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google.com/spreadsheets/d/1XHGL43idXW7UUi7sieGBfkb_WzO-GkUvsEv8cnh8tEY/edit#gid=0" TargetMode="Externa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IEEE Schematic Design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 Fehrnstrom, Ryan Nemiroff, Kevin Zhang, Amit Golan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725" y="658249"/>
            <a:ext cx="8363175" cy="422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RESET/FTDI</a:t>
            </a:r>
            <a:endParaRPr/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387" y="0"/>
            <a:ext cx="781721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Decoupling MCU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Motor Driver</a:t>
            </a:r>
            <a:endParaRPr/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0150" y="947050"/>
            <a:ext cx="5423696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IMU to MCU and voltage divider</a:t>
            </a:r>
            <a:endParaRPr/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475" y="941950"/>
            <a:ext cx="7509051" cy="4201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7493" y="1017725"/>
            <a:ext cx="6029016" cy="41257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RF24 to MCU and buck boost converter</a:t>
            </a:r>
            <a:endParaRPr/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Bill of Materials</a:t>
            </a:r>
            <a:endParaRPr/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https://docs.google.com/spreadsheets/d/1XHGL43idXW7UUi7sieGBfkb_WzO-GkUvsEv8cnh8tEY/edit#gid=0</a:t>
            </a:r>
            <a:endParaRPr sz="1200"/>
          </a:p>
        </p:txBody>
      </p:sp>
      <p:pic>
        <p:nvPicPr>
          <p:cNvPr id="95" name="Shape 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475" y="1664800"/>
            <a:ext cx="8540099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