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Home-Delivery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slide" Target="slide1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slide" Target="slide2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slide" Target="slide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r>
              <a:rPr lang="de-DE" dirty="0"/>
              <a:t>Aufwandsschätzung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589958-74A2-4A62-A63B-B2485DD3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4" y="354913"/>
            <a:ext cx="8146946" cy="614817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00A2D65-95FB-48FD-B85E-A19DFFCC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34" y="2134883"/>
            <a:ext cx="7822106" cy="23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3F77E4B6-95CF-462F-9143-831C658A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61" y="-1616"/>
            <a:ext cx="6791239" cy="68829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D34E025-05DC-4E51-8E37-3480209D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15" y="1801812"/>
            <a:ext cx="8129285" cy="32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57AEBE-6B59-4F33-8476-8D794926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45C9E-D565-438C-8E70-4F9D0568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F0C27B4-E441-4C20-AADF-72134126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60" y="3347"/>
            <a:ext cx="10962083" cy="68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B3D4-DC27-4CDB-BCD4-01995CB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Aufwandsschätzung: Silent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/>
              <a:t>Estimating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4868A6-15E8-45A8-9605-011F70F4A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43053"/>
              </p:ext>
            </p:extLst>
          </p:nvPr>
        </p:nvGraphicFramePr>
        <p:xfrm>
          <a:off x="1928209" y="2097088"/>
          <a:ext cx="7872739" cy="39929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45532">
                  <a:extLst>
                    <a:ext uri="{9D8B030D-6E8A-4147-A177-3AD203B41FA5}">
                      <a16:colId xmlns:a16="http://schemas.microsoft.com/office/drawing/2014/main" val="273689350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102559926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3782696600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val="4094556743"/>
                    </a:ext>
                  </a:extLst>
                </a:gridCol>
                <a:gridCol w="1646308">
                  <a:extLst>
                    <a:ext uri="{9D8B030D-6E8A-4147-A177-3AD203B41FA5}">
                      <a16:colId xmlns:a16="http://schemas.microsoft.com/office/drawing/2014/main" val="79391008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23509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Anmeldung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aller Shisha-Bars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Profilseite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Filter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Bezahlung per PayPal / Kreditkarte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11168"/>
                  </a:ext>
                </a:extLst>
              </a:tr>
              <a:tr h="115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Löschen des Accounts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Shisha-Bars in einer 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Bestätigungsmail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Rezensionen der Nutzer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Statusverfolgung Tracking Lieferdienst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02181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Registrierung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Stornierung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Detailansicht der Shisha-Bar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Bilder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84072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Veränderung der Accountdaten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Rückgabe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Bestellung einer Shisha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7422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 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Suche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69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91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Stakeholderanalyse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Aufwandsschätzung: Silent Sort Estimating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Anna Lena Richert</cp:lastModifiedBy>
  <cp:revision>5</cp:revision>
  <dcterms:created xsi:type="dcterms:W3CDTF">2019-10-28T16:04:11Z</dcterms:created>
  <dcterms:modified xsi:type="dcterms:W3CDTF">2019-10-28T17:45:25Z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2019-10-28T16:06:44.6785375Z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