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81" r:id="rId18"/>
    <p:sldId id="284" r:id="rId19"/>
    <p:sldId id="285" r:id="rId20"/>
    <p:sldId id="292" r:id="rId21"/>
    <p:sldId id="282" r:id="rId22"/>
    <p:sldId id="283" r:id="rId23"/>
    <p:sldId id="271" r:id="rId24"/>
    <p:sldId id="273" r:id="rId25"/>
    <p:sldId id="274" r:id="rId26"/>
    <p:sldId id="290" r:id="rId27"/>
    <p:sldId id="275" r:id="rId28"/>
    <p:sldId id="276" r:id="rId29"/>
    <p:sldId id="291" r:id="rId30"/>
    <p:sldId id="277" r:id="rId31"/>
    <p:sldId id="278" r:id="rId32"/>
    <p:sldId id="286" r:id="rId33"/>
    <p:sldId id="279" r:id="rId34"/>
    <p:sldId id="293" r:id="rId35"/>
    <p:sldId id="294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BEF79-8105-4CE2-B3B2-2D724AA7E4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D7CBA4-0FC9-4432-9B28-218DEAF5EAEE}">
      <dgm:prSet phldrT="[Text]" custT="1"/>
      <dgm:spPr/>
      <dgm:t>
        <a:bodyPr/>
        <a:lstStyle/>
        <a:p>
          <a:r>
            <a:rPr lang="de-DE" sz="2700" dirty="0"/>
            <a:t>Nutzung relationales Datenbankschema (SQL-Datenbank)</a:t>
          </a:r>
        </a:p>
      </dgm:t>
    </dgm:pt>
    <dgm:pt modelId="{D1B25D51-F897-41DF-B765-B951DEE97950}" type="parTrans" cxnId="{3ACDD9C7-05B7-4DEC-93CE-F31DA1D9F672}">
      <dgm:prSet/>
      <dgm:spPr/>
      <dgm:t>
        <a:bodyPr/>
        <a:lstStyle/>
        <a:p>
          <a:endParaRPr lang="de-DE"/>
        </a:p>
      </dgm:t>
    </dgm:pt>
    <dgm:pt modelId="{EC8C6674-4D56-4905-B423-066FA8CD8CCF}" type="sibTrans" cxnId="{3ACDD9C7-05B7-4DEC-93CE-F31DA1D9F672}">
      <dgm:prSet/>
      <dgm:spPr/>
      <dgm:t>
        <a:bodyPr/>
        <a:lstStyle/>
        <a:p>
          <a:endParaRPr lang="de-DE"/>
        </a:p>
      </dgm:t>
    </dgm:pt>
    <dgm:pt modelId="{C7C88CCF-E09E-4E33-8D1C-DC6390AB4B68}">
      <dgm:prSet phldrT="[Text]" custT="1"/>
      <dgm:spPr/>
      <dgm:t>
        <a:bodyPr/>
        <a:lstStyle/>
        <a:p>
          <a:r>
            <a:rPr lang="de-DE" sz="2700" dirty="0"/>
            <a:t>API zu Google Maps (Integration)</a:t>
          </a:r>
        </a:p>
      </dgm:t>
    </dgm:pt>
    <dgm:pt modelId="{4B3FD12A-36B7-4A4E-9CC7-353EA27ED6AA}" type="parTrans" cxnId="{E969B3D1-51BF-4ED2-B4A6-F08E8BA5A737}">
      <dgm:prSet/>
      <dgm:spPr/>
      <dgm:t>
        <a:bodyPr/>
        <a:lstStyle/>
        <a:p>
          <a:endParaRPr lang="de-DE"/>
        </a:p>
      </dgm:t>
    </dgm:pt>
    <dgm:pt modelId="{B707CCCF-0073-4FF3-8B2D-50CB3559DC72}" type="sibTrans" cxnId="{E969B3D1-51BF-4ED2-B4A6-F08E8BA5A737}">
      <dgm:prSet/>
      <dgm:spPr/>
      <dgm:t>
        <a:bodyPr/>
        <a:lstStyle/>
        <a:p>
          <a:endParaRPr lang="de-DE"/>
        </a:p>
      </dgm:t>
    </dgm:pt>
    <dgm:pt modelId="{85EC570E-D592-4F68-864A-4F9F144CDC3E}" type="pres">
      <dgm:prSet presAssocID="{066BEF79-8105-4CE2-B3B2-2D724AA7E4A7}" presName="linear" presStyleCnt="0">
        <dgm:presLayoutVars>
          <dgm:animLvl val="lvl"/>
          <dgm:resizeHandles val="exact"/>
        </dgm:presLayoutVars>
      </dgm:prSet>
      <dgm:spPr/>
    </dgm:pt>
    <dgm:pt modelId="{583D21F6-0AC8-4599-A1E4-4290380F6FD1}" type="pres">
      <dgm:prSet presAssocID="{75D7CBA4-0FC9-4432-9B28-218DEAF5EAEE}" presName="parentText" presStyleLbl="node1" presStyleIdx="0" presStyleCnt="2" custScaleX="100000" custScaleY="86365" custLinFactNeighborX="-719" custLinFactNeighborY="-26547">
        <dgm:presLayoutVars>
          <dgm:chMax val="0"/>
          <dgm:bulletEnabled val="1"/>
        </dgm:presLayoutVars>
      </dgm:prSet>
      <dgm:spPr/>
    </dgm:pt>
    <dgm:pt modelId="{6A8411B3-BA15-44E7-9B77-3AE32162690E}" type="pres">
      <dgm:prSet presAssocID="{EC8C6674-4D56-4905-B423-066FA8CD8CCF}" presName="spacer" presStyleCnt="0"/>
      <dgm:spPr/>
    </dgm:pt>
    <dgm:pt modelId="{81D258FD-2979-46E8-8E4F-75B4C10A2F4D}" type="pres">
      <dgm:prSet presAssocID="{C7C88CCF-E09E-4E33-8D1C-DC6390AB4B68}" presName="parentText" presStyleLbl="node1" presStyleIdx="1" presStyleCnt="2" custScaleX="100000" custScaleY="76173" custLinFactNeighborX="0" custLinFactNeighborY="-18091">
        <dgm:presLayoutVars>
          <dgm:chMax val="0"/>
          <dgm:bulletEnabled val="1"/>
        </dgm:presLayoutVars>
      </dgm:prSet>
      <dgm:spPr/>
    </dgm:pt>
  </dgm:ptLst>
  <dgm:cxnLst>
    <dgm:cxn modelId="{41A59872-F17A-4652-B65F-E7E6470395FF}" type="presOf" srcId="{066BEF79-8105-4CE2-B3B2-2D724AA7E4A7}" destId="{85EC570E-D592-4F68-864A-4F9F144CDC3E}" srcOrd="0" destOrd="0" presId="urn:microsoft.com/office/officeart/2005/8/layout/vList2"/>
    <dgm:cxn modelId="{ADEA6C53-E17F-4F11-8C4E-A37C6FB9EF7B}" type="presOf" srcId="{75D7CBA4-0FC9-4432-9B28-218DEAF5EAEE}" destId="{583D21F6-0AC8-4599-A1E4-4290380F6FD1}" srcOrd="0" destOrd="0" presId="urn:microsoft.com/office/officeart/2005/8/layout/vList2"/>
    <dgm:cxn modelId="{06413784-28F8-46A1-AFA6-2221F759D59B}" type="presOf" srcId="{C7C88CCF-E09E-4E33-8D1C-DC6390AB4B68}" destId="{81D258FD-2979-46E8-8E4F-75B4C10A2F4D}" srcOrd="0" destOrd="0" presId="urn:microsoft.com/office/officeart/2005/8/layout/vList2"/>
    <dgm:cxn modelId="{3ACDD9C7-05B7-4DEC-93CE-F31DA1D9F672}" srcId="{066BEF79-8105-4CE2-B3B2-2D724AA7E4A7}" destId="{75D7CBA4-0FC9-4432-9B28-218DEAF5EAEE}" srcOrd="0" destOrd="0" parTransId="{D1B25D51-F897-41DF-B765-B951DEE97950}" sibTransId="{EC8C6674-4D56-4905-B423-066FA8CD8CCF}"/>
    <dgm:cxn modelId="{E969B3D1-51BF-4ED2-B4A6-F08E8BA5A737}" srcId="{066BEF79-8105-4CE2-B3B2-2D724AA7E4A7}" destId="{C7C88CCF-E09E-4E33-8D1C-DC6390AB4B68}" srcOrd="1" destOrd="0" parTransId="{4B3FD12A-36B7-4A4E-9CC7-353EA27ED6AA}" sibTransId="{B707CCCF-0073-4FF3-8B2D-50CB3559DC72}"/>
    <dgm:cxn modelId="{F3F4BFCF-6E5F-49C5-984B-18555E248160}" type="presParOf" srcId="{85EC570E-D592-4F68-864A-4F9F144CDC3E}" destId="{583D21F6-0AC8-4599-A1E4-4290380F6FD1}" srcOrd="0" destOrd="0" presId="urn:microsoft.com/office/officeart/2005/8/layout/vList2"/>
    <dgm:cxn modelId="{6698E013-CD97-4251-B558-94126B9B15B0}" type="presParOf" srcId="{85EC570E-D592-4F68-864A-4F9F144CDC3E}" destId="{6A8411B3-BA15-44E7-9B77-3AE32162690E}" srcOrd="1" destOrd="0" presId="urn:microsoft.com/office/officeart/2005/8/layout/vList2"/>
    <dgm:cxn modelId="{ADA6E719-50B6-4BF5-8080-2540FEE0D44B}" type="presParOf" srcId="{85EC570E-D592-4F68-864A-4F9F144CDC3E}" destId="{81D258FD-2979-46E8-8E4F-75B4C10A2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0D63-42A9-49DD-8216-62DABC618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C4D59A79-D534-43BF-9F16-F755868E5182}">
      <dgm:prSet phldrT="[Text]"/>
      <dgm:spPr/>
      <dgm:t>
        <a:bodyPr/>
        <a:lstStyle/>
        <a:p>
          <a:r>
            <a:rPr lang="de-DE" dirty="0"/>
            <a:t>Nutzen Endanwender der App</a:t>
          </a:r>
        </a:p>
      </dgm:t>
    </dgm:pt>
    <dgm:pt modelId="{E7EEC3F8-7FF9-4444-B531-5B9E9966CB7F}" type="parTrans" cxnId="{C9522837-2AFA-4496-B8E9-5F187265EB37}">
      <dgm:prSet/>
      <dgm:spPr/>
      <dgm:t>
        <a:bodyPr/>
        <a:lstStyle/>
        <a:p>
          <a:endParaRPr lang="de-DE"/>
        </a:p>
      </dgm:t>
    </dgm:pt>
    <dgm:pt modelId="{84E0F346-BC6B-4648-BF2C-1AEE5A99DEBC}" type="sibTrans" cxnId="{C9522837-2AFA-4496-B8E9-5F187265EB37}">
      <dgm:prSet/>
      <dgm:spPr/>
      <dgm:t>
        <a:bodyPr/>
        <a:lstStyle/>
        <a:p>
          <a:endParaRPr lang="de-DE"/>
        </a:p>
      </dgm:t>
    </dgm:pt>
    <dgm:pt modelId="{19F29421-260A-4EE2-960F-ED8324FCEDD7}">
      <dgm:prSet phldrT="[Text]"/>
      <dgm:spPr/>
      <dgm:t>
        <a:bodyPr/>
        <a:lstStyle/>
        <a:p>
          <a:r>
            <a:rPr lang="de-DE" dirty="0"/>
            <a:t>Ortsunabhängiges Shisha-Rauchen</a:t>
          </a:r>
        </a:p>
      </dgm:t>
    </dgm:pt>
    <dgm:pt modelId="{9A97C767-CA62-4CFC-A085-C0CB0E62363D}" type="parTrans" cxnId="{958CD0CC-714D-421D-8A59-2A3526E08935}">
      <dgm:prSet/>
      <dgm:spPr/>
      <dgm:t>
        <a:bodyPr/>
        <a:lstStyle/>
        <a:p>
          <a:endParaRPr lang="de-DE"/>
        </a:p>
      </dgm:t>
    </dgm:pt>
    <dgm:pt modelId="{1C541610-3403-44CE-811E-922C09B93014}" type="sibTrans" cxnId="{958CD0CC-714D-421D-8A59-2A3526E08935}">
      <dgm:prSet/>
      <dgm:spPr/>
      <dgm:t>
        <a:bodyPr/>
        <a:lstStyle/>
        <a:p>
          <a:endParaRPr lang="de-DE"/>
        </a:p>
      </dgm:t>
    </dgm:pt>
    <dgm:pt modelId="{5B92B07E-C6C1-4358-8E51-3C0DB7A677A1}">
      <dgm:prSet phldrT="[Text]"/>
      <dgm:spPr/>
      <dgm:t>
        <a:bodyPr/>
        <a:lstStyle/>
        <a:p>
          <a:r>
            <a:rPr lang="de-DE" dirty="0"/>
            <a:t>Nutzen der kooperierenden Shisha-Bars</a:t>
          </a:r>
        </a:p>
      </dgm:t>
    </dgm:pt>
    <dgm:pt modelId="{5BAD14F1-4F72-4518-9231-D78A79BD2281}" type="parTrans" cxnId="{595B78D8-684D-48F5-87C6-499EF569DCAF}">
      <dgm:prSet/>
      <dgm:spPr/>
      <dgm:t>
        <a:bodyPr/>
        <a:lstStyle/>
        <a:p>
          <a:endParaRPr lang="de-DE"/>
        </a:p>
      </dgm:t>
    </dgm:pt>
    <dgm:pt modelId="{9D3DFD47-4ADF-462E-89AC-4F1B300B523C}" type="sibTrans" cxnId="{595B78D8-684D-48F5-87C6-499EF569DCAF}">
      <dgm:prSet/>
      <dgm:spPr/>
      <dgm:t>
        <a:bodyPr/>
        <a:lstStyle/>
        <a:p>
          <a:endParaRPr lang="de-DE"/>
        </a:p>
      </dgm:t>
    </dgm:pt>
    <dgm:pt modelId="{572CA063-7EB0-4AC4-8A18-14055B278B91}">
      <dgm:prSet phldrT="[Text]"/>
      <dgm:spPr/>
      <dgm:t>
        <a:bodyPr/>
        <a:lstStyle/>
        <a:p>
          <a:r>
            <a:rPr lang="de-DE" dirty="0"/>
            <a:t>Erweiterung Distributionskanäle durch Online-Bestellung des Shisha-Equipments</a:t>
          </a:r>
        </a:p>
      </dgm:t>
    </dgm:pt>
    <dgm:pt modelId="{7A3A3128-F85A-4EA2-8100-9B1A025C4E5B}" type="parTrans" cxnId="{CA5CC3A5-0915-4F96-B769-E0B8D9ECF61E}">
      <dgm:prSet/>
      <dgm:spPr/>
      <dgm:t>
        <a:bodyPr/>
        <a:lstStyle/>
        <a:p>
          <a:endParaRPr lang="de-DE"/>
        </a:p>
      </dgm:t>
    </dgm:pt>
    <dgm:pt modelId="{456C570F-E48D-4AA4-9318-3EC04511FD29}" type="sibTrans" cxnId="{CA5CC3A5-0915-4F96-B769-E0B8D9ECF61E}">
      <dgm:prSet/>
      <dgm:spPr/>
      <dgm:t>
        <a:bodyPr/>
        <a:lstStyle/>
        <a:p>
          <a:endParaRPr lang="de-DE"/>
        </a:p>
      </dgm:t>
    </dgm:pt>
    <dgm:pt modelId="{4EF8C062-3BB2-4D0B-8DBE-2C2F1BAF72FC}">
      <dgm:prSet phldrT="[Text]"/>
      <dgm:spPr/>
      <dgm:t>
        <a:bodyPr/>
        <a:lstStyle/>
        <a:p>
          <a:r>
            <a:rPr lang="de-DE" dirty="0"/>
            <a:t>Kein Besuch der Shisha-Bar erforderlich</a:t>
          </a:r>
        </a:p>
      </dgm:t>
    </dgm:pt>
    <dgm:pt modelId="{6ED2C650-2E2E-4335-9BD9-1D98D24714AC}" type="parTrans" cxnId="{15A0D79E-BCF9-41DD-88EC-FE7E1DA843CB}">
      <dgm:prSet/>
      <dgm:spPr/>
      <dgm:t>
        <a:bodyPr/>
        <a:lstStyle/>
        <a:p>
          <a:endParaRPr lang="de-DE"/>
        </a:p>
      </dgm:t>
    </dgm:pt>
    <dgm:pt modelId="{CCABD753-1171-40D6-B181-EBB55F40BD4C}" type="sibTrans" cxnId="{15A0D79E-BCF9-41DD-88EC-FE7E1DA843CB}">
      <dgm:prSet/>
      <dgm:spPr/>
      <dgm:t>
        <a:bodyPr/>
        <a:lstStyle/>
        <a:p>
          <a:endParaRPr lang="de-DE"/>
        </a:p>
      </dgm:t>
    </dgm:pt>
    <dgm:pt modelId="{C9232D16-5662-4ECA-9085-186411DF1069}">
      <dgm:prSet phldrT="[Text]"/>
      <dgm:spPr/>
      <dgm:t>
        <a:bodyPr/>
        <a:lstStyle/>
        <a:p>
          <a:r>
            <a:rPr lang="de-DE" dirty="0"/>
            <a:t>Shisha-Rauchen unabhängig von Kapazitätsauslastung der Shisha-Bars möglich</a:t>
          </a:r>
        </a:p>
      </dgm:t>
    </dgm:pt>
    <dgm:pt modelId="{41DBD662-DC16-4E70-8475-6B61A28CEDA4}" type="parTrans" cxnId="{5E685D4A-EDA5-4469-8EBE-C840C9706624}">
      <dgm:prSet/>
      <dgm:spPr/>
      <dgm:t>
        <a:bodyPr/>
        <a:lstStyle/>
        <a:p>
          <a:endParaRPr lang="de-DE"/>
        </a:p>
      </dgm:t>
    </dgm:pt>
    <dgm:pt modelId="{74D2CE9A-2DCF-4ED0-AE9A-31C594614EDE}" type="sibTrans" cxnId="{5E685D4A-EDA5-4469-8EBE-C840C9706624}">
      <dgm:prSet/>
      <dgm:spPr/>
      <dgm:t>
        <a:bodyPr/>
        <a:lstStyle/>
        <a:p>
          <a:endParaRPr lang="de-DE"/>
        </a:p>
      </dgm:t>
    </dgm:pt>
    <dgm:pt modelId="{548582B6-B52F-41E0-BF75-A1C0B0D375C1}">
      <dgm:prSet phldrT="[Text]"/>
      <dgm:spPr/>
      <dgm:t>
        <a:bodyPr/>
        <a:lstStyle/>
        <a:p>
          <a:r>
            <a:rPr lang="de-DE" dirty="0"/>
            <a:t>Überblick/ Information über Shisha-Bars in seiner näheren Umgebung</a:t>
          </a:r>
        </a:p>
      </dgm:t>
    </dgm:pt>
    <dgm:pt modelId="{9F0C4A0D-1812-4F3F-9FA6-159DA8F4B1D9}" type="parTrans" cxnId="{7B1142CC-19DE-4F32-97BA-EF6B08906D55}">
      <dgm:prSet/>
      <dgm:spPr/>
      <dgm:t>
        <a:bodyPr/>
        <a:lstStyle/>
        <a:p>
          <a:endParaRPr lang="de-DE"/>
        </a:p>
      </dgm:t>
    </dgm:pt>
    <dgm:pt modelId="{64401520-3E33-4B0F-9CF6-F837409F15EA}" type="sibTrans" cxnId="{7B1142CC-19DE-4F32-97BA-EF6B08906D55}">
      <dgm:prSet/>
      <dgm:spPr/>
      <dgm:t>
        <a:bodyPr/>
        <a:lstStyle/>
        <a:p>
          <a:endParaRPr lang="de-DE"/>
        </a:p>
      </dgm:t>
    </dgm:pt>
    <dgm:pt modelId="{21F06B1B-BD1A-47E0-AB69-A0FCB87E9687}">
      <dgm:prSet phldrT="[Text]"/>
      <dgm:spPr/>
      <dgm:t>
        <a:bodyPr/>
        <a:lstStyle/>
        <a:p>
          <a:r>
            <a:rPr lang="de-DE" dirty="0"/>
            <a:t>Folge: erhöhter Komfort und Flexibilität</a:t>
          </a:r>
        </a:p>
      </dgm:t>
    </dgm:pt>
    <dgm:pt modelId="{98B3DF00-313B-494E-8418-DAED5DCDA5F8}" type="parTrans" cxnId="{00EDF725-FC4A-4CCC-B12A-81B7C6EFAAD4}">
      <dgm:prSet/>
      <dgm:spPr/>
      <dgm:t>
        <a:bodyPr/>
        <a:lstStyle/>
        <a:p>
          <a:endParaRPr lang="de-DE"/>
        </a:p>
      </dgm:t>
    </dgm:pt>
    <dgm:pt modelId="{824DF088-B447-4C11-8531-237CD905B5BA}" type="sibTrans" cxnId="{00EDF725-FC4A-4CCC-B12A-81B7C6EFAAD4}">
      <dgm:prSet/>
      <dgm:spPr/>
      <dgm:t>
        <a:bodyPr/>
        <a:lstStyle/>
        <a:p>
          <a:endParaRPr lang="de-DE"/>
        </a:p>
      </dgm:t>
    </dgm:pt>
    <dgm:pt modelId="{A6366AB8-ABDD-4B4F-B341-254A21AC3CCA}">
      <dgm:prSet phldrT="[Text]"/>
      <dgm:spPr/>
      <dgm:t>
        <a:bodyPr/>
        <a:lstStyle/>
        <a:p>
          <a:r>
            <a:rPr lang="de-DE" dirty="0"/>
            <a:t>Raumentlastung der Shisha-Bars</a:t>
          </a:r>
        </a:p>
      </dgm:t>
    </dgm:pt>
    <dgm:pt modelId="{AF429B9A-B433-445A-819E-F8F795807A05}" type="parTrans" cxnId="{639E7104-A982-46E5-8282-E672B8CE7DC0}">
      <dgm:prSet/>
      <dgm:spPr/>
      <dgm:t>
        <a:bodyPr/>
        <a:lstStyle/>
        <a:p>
          <a:endParaRPr lang="de-DE"/>
        </a:p>
      </dgm:t>
    </dgm:pt>
    <dgm:pt modelId="{C37D3BCD-54C1-438F-857F-B53247A23214}" type="sibTrans" cxnId="{639E7104-A982-46E5-8282-E672B8CE7DC0}">
      <dgm:prSet/>
      <dgm:spPr/>
      <dgm:t>
        <a:bodyPr/>
        <a:lstStyle/>
        <a:p>
          <a:endParaRPr lang="de-DE"/>
        </a:p>
      </dgm:t>
    </dgm:pt>
    <dgm:pt modelId="{94E377E2-4127-4C93-9D8A-F3B93DB450EF}">
      <dgm:prSet phldrT="[Text]"/>
      <dgm:spPr/>
      <dgm:t>
        <a:bodyPr/>
        <a:lstStyle/>
        <a:p>
          <a:r>
            <a:rPr lang="de-DE" dirty="0"/>
            <a:t>Ansprechen neuer Nutzergruppen mit Präferenz des Shisha-Konsums zu Hause</a:t>
          </a:r>
        </a:p>
      </dgm:t>
    </dgm:pt>
    <dgm:pt modelId="{E38DAD9C-EDB9-47DB-95D8-D96EC93130FB}" type="parTrans" cxnId="{D5CE1897-78B9-48E6-A340-8F1A2CB45F14}">
      <dgm:prSet/>
      <dgm:spPr/>
      <dgm:t>
        <a:bodyPr/>
        <a:lstStyle/>
        <a:p>
          <a:endParaRPr lang="de-DE"/>
        </a:p>
      </dgm:t>
    </dgm:pt>
    <dgm:pt modelId="{D2AC2A37-7509-4961-935E-60CBCC2E755E}" type="sibTrans" cxnId="{D5CE1897-78B9-48E6-A340-8F1A2CB45F14}">
      <dgm:prSet/>
      <dgm:spPr/>
      <dgm:t>
        <a:bodyPr/>
        <a:lstStyle/>
        <a:p>
          <a:endParaRPr lang="de-DE"/>
        </a:p>
      </dgm:t>
    </dgm:pt>
    <dgm:pt modelId="{6E45A44F-97FD-4AED-8B5A-7EFA2166B82E}">
      <dgm:prSet phldrT="[Text]"/>
      <dgm:spPr/>
      <dgm:t>
        <a:bodyPr/>
        <a:lstStyle/>
        <a:p>
          <a:r>
            <a:rPr lang="de-DE" dirty="0"/>
            <a:t>Ansprechen der Kunden über ein neues Medium (hohe Zahl der Smartphone-Besitzer in DE)</a:t>
          </a:r>
        </a:p>
      </dgm:t>
    </dgm:pt>
    <dgm:pt modelId="{CD596606-3184-438C-A333-D3419551C23D}" type="parTrans" cxnId="{5A093DF9-A1C1-4A95-B760-DD5C84E0F924}">
      <dgm:prSet/>
      <dgm:spPr/>
      <dgm:t>
        <a:bodyPr/>
        <a:lstStyle/>
        <a:p>
          <a:endParaRPr lang="de-DE"/>
        </a:p>
      </dgm:t>
    </dgm:pt>
    <dgm:pt modelId="{0AE10344-D1F9-403A-9B6D-3685B0CB71DC}" type="sibTrans" cxnId="{5A093DF9-A1C1-4A95-B760-DD5C84E0F924}">
      <dgm:prSet/>
      <dgm:spPr/>
      <dgm:t>
        <a:bodyPr/>
        <a:lstStyle/>
        <a:p>
          <a:endParaRPr lang="de-DE"/>
        </a:p>
      </dgm:t>
    </dgm:pt>
    <dgm:pt modelId="{41EAD57D-C0CF-4420-9B43-513A91915858}">
      <dgm:prSet phldrT="[Text]"/>
      <dgm:spPr/>
      <dgm:t>
        <a:bodyPr/>
        <a:lstStyle/>
        <a:p>
          <a:r>
            <a:rPr lang="de-DE" dirty="0"/>
            <a:t>Abwerben Kunden von der Konkurrenz (Mietmodell statt Kaufmodell)</a:t>
          </a:r>
        </a:p>
      </dgm:t>
    </dgm:pt>
    <dgm:pt modelId="{6D5F8B9E-185B-4E45-BCE2-5E93DD803B84}" type="parTrans" cxnId="{4B5BD0E2-382F-496B-8F86-3B04B27AD2D1}">
      <dgm:prSet/>
      <dgm:spPr/>
      <dgm:t>
        <a:bodyPr/>
        <a:lstStyle/>
        <a:p>
          <a:endParaRPr lang="de-DE"/>
        </a:p>
      </dgm:t>
    </dgm:pt>
    <dgm:pt modelId="{5C31FFD1-5CC5-4D26-956C-B178CA188DB4}" type="sibTrans" cxnId="{4B5BD0E2-382F-496B-8F86-3B04B27AD2D1}">
      <dgm:prSet/>
      <dgm:spPr/>
      <dgm:t>
        <a:bodyPr/>
        <a:lstStyle/>
        <a:p>
          <a:endParaRPr lang="de-DE"/>
        </a:p>
      </dgm:t>
    </dgm:pt>
    <dgm:pt modelId="{7D0C9896-83CA-4991-B1A5-C99BCD0F912D}">
      <dgm:prSet phldrT="[Text]"/>
      <dgm:spPr/>
      <dgm:t>
        <a:bodyPr/>
        <a:lstStyle/>
        <a:p>
          <a:r>
            <a:rPr lang="de-DE" dirty="0"/>
            <a:t>Folgen: erhöhte Kundenzufriedenheit, Zugewinn neuer Kunden, erhöhte Umsätze -&gt; bei gleichbleibenden Kosten erhöhte Gewinne -&gt; Investitionen möglich</a:t>
          </a:r>
        </a:p>
      </dgm:t>
    </dgm:pt>
    <dgm:pt modelId="{D65C9D9E-BD7D-41EE-89EA-82C61F9B95FC}" type="parTrans" cxnId="{1DB52144-3CA2-4B0F-BA23-9A9CF745BDB6}">
      <dgm:prSet/>
      <dgm:spPr/>
      <dgm:t>
        <a:bodyPr/>
        <a:lstStyle/>
        <a:p>
          <a:endParaRPr lang="de-DE"/>
        </a:p>
      </dgm:t>
    </dgm:pt>
    <dgm:pt modelId="{B190A5AC-B5E9-4015-819E-075E38DEC345}" type="sibTrans" cxnId="{1DB52144-3CA2-4B0F-BA23-9A9CF745BDB6}">
      <dgm:prSet/>
      <dgm:spPr/>
      <dgm:t>
        <a:bodyPr/>
        <a:lstStyle/>
        <a:p>
          <a:endParaRPr lang="de-DE"/>
        </a:p>
      </dgm:t>
    </dgm:pt>
    <dgm:pt modelId="{CF8D4E86-4DE5-4A1C-88BA-F1FCA8AD7331}" type="pres">
      <dgm:prSet presAssocID="{13930D63-42A9-49DD-8216-62DABC618A9D}" presName="linear" presStyleCnt="0">
        <dgm:presLayoutVars>
          <dgm:animLvl val="lvl"/>
          <dgm:resizeHandles val="exact"/>
        </dgm:presLayoutVars>
      </dgm:prSet>
      <dgm:spPr/>
    </dgm:pt>
    <dgm:pt modelId="{87232FF8-7D7B-4B0E-AED4-FD8DB9576CC6}" type="pres">
      <dgm:prSet presAssocID="{C4D59A79-D534-43BF-9F16-F755868E5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D0B02-3C8D-4808-A1D4-968A70B6D91F}" type="pres">
      <dgm:prSet presAssocID="{C4D59A79-D534-43BF-9F16-F755868E5182}" presName="childText" presStyleLbl="revTx" presStyleIdx="0" presStyleCnt="2">
        <dgm:presLayoutVars>
          <dgm:bulletEnabled val="1"/>
        </dgm:presLayoutVars>
      </dgm:prSet>
      <dgm:spPr/>
    </dgm:pt>
    <dgm:pt modelId="{E10C06FB-936A-49AD-AEC9-9D164422354D}" type="pres">
      <dgm:prSet presAssocID="{5B92B07E-C6C1-4358-8E51-3C0DB7A677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D69617-6FE5-427A-9D64-5DAF5C2FB249}" type="pres">
      <dgm:prSet presAssocID="{5B92B07E-C6C1-4358-8E51-3C0DB7A677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C9AE00-836E-4BCF-957A-73350E3D6F8D}" type="presOf" srcId="{7D0C9896-83CA-4991-B1A5-C99BCD0F912D}" destId="{9ED69617-6FE5-427A-9D64-5DAF5C2FB249}" srcOrd="0" destOrd="5" presId="urn:microsoft.com/office/officeart/2005/8/layout/vList2"/>
    <dgm:cxn modelId="{639E7104-A982-46E5-8282-E672B8CE7DC0}" srcId="{5B92B07E-C6C1-4358-8E51-3C0DB7A677A1}" destId="{A6366AB8-ABDD-4B4F-B341-254A21AC3CCA}" srcOrd="1" destOrd="0" parTransId="{AF429B9A-B433-445A-819E-F8F795807A05}" sibTransId="{C37D3BCD-54C1-438F-857F-B53247A23214}"/>
    <dgm:cxn modelId="{00EDF725-FC4A-4CCC-B12A-81B7C6EFAAD4}" srcId="{C4D59A79-D534-43BF-9F16-F755868E5182}" destId="{21F06B1B-BD1A-47E0-AB69-A0FCB87E9687}" srcOrd="4" destOrd="0" parTransId="{98B3DF00-313B-494E-8418-DAED5DCDA5F8}" sibTransId="{824DF088-B447-4C11-8531-237CD905B5BA}"/>
    <dgm:cxn modelId="{FAD7012A-EB55-4860-8E5F-BA9474E1F631}" type="presOf" srcId="{6E45A44F-97FD-4AED-8B5A-7EFA2166B82E}" destId="{9ED69617-6FE5-427A-9D64-5DAF5C2FB249}" srcOrd="0" destOrd="3" presId="urn:microsoft.com/office/officeart/2005/8/layout/vList2"/>
    <dgm:cxn modelId="{EFD2162A-D4E3-4D64-A39D-1409ECE5D395}" type="presOf" srcId="{A6366AB8-ABDD-4B4F-B341-254A21AC3CCA}" destId="{9ED69617-6FE5-427A-9D64-5DAF5C2FB249}" srcOrd="0" destOrd="1" presId="urn:microsoft.com/office/officeart/2005/8/layout/vList2"/>
    <dgm:cxn modelId="{C7436833-B775-4C46-BE30-0C529FE78279}" type="presOf" srcId="{94E377E2-4127-4C93-9D8A-F3B93DB450EF}" destId="{9ED69617-6FE5-427A-9D64-5DAF5C2FB249}" srcOrd="0" destOrd="2" presId="urn:microsoft.com/office/officeart/2005/8/layout/vList2"/>
    <dgm:cxn modelId="{57532834-CA54-46F9-9F4C-5EA1BAE6CB41}" type="presOf" srcId="{572CA063-7EB0-4AC4-8A18-14055B278B91}" destId="{9ED69617-6FE5-427A-9D64-5DAF5C2FB249}" srcOrd="0" destOrd="0" presId="urn:microsoft.com/office/officeart/2005/8/layout/vList2"/>
    <dgm:cxn modelId="{6A5B2D35-DEF0-4869-B117-21ECBD4F96CE}" type="presOf" srcId="{5B92B07E-C6C1-4358-8E51-3C0DB7A677A1}" destId="{E10C06FB-936A-49AD-AEC9-9D164422354D}" srcOrd="0" destOrd="0" presId="urn:microsoft.com/office/officeart/2005/8/layout/vList2"/>
    <dgm:cxn modelId="{C9522837-2AFA-4496-B8E9-5F187265EB37}" srcId="{13930D63-42A9-49DD-8216-62DABC618A9D}" destId="{C4D59A79-D534-43BF-9F16-F755868E5182}" srcOrd="0" destOrd="0" parTransId="{E7EEC3F8-7FF9-4444-B531-5B9E9966CB7F}" sibTransId="{84E0F346-BC6B-4648-BF2C-1AEE5A99DEBC}"/>
    <dgm:cxn modelId="{1DB52144-3CA2-4B0F-BA23-9A9CF745BDB6}" srcId="{5B92B07E-C6C1-4358-8E51-3C0DB7A677A1}" destId="{7D0C9896-83CA-4991-B1A5-C99BCD0F912D}" srcOrd="5" destOrd="0" parTransId="{D65C9D9E-BD7D-41EE-89EA-82C61F9B95FC}" sibTransId="{B190A5AC-B5E9-4015-819E-075E38DEC345}"/>
    <dgm:cxn modelId="{5E685D4A-EDA5-4469-8EBE-C840C9706624}" srcId="{C4D59A79-D534-43BF-9F16-F755868E5182}" destId="{C9232D16-5662-4ECA-9085-186411DF1069}" srcOrd="2" destOrd="0" parTransId="{41DBD662-DC16-4E70-8475-6B61A28CEDA4}" sibTransId="{74D2CE9A-2DCF-4ED0-AE9A-31C594614EDE}"/>
    <dgm:cxn modelId="{44BF4A6A-28D2-48A6-BC5D-00471EAEB1AA}" type="presOf" srcId="{21F06B1B-BD1A-47E0-AB69-A0FCB87E9687}" destId="{84DD0B02-3C8D-4808-A1D4-968A70B6D91F}" srcOrd="0" destOrd="4" presId="urn:microsoft.com/office/officeart/2005/8/layout/vList2"/>
    <dgm:cxn modelId="{99CFCC79-337B-4212-A481-076A637A9FAB}" type="presOf" srcId="{4EF8C062-3BB2-4D0B-8DBE-2C2F1BAF72FC}" destId="{84DD0B02-3C8D-4808-A1D4-968A70B6D91F}" srcOrd="0" destOrd="1" presId="urn:microsoft.com/office/officeart/2005/8/layout/vList2"/>
    <dgm:cxn modelId="{F81EDF88-A9D8-46A8-AFC9-99B708003C65}" type="presOf" srcId="{41EAD57D-C0CF-4420-9B43-513A91915858}" destId="{9ED69617-6FE5-427A-9D64-5DAF5C2FB249}" srcOrd="0" destOrd="4" presId="urn:microsoft.com/office/officeart/2005/8/layout/vList2"/>
    <dgm:cxn modelId="{F47C808D-7911-4363-AA06-16983671C425}" type="presOf" srcId="{C4D59A79-D534-43BF-9F16-F755868E5182}" destId="{87232FF8-7D7B-4B0E-AED4-FD8DB9576CC6}" srcOrd="0" destOrd="0" presId="urn:microsoft.com/office/officeart/2005/8/layout/vList2"/>
    <dgm:cxn modelId="{D5CE1897-78B9-48E6-A340-8F1A2CB45F14}" srcId="{5B92B07E-C6C1-4358-8E51-3C0DB7A677A1}" destId="{94E377E2-4127-4C93-9D8A-F3B93DB450EF}" srcOrd="2" destOrd="0" parTransId="{E38DAD9C-EDB9-47DB-95D8-D96EC93130FB}" sibTransId="{D2AC2A37-7509-4961-935E-60CBCC2E755E}"/>
    <dgm:cxn modelId="{9C1EE899-3C4D-4B6F-8F2A-7CFC4F75CD1A}" type="presOf" srcId="{548582B6-B52F-41E0-BF75-A1C0B0D375C1}" destId="{84DD0B02-3C8D-4808-A1D4-968A70B6D91F}" srcOrd="0" destOrd="3" presId="urn:microsoft.com/office/officeart/2005/8/layout/vList2"/>
    <dgm:cxn modelId="{15A0D79E-BCF9-41DD-88EC-FE7E1DA843CB}" srcId="{C4D59A79-D534-43BF-9F16-F755868E5182}" destId="{4EF8C062-3BB2-4D0B-8DBE-2C2F1BAF72FC}" srcOrd="1" destOrd="0" parTransId="{6ED2C650-2E2E-4335-9BD9-1D98D24714AC}" sibTransId="{CCABD753-1171-40D6-B181-EBB55F40BD4C}"/>
    <dgm:cxn modelId="{CA5CC3A5-0915-4F96-B769-E0B8D9ECF61E}" srcId="{5B92B07E-C6C1-4358-8E51-3C0DB7A677A1}" destId="{572CA063-7EB0-4AC4-8A18-14055B278B91}" srcOrd="0" destOrd="0" parTransId="{7A3A3128-F85A-4EA2-8100-9B1A025C4E5B}" sibTransId="{456C570F-E48D-4AA4-9318-3EC04511FD29}"/>
    <dgm:cxn modelId="{76F4DCAF-89A6-492E-A733-2CEDD705D050}" type="presOf" srcId="{13930D63-42A9-49DD-8216-62DABC618A9D}" destId="{CF8D4E86-4DE5-4A1C-88BA-F1FCA8AD7331}" srcOrd="0" destOrd="0" presId="urn:microsoft.com/office/officeart/2005/8/layout/vList2"/>
    <dgm:cxn modelId="{DCE01DBE-15C6-41FF-879B-C7F936379CB8}" type="presOf" srcId="{C9232D16-5662-4ECA-9085-186411DF1069}" destId="{84DD0B02-3C8D-4808-A1D4-968A70B6D91F}" srcOrd="0" destOrd="2" presId="urn:microsoft.com/office/officeart/2005/8/layout/vList2"/>
    <dgm:cxn modelId="{7B1142CC-19DE-4F32-97BA-EF6B08906D55}" srcId="{C4D59A79-D534-43BF-9F16-F755868E5182}" destId="{548582B6-B52F-41E0-BF75-A1C0B0D375C1}" srcOrd="3" destOrd="0" parTransId="{9F0C4A0D-1812-4F3F-9FA6-159DA8F4B1D9}" sibTransId="{64401520-3E33-4B0F-9CF6-F837409F15EA}"/>
    <dgm:cxn modelId="{958CD0CC-714D-421D-8A59-2A3526E08935}" srcId="{C4D59A79-D534-43BF-9F16-F755868E5182}" destId="{19F29421-260A-4EE2-960F-ED8324FCEDD7}" srcOrd="0" destOrd="0" parTransId="{9A97C767-CA62-4CFC-A085-C0CB0E62363D}" sibTransId="{1C541610-3403-44CE-811E-922C09B93014}"/>
    <dgm:cxn modelId="{FEB0DAD7-1534-4115-8CF7-39202AF7A791}" type="presOf" srcId="{19F29421-260A-4EE2-960F-ED8324FCEDD7}" destId="{84DD0B02-3C8D-4808-A1D4-968A70B6D91F}" srcOrd="0" destOrd="0" presId="urn:microsoft.com/office/officeart/2005/8/layout/vList2"/>
    <dgm:cxn modelId="{595B78D8-684D-48F5-87C6-499EF569DCAF}" srcId="{13930D63-42A9-49DD-8216-62DABC618A9D}" destId="{5B92B07E-C6C1-4358-8E51-3C0DB7A677A1}" srcOrd="1" destOrd="0" parTransId="{5BAD14F1-4F72-4518-9231-D78A79BD2281}" sibTransId="{9D3DFD47-4ADF-462E-89AC-4F1B300B523C}"/>
    <dgm:cxn modelId="{4B5BD0E2-382F-496B-8F86-3B04B27AD2D1}" srcId="{5B92B07E-C6C1-4358-8E51-3C0DB7A677A1}" destId="{41EAD57D-C0CF-4420-9B43-513A91915858}" srcOrd="4" destOrd="0" parTransId="{6D5F8B9E-185B-4E45-BCE2-5E93DD803B84}" sibTransId="{5C31FFD1-5CC5-4D26-956C-B178CA188DB4}"/>
    <dgm:cxn modelId="{5A093DF9-A1C1-4A95-B760-DD5C84E0F924}" srcId="{5B92B07E-C6C1-4358-8E51-3C0DB7A677A1}" destId="{6E45A44F-97FD-4AED-8B5A-7EFA2166B82E}" srcOrd="3" destOrd="0" parTransId="{CD596606-3184-438C-A333-D3419551C23D}" sibTransId="{0AE10344-D1F9-403A-9B6D-3685B0CB71DC}"/>
    <dgm:cxn modelId="{A78B7137-FF97-4EB6-8649-41013999A18D}" type="presParOf" srcId="{CF8D4E86-4DE5-4A1C-88BA-F1FCA8AD7331}" destId="{87232FF8-7D7B-4B0E-AED4-FD8DB9576CC6}" srcOrd="0" destOrd="0" presId="urn:microsoft.com/office/officeart/2005/8/layout/vList2"/>
    <dgm:cxn modelId="{A355CA32-87FD-4C13-A78B-6C0247486ED0}" type="presParOf" srcId="{CF8D4E86-4DE5-4A1C-88BA-F1FCA8AD7331}" destId="{84DD0B02-3C8D-4808-A1D4-968A70B6D91F}" srcOrd="1" destOrd="0" presId="urn:microsoft.com/office/officeart/2005/8/layout/vList2"/>
    <dgm:cxn modelId="{201054AE-6C9E-43B5-A465-4D653F040A5F}" type="presParOf" srcId="{CF8D4E86-4DE5-4A1C-88BA-F1FCA8AD7331}" destId="{E10C06FB-936A-49AD-AEC9-9D164422354D}" srcOrd="2" destOrd="0" presId="urn:microsoft.com/office/officeart/2005/8/layout/vList2"/>
    <dgm:cxn modelId="{0C51B4AB-EAD1-449C-8B20-8A3D8B4B87DE}" type="presParOf" srcId="{CF8D4E86-4DE5-4A1C-88BA-F1FCA8AD7331}" destId="{9ED69617-6FE5-427A-9D64-5DAF5C2FB2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A10EA6-E14C-402A-8107-7478731DFE4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FAEAC03-E2B7-4A4C-A348-775CBDA676F3}">
      <dgm:prSet phldrT="[Text]"/>
      <dgm:spPr/>
      <dgm:t>
        <a:bodyPr/>
        <a:lstStyle/>
        <a:p>
          <a:r>
            <a:rPr lang="de-DE" dirty="0"/>
            <a:t>Berücksichtigung Umsatzsteuer bei Preisberechnung</a:t>
          </a:r>
        </a:p>
      </dgm:t>
    </dgm:pt>
    <dgm:pt modelId="{3546618E-D61F-4ED5-A219-CC7D453C916B}" type="parTrans" cxnId="{9E7A6791-0636-4BD1-ABF6-B77862482C88}">
      <dgm:prSet/>
      <dgm:spPr/>
      <dgm:t>
        <a:bodyPr/>
        <a:lstStyle/>
        <a:p>
          <a:endParaRPr lang="de-DE"/>
        </a:p>
      </dgm:t>
    </dgm:pt>
    <dgm:pt modelId="{4F2E8E2E-F8F1-470A-9EC4-A3F17A8C825B}" type="sibTrans" cxnId="{9E7A6791-0636-4BD1-ABF6-B77862482C88}">
      <dgm:prSet/>
      <dgm:spPr/>
      <dgm:t>
        <a:bodyPr/>
        <a:lstStyle/>
        <a:p>
          <a:endParaRPr lang="de-DE"/>
        </a:p>
      </dgm:t>
    </dgm:pt>
    <dgm:pt modelId="{9559F947-1F72-46BE-8C73-301E0D8EA7DA}">
      <dgm:prSet phldrT="[Text]"/>
      <dgm:spPr/>
      <dgm:t>
        <a:bodyPr/>
        <a:lstStyle/>
        <a:p>
          <a:r>
            <a:rPr lang="de-DE" dirty="0"/>
            <a:t>Überprüfung Warenqualität (Shisha-Ausstattung) vor Auslieferung</a:t>
          </a:r>
        </a:p>
      </dgm:t>
    </dgm:pt>
    <dgm:pt modelId="{09F1E15B-6346-4FA2-B18C-0CACD41F3679}" type="parTrans" cxnId="{35B26E87-41F8-485F-9DE1-B5ADDC273717}">
      <dgm:prSet/>
      <dgm:spPr/>
      <dgm:t>
        <a:bodyPr/>
        <a:lstStyle/>
        <a:p>
          <a:endParaRPr lang="de-DE"/>
        </a:p>
      </dgm:t>
    </dgm:pt>
    <dgm:pt modelId="{4105EF78-4EEC-44A1-A6C6-3D4187C2856E}" type="sibTrans" cxnId="{35B26E87-41F8-485F-9DE1-B5ADDC273717}">
      <dgm:prSet/>
      <dgm:spPr/>
      <dgm:t>
        <a:bodyPr/>
        <a:lstStyle/>
        <a:p>
          <a:endParaRPr lang="de-DE"/>
        </a:p>
      </dgm:t>
    </dgm:pt>
    <dgm:pt modelId="{95037C6A-6FB9-4BA0-BB60-984E404E1A3C}">
      <dgm:prSet phldrT="[Text]"/>
      <dgm:spPr/>
      <dgm:t>
        <a:bodyPr/>
        <a:lstStyle/>
        <a:p>
          <a:r>
            <a:rPr lang="de-DE" dirty="0"/>
            <a:t>Bei Auslieferung Befolgung Regeln der Straßenverkehrsordnung</a:t>
          </a:r>
        </a:p>
      </dgm:t>
    </dgm:pt>
    <dgm:pt modelId="{7566416A-E8BF-44EF-BC18-C4B93CAD296F}" type="parTrans" cxnId="{C6C3EFCD-BD2C-4AA4-BC42-6D434F700FEE}">
      <dgm:prSet/>
      <dgm:spPr/>
      <dgm:t>
        <a:bodyPr/>
        <a:lstStyle/>
        <a:p>
          <a:endParaRPr lang="de-DE"/>
        </a:p>
      </dgm:t>
    </dgm:pt>
    <dgm:pt modelId="{C8FF2FC0-24B9-4C05-BA75-71616F5DC607}" type="sibTrans" cxnId="{C6C3EFCD-BD2C-4AA4-BC42-6D434F700FEE}">
      <dgm:prSet/>
      <dgm:spPr/>
      <dgm:t>
        <a:bodyPr/>
        <a:lstStyle/>
        <a:p>
          <a:endParaRPr lang="de-DE"/>
        </a:p>
      </dgm:t>
    </dgm:pt>
    <dgm:pt modelId="{7D1B1064-8F71-487D-BF56-E1F00C5983C5}">
      <dgm:prSet phldrT="[Text]"/>
      <dgm:spPr/>
      <dgm:t>
        <a:bodyPr/>
        <a:lstStyle/>
        <a:p>
          <a:r>
            <a:rPr lang="de-DE" dirty="0"/>
            <a:t>Hinweis Gesundheitsrisiken durch Shisha-Rauchen in der App</a:t>
          </a:r>
        </a:p>
      </dgm:t>
    </dgm:pt>
    <dgm:pt modelId="{21DBAF3E-1F86-4E90-A675-8903B112CBD8}" type="parTrans" cxnId="{219BEA5A-BE1D-4B41-B634-8DDC710CD5B2}">
      <dgm:prSet/>
      <dgm:spPr/>
      <dgm:t>
        <a:bodyPr/>
        <a:lstStyle/>
        <a:p>
          <a:endParaRPr lang="de-DE"/>
        </a:p>
      </dgm:t>
    </dgm:pt>
    <dgm:pt modelId="{EC405026-741A-4009-9B1F-DCE68AB38509}" type="sibTrans" cxnId="{219BEA5A-BE1D-4B41-B634-8DDC710CD5B2}">
      <dgm:prSet/>
      <dgm:spPr/>
      <dgm:t>
        <a:bodyPr/>
        <a:lstStyle/>
        <a:p>
          <a:endParaRPr lang="de-DE"/>
        </a:p>
      </dgm:t>
    </dgm:pt>
    <dgm:pt modelId="{131826E4-3B4F-4603-990B-8EA6A3AD3198}">
      <dgm:prSet phldrT="[Text]"/>
      <dgm:spPr/>
      <dgm:t>
        <a:bodyPr/>
        <a:lstStyle/>
        <a:p>
          <a:r>
            <a:rPr lang="de-DE" dirty="0"/>
            <a:t>Bei Bestellung per App -&gt; Hinweis auf ausreichende Belüftung</a:t>
          </a:r>
        </a:p>
      </dgm:t>
    </dgm:pt>
    <dgm:pt modelId="{DFB96E50-FCD2-434A-9007-113E063617CC}" type="parTrans" cxnId="{55A18931-58CB-4287-AB39-145917E8FA5D}">
      <dgm:prSet/>
      <dgm:spPr/>
      <dgm:t>
        <a:bodyPr/>
        <a:lstStyle/>
        <a:p>
          <a:endParaRPr lang="de-DE"/>
        </a:p>
      </dgm:t>
    </dgm:pt>
    <dgm:pt modelId="{26D74F4A-EE7F-4D43-B17D-06A55891B0C5}" type="sibTrans" cxnId="{55A18931-58CB-4287-AB39-145917E8FA5D}">
      <dgm:prSet/>
      <dgm:spPr/>
      <dgm:t>
        <a:bodyPr/>
        <a:lstStyle/>
        <a:p>
          <a:endParaRPr lang="de-DE"/>
        </a:p>
      </dgm:t>
    </dgm:pt>
    <dgm:pt modelId="{E8C6B222-FAFE-4D02-AEBA-FA0778CF5586}" type="pres">
      <dgm:prSet presAssocID="{21A10EA6-E14C-402A-8107-7478731DFE4F}" presName="linear" presStyleCnt="0">
        <dgm:presLayoutVars>
          <dgm:animLvl val="lvl"/>
          <dgm:resizeHandles val="exact"/>
        </dgm:presLayoutVars>
      </dgm:prSet>
      <dgm:spPr/>
    </dgm:pt>
    <dgm:pt modelId="{FB225B9C-A702-479A-A8E4-03809CDAECDF}" type="pres">
      <dgm:prSet presAssocID="{3FAEAC03-E2B7-4A4C-A348-775CBDA67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1490-484B-485B-9966-8DD0CB30352D}" type="pres">
      <dgm:prSet presAssocID="{4F2E8E2E-F8F1-470A-9EC4-A3F17A8C825B}" presName="spacer" presStyleCnt="0"/>
      <dgm:spPr/>
    </dgm:pt>
    <dgm:pt modelId="{4083F3D0-08B6-4B47-BD87-7E725799E005}" type="pres">
      <dgm:prSet presAssocID="{9559F947-1F72-46BE-8C73-301E0D8EA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66D0E-58EA-4B1B-9341-FAA6BEE2A52F}" type="pres">
      <dgm:prSet presAssocID="{4105EF78-4EEC-44A1-A6C6-3D4187C2856E}" presName="spacer" presStyleCnt="0"/>
      <dgm:spPr/>
    </dgm:pt>
    <dgm:pt modelId="{ADFC3E3F-C1B8-456C-9216-064E3AF3609F}" type="pres">
      <dgm:prSet presAssocID="{95037C6A-6FB9-4BA0-BB60-984E404E1A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030DC6-3366-477D-A37D-5826C2C88307}" type="pres">
      <dgm:prSet presAssocID="{C8FF2FC0-24B9-4C05-BA75-71616F5DC607}" presName="spacer" presStyleCnt="0"/>
      <dgm:spPr/>
    </dgm:pt>
    <dgm:pt modelId="{71D8CC4A-AEE0-476B-8750-880BC44CAEEA}" type="pres">
      <dgm:prSet presAssocID="{7D1B1064-8F71-487D-BF56-E1F00C5983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003385-44F8-4A53-BD26-E41D9F9450D6}" type="pres">
      <dgm:prSet presAssocID="{EC405026-741A-4009-9B1F-DCE68AB38509}" presName="spacer" presStyleCnt="0"/>
      <dgm:spPr/>
    </dgm:pt>
    <dgm:pt modelId="{2D4C80AF-9AE1-4A7F-BBC7-CEC5572A3190}" type="pres">
      <dgm:prSet presAssocID="{131826E4-3B4F-4603-990B-8EA6A3AD31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44CE26-F4D2-4CFC-8BF5-8F3ECEF845EC}" type="presOf" srcId="{7D1B1064-8F71-487D-BF56-E1F00C5983C5}" destId="{71D8CC4A-AEE0-476B-8750-880BC44CAEEA}" srcOrd="0" destOrd="0" presId="urn:microsoft.com/office/officeart/2005/8/layout/vList2"/>
    <dgm:cxn modelId="{55A18931-58CB-4287-AB39-145917E8FA5D}" srcId="{21A10EA6-E14C-402A-8107-7478731DFE4F}" destId="{131826E4-3B4F-4603-990B-8EA6A3AD3198}" srcOrd="4" destOrd="0" parTransId="{DFB96E50-FCD2-434A-9007-113E063617CC}" sibTransId="{26D74F4A-EE7F-4D43-B17D-06A55891B0C5}"/>
    <dgm:cxn modelId="{219BEA5A-BE1D-4B41-B634-8DDC710CD5B2}" srcId="{21A10EA6-E14C-402A-8107-7478731DFE4F}" destId="{7D1B1064-8F71-487D-BF56-E1F00C5983C5}" srcOrd="3" destOrd="0" parTransId="{21DBAF3E-1F86-4E90-A675-8903B112CBD8}" sibTransId="{EC405026-741A-4009-9B1F-DCE68AB38509}"/>
    <dgm:cxn modelId="{2B30E480-DFD1-4D5C-AC9B-E9E48FC96773}" type="presOf" srcId="{131826E4-3B4F-4603-990B-8EA6A3AD3198}" destId="{2D4C80AF-9AE1-4A7F-BBC7-CEC5572A3190}" srcOrd="0" destOrd="0" presId="urn:microsoft.com/office/officeart/2005/8/layout/vList2"/>
    <dgm:cxn modelId="{0BE79E81-C602-4E96-8269-BF2D1696A68F}" type="presOf" srcId="{9559F947-1F72-46BE-8C73-301E0D8EA7DA}" destId="{4083F3D0-08B6-4B47-BD87-7E725799E005}" srcOrd="0" destOrd="0" presId="urn:microsoft.com/office/officeart/2005/8/layout/vList2"/>
    <dgm:cxn modelId="{35B26E87-41F8-485F-9DE1-B5ADDC273717}" srcId="{21A10EA6-E14C-402A-8107-7478731DFE4F}" destId="{9559F947-1F72-46BE-8C73-301E0D8EA7DA}" srcOrd="1" destOrd="0" parTransId="{09F1E15B-6346-4FA2-B18C-0CACD41F3679}" sibTransId="{4105EF78-4EEC-44A1-A6C6-3D4187C2856E}"/>
    <dgm:cxn modelId="{9E7A6791-0636-4BD1-ABF6-B77862482C88}" srcId="{21A10EA6-E14C-402A-8107-7478731DFE4F}" destId="{3FAEAC03-E2B7-4A4C-A348-775CBDA676F3}" srcOrd="0" destOrd="0" parTransId="{3546618E-D61F-4ED5-A219-CC7D453C916B}" sibTransId="{4F2E8E2E-F8F1-470A-9EC4-A3F17A8C825B}"/>
    <dgm:cxn modelId="{549A6CB0-9507-4ADF-ADFA-9C8859B24F31}" type="presOf" srcId="{21A10EA6-E14C-402A-8107-7478731DFE4F}" destId="{E8C6B222-FAFE-4D02-AEBA-FA0778CF5586}" srcOrd="0" destOrd="0" presId="urn:microsoft.com/office/officeart/2005/8/layout/vList2"/>
    <dgm:cxn modelId="{14908CCA-D85C-43D4-88B6-B6C4CB68D219}" type="presOf" srcId="{95037C6A-6FB9-4BA0-BB60-984E404E1A3C}" destId="{ADFC3E3F-C1B8-456C-9216-064E3AF3609F}" srcOrd="0" destOrd="0" presId="urn:microsoft.com/office/officeart/2005/8/layout/vList2"/>
    <dgm:cxn modelId="{C6C3EFCD-BD2C-4AA4-BC42-6D434F700FEE}" srcId="{21A10EA6-E14C-402A-8107-7478731DFE4F}" destId="{95037C6A-6FB9-4BA0-BB60-984E404E1A3C}" srcOrd="2" destOrd="0" parTransId="{7566416A-E8BF-44EF-BC18-C4B93CAD296F}" sibTransId="{C8FF2FC0-24B9-4C05-BA75-71616F5DC607}"/>
    <dgm:cxn modelId="{A35EC7E3-8BD8-42BE-A70D-2BDC7D868B4B}" type="presOf" srcId="{3FAEAC03-E2B7-4A4C-A348-775CBDA676F3}" destId="{FB225B9C-A702-479A-A8E4-03809CDAECDF}" srcOrd="0" destOrd="0" presId="urn:microsoft.com/office/officeart/2005/8/layout/vList2"/>
    <dgm:cxn modelId="{14439845-6ECB-4C89-8A59-9BC30ECB8374}" type="presParOf" srcId="{E8C6B222-FAFE-4D02-AEBA-FA0778CF5586}" destId="{FB225B9C-A702-479A-A8E4-03809CDAECDF}" srcOrd="0" destOrd="0" presId="urn:microsoft.com/office/officeart/2005/8/layout/vList2"/>
    <dgm:cxn modelId="{BCB008CD-1E8D-4054-88E5-B40D39CD1C74}" type="presParOf" srcId="{E8C6B222-FAFE-4D02-AEBA-FA0778CF5586}" destId="{2DE31490-484B-485B-9966-8DD0CB30352D}" srcOrd="1" destOrd="0" presId="urn:microsoft.com/office/officeart/2005/8/layout/vList2"/>
    <dgm:cxn modelId="{10EA81AB-D66F-4F2F-86FB-71189BFB34FD}" type="presParOf" srcId="{E8C6B222-FAFE-4D02-AEBA-FA0778CF5586}" destId="{4083F3D0-08B6-4B47-BD87-7E725799E005}" srcOrd="2" destOrd="0" presId="urn:microsoft.com/office/officeart/2005/8/layout/vList2"/>
    <dgm:cxn modelId="{09AA3962-9991-4545-9EAC-89D12DE23834}" type="presParOf" srcId="{E8C6B222-FAFE-4D02-AEBA-FA0778CF5586}" destId="{9E266D0E-58EA-4B1B-9341-FAA6BEE2A52F}" srcOrd="3" destOrd="0" presId="urn:microsoft.com/office/officeart/2005/8/layout/vList2"/>
    <dgm:cxn modelId="{ECCFFB1F-6F5F-431B-A918-128044D6FDE5}" type="presParOf" srcId="{E8C6B222-FAFE-4D02-AEBA-FA0778CF5586}" destId="{ADFC3E3F-C1B8-456C-9216-064E3AF3609F}" srcOrd="4" destOrd="0" presId="urn:microsoft.com/office/officeart/2005/8/layout/vList2"/>
    <dgm:cxn modelId="{665F890D-4FBE-4DE9-8B36-0EFF76F4077E}" type="presParOf" srcId="{E8C6B222-FAFE-4D02-AEBA-FA0778CF5586}" destId="{AB030DC6-3366-477D-A37D-5826C2C88307}" srcOrd="5" destOrd="0" presId="urn:microsoft.com/office/officeart/2005/8/layout/vList2"/>
    <dgm:cxn modelId="{FF2A799F-0BAD-408A-ABA7-5E2535FEE637}" type="presParOf" srcId="{E8C6B222-FAFE-4D02-AEBA-FA0778CF5586}" destId="{71D8CC4A-AEE0-476B-8750-880BC44CAEEA}" srcOrd="6" destOrd="0" presId="urn:microsoft.com/office/officeart/2005/8/layout/vList2"/>
    <dgm:cxn modelId="{13A17E83-1712-4792-A2D4-6108241E02F0}" type="presParOf" srcId="{E8C6B222-FAFE-4D02-AEBA-FA0778CF5586}" destId="{F2003385-44F8-4A53-BD26-E41D9F9450D6}" srcOrd="7" destOrd="0" presId="urn:microsoft.com/office/officeart/2005/8/layout/vList2"/>
    <dgm:cxn modelId="{E3D456B5-3029-46FB-9F46-A8DCE82A7B7F}" type="presParOf" srcId="{E8C6B222-FAFE-4D02-AEBA-FA0778CF5586}" destId="{2D4C80AF-9AE1-4A7F-BBC7-CEC5572A31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E654E-11F7-4620-AAD6-0032160068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475B65B-8B53-45B8-AC54-387710A09E3B}">
      <dgm:prSet/>
      <dgm:spPr/>
      <dgm:t>
        <a:bodyPr/>
        <a:lstStyle/>
        <a:p>
          <a:r>
            <a:rPr lang="de-DE" dirty="0"/>
            <a:t>Entwicklung für Android-App mit Programmiersprache Java</a:t>
          </a:r>
        </a:p>
      </dgm:t>
    </dgm:pt>
    <dgm:pt modelId="{2EA115C1-8E6C-42E1-9170-120E3684BBEE}" type="parTrans" cxnId="{2C4B5FE8-7BC5-4A1E-BD0D-134744DD5496}">
      <dgm:prSet/>
      <dgm:spPr/>
      <dgm:t>
        <a:bodyPr/>
        <a:lstStyle/>
        <a:p>
          <a:endParaRPr lang="de-DE"/>
        </a:p>
      </dgm:t>
    </dgm:pt>
    <dgm:pt modelId="{60E4872B-9E59-46AC-A25F-0C251D163BAA}" type="sibTrans" cxnId="{2C4B5FE8-7BC5-4A1E-BD0D-134744DD5496}">
      <dgm:prSet/>
      <dgm:spPr/>
      <dgm:t>
        <a:bodyPr/>
        <a:lstStyle/>
        <a:p>
          <a:endParaRPr lang="de-DE"/>
        </a:p>
      </dgm:t>
    </dgm:pt>
    <dgm:pt modelId="{F89855AA-7A82-4FFD-AB4F-CE8CC4341514}">
      <dgm:prSet/>
      <dgm:spPr/>
      <dgm:t>
        <a:bodyPr/>
        <a:lstStyle/>
        <a:p>
          <a:r>
            <a:rPr lang="de-DE"/>
            <a:t>Entwicklung für iOS-App mit Programmiersprache Swift</a:t>
          </a:r>
        </a:p>
      </dgm:t>
    </dgm:pt>
    <dgm:pt modelId="{1568E635-2B22-4741-B49E-C6C76A3BEF0B}" type="parTrans" cxnId="{5B16E3ED-3A0F-48DC-BD34-BE52D79613A8}">
      <dgm:prSet/>
      <dgm:spPr/>
      <dgm:t>
        <a:bodyPr/>
        <a:lstStyle/>
        <a:p>
          <a:endParaRPr lang="de-DE"/>
        </a:p>
      </dgm:t>
    </dgm:pt>
    <dgm:pt modelId="{818FE441-CB9C-43F8-BBB9-061587580976}" type="sibTrans" cxnId="{5B16E3ED-3A0F-48DC-BD34-BE52D79613A8}">
      <dgm:prSet/>
      <dgm:spPr/>
      <dgm:t>
        <a:bodyPr/>
        <a:lstStyle/>
        <a:p>
          <a:endParaRPr lang="de-DE"/>
        </a:p>
      </dgm:t>
    </dgm:pt>
    <dgm:pt modelId="{8336B3B6-BD7E-4CA2-A9BB-8EBEA29023DA}">
      <dgm:prSet/>
      <dgm:spPr/>
      <dgm:t>
        <a:bodyPr/>
        <a:lstStyle/>
        <a:p>
          <a:r>
            <a:rPr lang="de-DE" dirty="0"/>
            <a:t>Bereitstellung der App im Google-Play-Store und AppStore von Apple</a:t>
          </a:r>
        </a:p>
      </dgm:t>
    </dgm:pt>
    <dgm:pt modelId="{E0F2D86B-5C1D-4BCB-8DB6-DE934679B36F}" type="parTrans" cxnId="{099B9E7A-8C51-4B33-AFF6-3D93203A8BE9}">
      <dgm:prSet/>
      <dgm:spPr/>
      <dgm:t>
        <a:bodyPr/>
        <a:lstStyle/>
        <a:p>
          <a:endParaRPr lang="de-DE"/>
        </a:p>
      </dgm:t>
    </dgm:pt>
    <dgm:pt modelId="{8185C505-D12E-4CFD-8989-F091C555650D}" type="sibTrans" cxnId="{099B9E7A-8C51-4B33-AFF6-3D93203A8BE9}">
      <dgm:prSet/>
      <dgm:spPr/>
      <dgm:t>
        <a:bodyPr/>
        <a:lstStyle/>
        <a:p>
          <a:endParaRPr lang="de-DE"/>
        </a:p>
      </dgm:t>
    </dgm:pt>
    <dgm:pt modelId="{82C7D74C-4D64-4E76-B0B5-86CFE86E7C99}">
      <dgm:prSet phldrT="[Text]"/>
      <dgm:spPr/>
      <dgm:t>
        <a:bodyPr/>
        <a:lstStyle/>
        <a:p>
          <a:r>
            <a:rPr lang="de-DE" dirty="0"/>
            <a:t>Erreichen vieler potentieller Kunden</a:t>
          </a:r>
        </a:p>
      </dgm:t>
    </dgm:pt>
    <dgm:pt modelId="{D92C78E3-37ED-4C43-8443-6A455FB31B55}" type="parTrans" cxnId="{C0E64FA0-7A71-47D5-97E9-258D37306213}">
      <dgm:prSet/>
      <dgm:spPr/>
      <dgm:t>
        <a:bodyPr/>
        <a:lstStyle/>
        <a:p>
          <a:endParaRPr lang="de-DE"/>
        </a:p>
      </dgm:t>
    </dgm:pt>
    <dgm:pt modelId="{00DDD6A9-214E-428A-AC5A-5D085A2D5CEC}" type="sibTrans" cxnId="{C0E64FA0-7A71-47D5-97E9-258D37306213}">
      <dgm:prSet/>
      <dgm:spPr/>
      <dgm:t>
        <a:bodyPr/>
        <a:lstStyle/>
        <a:p>
          <a:endParaRPr lang="de-DE"/>
        </a:p>
      </dgm:t>
    </dgm:pt>
    <dgm:pt modelId="{86EB1B4E-A9E0-48C1-8F70-560F67ACBC82}" type="pres">
      <dgm:prSet presAssocID="{58AE654E-11F7-4620-AAD6-003216006808}" presName="linear" presStyleCnt="0">
        <dgm:presLayoutVars>
          <dgm:animLvl val="lvl"/>
          <dgm:resizeHandles val="exact"/>
        </dgm:presLayoutVars>
      </dgm:prSet>
      <dgm:spPr/>
    </dgm:pt>
    <dgm:pt modelId="{4589BB1A-0D75-47F2-9D82-C8F620B20DEB}" type="pres">
      <dgm:prSet presAssocID="{A475B65B-8B53-45B8-AC54-387710A09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7B39C5-FBDD-4833-BF64-3A470721C10B}" type="pres">
      <dgm:prSet presAssocID="{60E4872B-9E59-46AC-A25F-0C251D163BAA}" presName="spacer" presStyleCnt="0"/>
      <dgm:spPr/>
    </dgm:pt>
    <dgm:pt modelId="{84D4E770-AE6E-4288-B1AA-1AC73B0B3BF3}" type="pres">
      <dgm:prSet presAssocID="{F89855AA-7A82-4FFD-AB4F-CE8CC4341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0C1D8-8227-41AA-A52D-CF4A12F2823A}" type="pres">
      <dgm:prSet presAssocID="{818FE441-CB9C-43F8-BBB9-061587580976}" presName="spacer" presStyleCnt="0"/>
      <dgm:spPr/>
    </dgm:pt>
    <dgm:pt modelId="{B709B39D-35E1-4583-8749-7401D4DB9ADB}" type="pres">
      <dgm:prSet presAssocID="{8336B3B6-BD7E-4CA2-A9BB-8EBEA29023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EAFEF2-B53F-4362-BA51-6227A9B8413D}" type="pres">
      <dgm:prSet presAssocID="{8336B3B6-BD7E-4CA2-A9BB-8EBEA29023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DB1275-2E34-48F2-948B-05C0D03531F2}" type="presOf" srcId="{F89855AA-7A82-4FFD-AB4F-CE8CC4341514}" destId="{84D4E770-AE6E-4288-B1AA-1AC73B0B3BF3}" srcOrd="0" destOrd="0" presId="urn:microsoft.com/office/officeart/2005/8/layout/vList2"/>
    <dgm:cxn modelId="{099B9E7A-8C51-4B33-AFF6-3D93203A8BE9}" srcId="{58AE654E-11F7-4620-AAD6-003216006808}" destId="{8336B3B6-BD7E-4CA2-A9BB-8EBEA29023DA}" srcOrd="2" destOrd="0" parTransId="{E0F2D86B-5C1D-4BCB-8DB6-DE934679B36F}" sibTransId="{8185C505-D12E-4CFD-8989-F091C555650D}"/>
    <dgm:cxn modelId="{6D002180-91AC-4C42-B8B8-ADD3B8425CFC}" type="presOf" srcId="{8336B3B6-BD7E-4CA2-A9BB-8EBEA29023DA}" destId="{B709B39D-35E1-4583-8749-7401D4DB9ADB}" srcOrd="0" destOrd="0" presId="urn:microsoft.com/office/officeart/2005/8/layout/vList2"/>
    <dgm:cxn modelId="{0EBD2582-9BC7-45FF-A9AB-13C5F613CADF}" type="presOf" srcId="{A475B65B-8B53-45B8-AC54-387710A09E3B}" destId="{4589BB1A-0D75-47F2-9D82-C8F620B20DEB}" srcOrd="0" destOrd="0" presId="urn:microsoft.com/office/officeart/2005/8/layout/vList2"/>
    <dgm:cxn modelId="{C0E64FA0-7A71-47D5-97E9-258D37306213}" srcId="{8336B3B6-BD7E-4CA2-A9BB-8EBEA29023DA}" destId="{82C7D74C-4D64-4E76-B0B5-86CFE86E7C99}" srcOrd="0" destOrd="0" parTransId="{D92C78E3-37ED-4C43-8443-6A455FB31B55}" sibTransId="{00DDD6A9-214E-428A-AC5A-5D085A2D5CEC}"/>
    <dgm:cxn modelId="{1871A6BC-0997-4169-807C-EBCA71B875BA}" type="presOf" srcId="{82C7D74C-4D64-4E76-B0B5-86CFE86E7C99}" destId="{76EAFEF2-B53F-4362-BA51-6227A9B8413D}" srcOrd="0" destOrd="0" presId="urn:microsoft.com/office/officeart/2005/8/layout/vList2"/>
    <dgm:cxn modelId="{2C4B5FE8-7BC5-4A1E-BD0D-134744DD5496}" srcId="{58AE654E-11F7-4620-AAD6-003216006808}" destId="{A475B65B-8B53-45B8-AC54-387710A09E3B}" srcOrd="0" destOrd="0" parTransId="{2EA115C1-8E6C-42E1-9170-120E3684BBEE}" sibTransId="{60E4872B-9E59-46AC-A25F-0C251D163BAA}"/>
    <dgm:cxn modelId="{5B16E3ED-3A0F-48DC-BD34-BE52D79613A8}" srcId="{58AE654E-11F7-4620-AAD6-003216006808}" destId="{F89855AA-7A82-4FFD-AB4F-CE8CC4341514}" srcOrd="1" destOrd="0" parTransId="{1568E635-2B22-4741-B49E-C6C76A3BEF0B}" sibTransId="{818FE441-CB9C-43F8-BBB9-061587580976}"/>
    <dgm:cxn modelId="{6ACA83FB-3C64-4181-969B-916D33643976}" type="presOf" srcId="{58AE654E-11F7-4620-AAD6-003216006808}" destId="{86EB1B4E-A9E0-48C1-8F70-560F67ACBC82}" srcOrd="0" destOrd="0" presId="urn:microsoft.com/office/officeart/2005/8/layout/vList2"/>
    <dgm:cxn modelId="{676F44B1-71BB-4F48-841F-31DA2161D0B9}" type="presParOf" srcId="{86EB1B4E-A9E0-48C1-8F70-560F67ACBC82}" destId="{4589BB1A-0D75-47F2-9D82-C8F620B20DEB}" srcOrd="0" destOrd="0" presId="urn:microsoft.com/office/officeart/2005/8/layout/vList2"/>
    <dgm:cxn modelId="{1F1E1BF5-6EB1-4AF0-B5D8-7BDAA55DCEE9}" type="presParOf" srcId="{86EB1B4E-A9E0-48C1-8F70-560F67ACBC82}" destId="{397B39C5-FBDD-4833-BF64-3A470721C10B}" srcOrd="1" destOrd="0" presId="urn:microsoft.com/office/officeart/2005/8/layout/vList2"/>
    <dgm:cxn modelId="{5797976F-B968-43F7-8E8A-D7BD8E2624AF}" type="presParOf" srcId="{86EB1B4E-A9E0-48C1-8F70-560F67ACBC82}" destId="{84D4E770-AE6E-4288-B1AA-1AC73B0B3BF3}" srcOrd="2" destOrd="0" presId="urn:microsoft.com/office/officeart/2005/8/layout/vList2"/>
    <dgm:cxn modelId="{F52D7B82-D878-4119-ACC1-A49284F6AFE2}" type="presParOf" srcId="{86EB1B4E-A9E0-48C1-8F70-560F67ACBC82}" destId="{3870C1D8-8227-41AA-A52D-CF4A12F2823A}" srcOrd="3" destOrd="0" presId="urn:microsoft.com/office/officeart/2005/8/layout/vList2"/>
    <dgm:cxn modelId="{1297436C-140D-47FA-8731-54CCB1B3392E}" type="presParOf" srcId="{86EB1B4E-A9E0-48C1-8F70-560F67ACBC82}" destId="{B709B39D-35E1-4583-8749-7401D4DB9ADB}" srcOrd="4" destOrd="0" presId="urn:microsoft.com/office/officeart/2005/8/layout/vList2"/>
    <dgm:cxn modelId="{BEF56BA6-D482-492A-98F1-9A668B7632D7}" type="presParOf" srcId="{86EB1B4E-A9E0-48C1-8F70-560F67ACBC82}" destId="{76EAFEF2-B53F-4362-BA51-6227A9B841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C22636-0DB5-4F1D-BCE3-9115658E63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840BA1-FF56-4272-837D-20830E4389F1}">
      <dgm:prSet phldrT="[Text]" custT="1"/>
      <dgm:spPr/>
      <dgm:t>
        <a:bodyPr/>
        <a:lstStyle/>
        <a:p>
          <a:r>
            <a:rPr lang="de-DE" sz="2800" dirty="0"/>
            <a:t>Notwendigkeit API zu Google Maps</a:t>
          </a:r>
        </a:p>
      </dgm:t>
    </dgm:pt>
    <dgm:pt modelId="{339CCF44-E25C-401F-B97E-145289A938BE}" type="parTrans" cxnId="{C6E6D35E-0258-49D5-A807-AB552A29993E}">
      <dgm:prSet/>
      <dgm:spPr/>
      <dgm:t>
        <a:bodyPr/>
        <a:lstStyle/>
        <a:p>
          <a:endParaRPr lang="de-DE"/>
        </a:p>
      </dgm:t>
    </dgm:pt>
    <dgm:pt modelId="{39652124-7880-4EA8-918F-A581F21E0F06}" type="sibTrans" cxnId="{C6E6D35E-0258-49D5-A807-AB552A29993E}">
      <dgm:prSet/>
      <dgm:spPr/>
      <dgm:t>
        <a:bodyPr/>
        <a:lstStyle/>
        <a:p>
          <a:endParaRPr lang="de-DE"/>
        </a:p>
      </dgm:t>
    </dgm:pt>
    <dgm:pt modelId="{8581BE43-2544-46E0-A754-DA6DE91ECBEF}" type="pres">
      <dgm:prSet presAssocID="{2BC22636-0DB5-4F1D-BCE3-9115658E63EA}" presName="linear" presStyleCnt="0">
        <dgm:presLayoutVars>
          <dgm:animLvl val="lvl"/>
          <dgm:resizeHandles val="exact"/>
        </dgm:presLayoutVars>
      </dgm:prSet>
      <dgm:spPr/>
    </dgm:pt>
    <dgm:pt modelId="{B2D8F7C3-6FB0-4EA3-9569-97F81632AEBF}" type="pres">
      <dgm:prSet presAssocID="{A2840BA1-FF56-4272-837D-20830E4389F1}" presName="parentText" presStyleLbl="node1" presStyleIdx="0" presStyleCnt="1" custScaleY="75970" custLinFactNeighborY="817">
        <dgm:presLayoutVars>
          <dgm:chMax val="0"/>
          <dgm:bulletEnabled val="1"/>
        </dgm:presLayoutVars>
      </dgm:prSet>
      <dgm:spPr/>
    </dgm:pt>
  </dgm:ptLst>
  <dgm:cxnLst>
    <dgm:cxn modelId="{C6E6D35E-0258-49D5-A807-AB552A29993E}" srcId="{2BC22636-0DB5-4F1D-BCE3-9115658E63EA}" destId="{A2840BA1-FF56-4272-837D-20830E4389F1}" srcOrd="0" destOrd="0" parTransId="{339CCF44-E25C-401F-B97E-145289A938BE}" sibTransId="{39652124-7880-4EA8-918F-A581F21E0F06}"/>
    <dgm:cxn modelId="{BFD72E9C-52DE-46BC-8D80-E29C9CEBAE23}" type="presOf" srcId="{2BC22636-0DB5-4F1D-BCE3-9115658E63EA}" destId="{8581BE43-2544-46E0-A754-DA6DE91ECBEF}" srcOrd="0" destOrd="0" presId="urn:microsoft.com/office/officeart/2005/8/layout/vList2"/>
    <dgm:cxn modelId="{47C8E6B9-7284-4578-9CBC-9589201C020C}" type="presOf" srcId="{A2840BA1-FF56-4272-837D-20830E4389F1}" destId="{B2D8F7C3-6FB0-4EA3-9569-97F81632AEBF}" srcOrd="0" destOrd="0" presId="urn:microsoft.com/office/officeart/2005/8/layout/vList2"/>
    <dgm:cxn modelId="{83580896-B205-455D-AC5C-7A3702A7F218}" type="presParOf" srcId="{8581BE43-2544-46E0-A754-DA6DE91ECBEF}" destId="{B2D8F7C3-6FB0-4EA3-9569-97F81632AE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21F6-0AC8-4599-A1E4-4290380F6FD1}">
      <dsp:nvSpPr>
        <dsp:cNvPr id="0" name=""/>
        <dsp:cNvSpPr/>
      </dsp:nvSpPr>
      <dsp:spPr>
        <a:xfrm>
          <a:off x="0" y="638678"/>
          <a:ext cx="9906000" cy="10508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Nutzung relationales Datenbankschema (SQL-Datenbank)</a:t>
          </a:r>
        </a:p>
      </dsp:txBody>
      <dsp:txXfrm>
        <a:off x="51300" y="689978"/>
        <a:ext cx="9803400" cy="948289"/>
      </dsp:txXfrm>
    </dsp:sp>
    <dsp:sp modelId="{81D258FD-2979-46E8-8E4F-75B4C10A2F4D}">
      <dsp:nvSpPr>
        <dsp:cNvPr id="0" name=""/>
        <dsp:cNvSpPr/>
      </dsp:nvSpPr>
      <dsp:spPr>
        <a:xfrm>
          <a:off x="0" y="1892597"/>
          <a:ext cx="9906000" cy="926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API zu Google Maps (Integration)</a:t>
          </a:r>
        </a:p>
      </dsp:txBody>
      <dsp:txXfrm>
        <a:off x="45246" y="1937843"/>
        <a:ext cx="9815508" cy="83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2FF8-7D7B-4B0E-AED4-FD8DB9576CC6}">
      <dsp:nvSpPr>
        <dsp:cNvPr id="0" name=""/>
        <dsp:cNvSpPr/>
      </dsp:nvSpPr>
      <dsp:spPr>
        <a:xfrm>
          <a:off x="0" y="821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Endanwender der App</a:t>
          </a:r>
        </a:p>
      </dsp:txBody>
      <dsp:txXfrm>
        <a:off x="33412" y="115556"/>
        <a:ext cx="12019159" cy="617626"/>
      </dsp:txXfrm>
    </dsp:sp>
    <dsp:sp modelId="{84DD0B02-3C8D-4808-A1D4-968A70B6D91F}">
      <dsp:nvSpPr>
        <dsp:cNvPr id="0" name=""/>
        <dsp:cNvSpPr/>
      </dsp:nvSpPr>
      <dsp:spPr>
        <a:xfrm>
          <a:off x="0" y="766594"/>
          <a:ext cx="12085983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Ortsunabhängiges Shisha-Rauchen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Kein Besuch der Shisha-Bar erforderlich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Shisha-Rauchen unabhängig von Kapazitätsauslastung der Shisha-Bars möglich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Überblick/ Information über Shisha-Bars in seiner näheren Umgebung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Folge: erhöhter Komfort und Flexibilität</a:t>
          </a:r>
        </a:p>
      </dsp:txBody>
      <dsp:txXfrm>
        <a:off x="0" y="766594"/>
        <a:ext cx="12085983" cy="1769850"/>
      </dsp:txXfrm>
    </dsp:sp>
    <dsp:sp modelId="{E10C06FB-936A-49AD-AEC9-9D164422354D}">
      <dsp:nvSpPr>
        <dsp:cNvPr id="0" name=""/>
        <dsp:cNvSpPr/>
      </dsp:nvSpPr>
      <dsp:spPr>
        <a:xfrm>
          <a:off x="0" y="25364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der kooperierenden Shisha-Bars</a:t>
          </a:r>
        </a:p>
      </dsp:txBody>
      <dsp:txXfrm>
        <a:off x="33412" y="2569856"/>
        <a:ext cx="12019159" cy="617626"/>
      </dsp:txXfrm>
    </dsp:sp>
    <dsp:sp modelId="{9ED69617-6FE5-427A-9D64-5DAF5C2FB249}">
      <dsp:nvSpPr>
        <dsp:cNvPr id="0" name=""/>
        <dsp:cNvSpPr/>
      </dsp:nvSpPr>
      <dsp:spPr>
        <a:xfrm>
          <a:off x="0" y="3220894"/>
          <a:ext cx="1208598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Erweiterung Distributionskanäle durch Online-Bestellung des Shisha-Equipments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Raumentlastung der Shisha-Bars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neuer Nutzergruppen mit Präferenz des Shisha-Konsums zu Hause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der Kunden über ein neues Medium (hohe Zahl der Smartphone-Besitzer in DE)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Abwerben Kunden von der Konkurrenz (Mietmodell statt Kaufmodell)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Folgen: erhöhte Kundenzufriedenheit, Zugewinn neuer Kunden, erhöhte Umsätze -&gt; bei gleichbleibenden Kosten erhöhte Gewinne -&gt; Investitionen möglich</a:t>
          </a:r>
        </a:p>
      </dsp:txBody>
      <dsp:txXfrm>
        <a:off x="0" y="3220894"/>
        <a:ext cx="12085983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B9C-A702-479A-A8E4-03809CDAECDF}">
      <dsp:nvSpPr>
        <dsp:cNvPr id="0" name=""/>
        <dsp:cNvSpPr/>
      </dsp:nvSpPr>
      <dsp:spPr>
        <a:xfrm>
          <a:off x="0" y="1252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Berücksichtigung Umsatzsteuer bei Preisberechnung</a:t>
          </a:r>
        </a:p>
      </dsp:txBody>
      <dsp:txXfrm>
        <a:off x="31185" y="43711"/>
        <a:ext cx="9843630" cy="576449"/>
      </dsp:txXfrm>
    </dsp:sp>
    <dsp:sp modelId="{4083F3D0-08B6-4B47-BD87-7E725799E005}">
      <dsp:nvSpPr>
        <dsp:cNvPr id="0" name=""/>
        <dsp:cNvSpPr/>
      </dsp:nvSpPr>
      <dsp:spPr>
        <a:xfrm>
          <a:off x="0" y="73198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Überprüfung Warenqualität (Shisha-Ausstattung) vor Auslieferung</a:t>
          </a:r>
        </a:p>
      </dsp:txBody>
      <dsp:txXfrm>
        <a:off x="31185" y="763171"/>
        <a:ext cx="9843630" cy="576449"/>
      </dsp:txXfrm>
    </dsp:sp>
    <dsp:sp modelId="{ADFC3E3F-C1B8-456C-9216-064E3AF3609F}">
      <dsp:nvSpPr>
        <dsp:cNvPr id="0" name=""/>
        <dsp:cNvSpPr/>
      </dsp:nvSpPr>
      <dsp:spPr>
        <a:xfrm>
          <a:off x="0" y="145144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Auslieferung Befolgung Regeln der Straßenverkehrsordnung</a:t>
          </a:r>
        </a:p>
      </dsp:txBody>
      <dsp:txXfrm>
        <a:off x="31185" y="1482631"/>
        <a:ext cx="9843630" cy="576449"/>
      </dsp:txXfrm>
    </dsp:sp>
    <dsp:sp modelId="{71D8CC4A-AEE0-476B-8750-880BC44CAEEA}">
      <dsp:nvSpPr>
        <dsp:cNvPr id="0" name=""/>
        <dsp:cNvSpPr/>
      </dsp:nvSpPr>
      <dsp:spPr>
        <a:xfrm>
          <a:off x="0" y="217090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Hinweis Gesundheitsrisiken durch Shisha-Rauchen in der App</a:t>
          </a:r>
        </a:p>
      </dsp:txBody>
      <dsp:txXfrm>
        <a:off x="31185" y="2202091"/>
        <a:ext cx="9843630" cy="576449"/>
      </dsp:txXfrm>
    </dsp:sp>
    <dsp:sp modelId="{2D4C80AF-9AE1-4A7F-BBC7-CEC5572A3190}">
      <dsp:nvSpPr>
        <dsp:cNvPr id="0" name=""/>
        <dsp:cNvSpPr/>
      </dsp:nvSpPr>
      <dsp:spPr>
        <a:xfrm>
          <a:off x="0" y="2890365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Bestellung per App -&gt; Hinweis auf ausreichende Belüftung</a:t>
          </a:r>
        </a:p>
      </dsp:txBody>
      <dsp:txXfrm>
        <a:off x="31185" y="2921550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BB1A-0D75-47F2-9D82-C8F620B20DEB}">
      <dsp:nvSpPr>
        <dsp:cNvPr id="0" name=""/>
        <dsp:cNvSpPr/>
      </dsp:nvSpPr>
      <dsp:spPr>
        <a:xfrm>
          <a:off x="0" y="54552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Entwicklung für Android-App mit Programmiersprache Java</a:t>
          </a:r>
        </a:p>
      </dsp:txBody>
      <dsp:txXfrm>
        <a:off x="30071" y="575600"/>
        <a:ext cx="9845857" cy="555862"/>
      </dsp:txXfrm>
    </dsp:sp>
    <dsp:sp modelId="{84D4E770-AE6E-4288-B1AA-1AC73B0B3BF3}">
      <dsp:nvSpPr>
        <dsp:cNvPr id="0" name=""/>
        <dsp:cNvSpPr/>
      </dsp:nvSpPr>
      <dsp:spPr>
        <a:xfrm>
          <a:off x="0" y="1239294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Entwicklung für iOS-App mit Programmiersprache Swift</a:t>
          </a:r>
        </a:p>
      </dsp:txBody>
      <dsp:txXfrm>
        <a:off x="30071" y="1269365"/>
        <a:ext cx="9845857" cy="555862"/>
      </dsp:txXfrm>
    </dsp:sp>
    <dsp:sp modelId="{B709B39D-35E1-4583-8749-7401D4DB9ADB}">
      <dsp:nvSpPr>
        <dsp:cNvPr id="0" name=""/>
        <dsp:cNvSpPr/>
      </dsp:nvSpPr>
      <dsp:spPr>
        <a:xfrm>
          <a:off x="0" y="193305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Bereitstellung der App im Google-Play-Store und AppStore von Apple</a:t>
          </a:r>
        </a:p>
      </dsp:txBody>
      <dsp:txXfrm>
        <a:off x="30071" y="1963130"/>
        <a:ext cx="9845857" cy="555862"/>
      </dsp:txXfrm>
    </dsp:sp>
    <dsp:sp modelId="{76EAFEF2-B53F-4362-BA51-6227A9B8413D}">
      <dsp:nvSpPr>
        <dsp:cNvPr id="0" name=""/>
        <dsp:cNvSpPr/>
      </dsp:nvSpPr>
      <dsp:spPr>
        <a:xfrm>
          <a:off x="0" y="2549064"/>
          <a:ext cx="99059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Erreichen vieler potentieller Kunden</a:t>
          </a:r>
        </a:p>
      </dsp:txBody>
      <dsp:txXfrm>
        <a:off x="0" y="2549064"/>
        <a:ext cx="9905999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F7C3-6FB0-4EA3-9569-97F81632AEBF}">
      <dsp:nvSpPr>
        <dsp:cNvPr id="0" name=""/>
        <dsp:cNvSpPr/>
      </dsp:nvSpPr>
      <dsp:spPr>
        <a:xfrm>
          <a:off x="0" y="1318595"/>
          <a:ext cx="9906000" cy="9244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Notwendigkeit API zu Google Maps</a:t>
          </a:r>
        </a:p>
      </dsp:txBody>
      <dsp:txXfrm>
        <a:off x="45126" y="1363721"/>
        <a:ext cx="9815748" cy="83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2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EC3C-026C-4852-89FF-D1BF355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729567-C1E5-4CAA-8DC0-842D5949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32177"/>
              </p:ext>
            </p:extLst>
          </p:nvPr>
        </p:nvGraphicFramePr>
        <p:xfrm>
          <a:off x="0" y="1133061"/>
          <a:ext cx="12085983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48AC-96D1-4638-8FF9-F09CDC5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F7FD2E-B882-484F-93EE-10F87A3B5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652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1699-228F-4D5A-863E-766603C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D77D4C-897D-45AF-8713-17ECCA09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2593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F14C9-2EFF-4AD3-9AD6-AB2174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FBD7D7D-D5BE-4DA7-85CC-130A0D98E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42751"/>
              </p:ext>
            </p:extLst>
          </p:nvPr>
        </p:nvGraphicFramePr>
        <p:xfrm>
          <a:off x="733908" y="199107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FC8F7DC7-41BB-4BC9-BC37-EAB8A2FA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960" y="325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81009-D718-4FD9-A9EB-B45CB0E7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1014"/>
            <a:ext cx="9905998" cy="1478570"/>
          </a:xfrm>
        </p:spPr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7139CBE-F61A-4ED4-8D2C-F05E977A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76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9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2047-9F09-4BCE-9564-94A35F5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50617-ACE6-441B-BD17-4871A165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8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r>
              <a:rPr lang="de-DE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3F71-32B3-4AD0-81B4-6F2D97B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40D437-5784-4628-A424-2BEC22EA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12" y="1982912"/>
            <a:ext cx="10068155" cy="4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0DF80DF9-BFB0-43AC-A8D0-9DCD0DB1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21" y="349274"/>
            <a:ext cx="7524747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5F311BF1-6B6A-481E-B377-FDEA2AD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4" y="1912303"/>
            <a:ext cx="7835239" cy="2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9B48-2497-4B51-B8FE-92BBA4B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D2ED30-5062-4D31-BB36-5B21CB40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26" y="1865854"/>
            <a:ext cx="10092371" cy="45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809936AD-AE8F-484E-A4DE-F42AE488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819" y="131837"/>
            <a:ext cx="6957891" cy="65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DDC183D-D745-42A7-9998-C77252B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7" y="1816101"/>
            <a:ext cx="7849808" cy="3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592C-4E3B-4D1B-8A5E-E520D39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5487E-3882-4F71-99FB-9403B6D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A8A33B-0F45-404C-B565-AFADF39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2249487"/>
            <a:ext cx="10392247" cy="41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A12BDAE-9E7C-4A8A-8E19-9A488994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E995C3-63A8-470A-A3B1-8B077517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77" y="24283"/>
            <a:ext cx="12235477" cy="6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/>
              <a:t>Must </a:t>
            </a:r>
            <a:r>
              <a:rPr lang="de-DE" sz="1800" u="sng" dirty="0" err="1"/>
              <a:t>Be‘s</a:t>
            </a:r>
            <a:r>
              <a:rPr lang="de-DE" sz="1800" u="sng" dirty="0"/>
              <a:t>:</a:t>
            </a:r>
            <a:r>
              <a:rPr lang="de-DE" sz="1800" dirty="0"/>
              <a:t>  App muss heruntergeladen und geöffnet werden können; Account muss erstellt und verwaltet werden können; Shisha-Bars müssen ausgewählt werden können; Bestellungen sollen über die App vorgenommen werden können</a:t>
            </a:r>
          </a:p>
          <a:p>
            <a:pPr marL="0" lvl="0" indent="0">
              <a:buNone/>
            </a:pPr>
            <a:r>
              <a:rPr lang="de-DE" sz="1800" u="sng" dirty="0" err="1"/>
              <a:t>One</a:t>
            </a:r>
            <a:r>
              <a:rPr lang="de-DE" sz="1800" u="sng" dirty="0"/>
              <a:t>-dimensional:</a:t>
            </a:r>
            <a:r>
              <a:rPr lang="de-DE" sz="1800" dirty="0"/>
              <a:t> Filtern der kooperierenden Shisha-Bars nach Ort / Preis / Öffnungszeiten / Ambiente / Rezensionen; Google-</a:t>
            </a:r>
            <a:r>
              <a:rPr lang="de-DE" sz="1800" dirty="0" err="1"/>
              <a:t>Maps</a:t>
            </a:r>
            <a:r>
              <a:rPr lang="de-DE" sz="1800" dirty="0"/>
              <a:t> Einbindung mit Bildern und genauen Standorten der Bars; Menükarten der einzelnen Bars sollen einheitlich und vollständig aufzufinden sein; Beim ersten Starten der App wird der Ablauf eines typischen Bestellablaufs durchgegangen; „Hilfe-Funktion“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/>
              <a:t>Attractive</a:t>
            </a:r>
            <a:r>
              <a:rPr lang="de-DE" sz="1900" u="sng" dirty="0"/>
              <a:t>:</a:t>
            </a:r>
            <a:r>
              <a:rPr lang="de-DE" sz="1900" dirty="0"/>
              <a:t> Bestellverlauf; </a:t>
            </a:r>
            <a:r>
              <a:rPr lang="de-DE" sz="1900" dirty="0" err="1"/>
              <a:t>One</a:t>
            </a:r>
            <a:r>
              <a:rPr lang="de-DE" sz="1900" dirty="0"/>
              <a:t>-Click Bestellwiederholung; Nachbestellung von Tabak und Kohle während dem Rauchen; Live-Tracking der Lieferung; Premium-Bestellung, welche schnellst-möglich liefert</a:t>
            </a:r>
          </a:p>
          <a:p>
            <a:pPr marL="0" lvl="0" indent="0">
              <a:buNone/>
            </a:pPr>
            <a:r>
              <a:rPr lang="de-DE" sz="1900" u="sng" dirty="0"/>
              <a:t>Indifferent:</a:t>
            </a:r>
            <a:r>
              <a:rPr lang="de-DE" sz="1900" dirty="0"/>
              <a:t> Live-Tracking der Nutzung zur Abholzeitverbesserung; Optimierung und Kombination von Lieferungs- und Abholungsfahrten</a:t>
            </a:r>
          </a:p>
          <a:p>
            <a:pPr marL="0" lvl="0" indent="0">
              <a:buNone/>
            </a:pPr>
            <a:r>
              <a:rPr lang="de-DE" sz="1900" u="sng" dirty="0"/>
              <a:t>Reverse:</a:t>
            </a:r>
            <a:r>
              <a:rPr lang="de-DE" sz="1900" dirty="0"/>
              <a:t> Kosten durch die Erstellung eines Accounts / Benutzung der App; Zeitliche, kostenpflichtige Abonnements zur Nutzung</a:t>
            </a:r>
          </a:p>
          <a:p>
            <a:pPr marL="0" lvl="0" indent="0">
              <a:buNone/>
            </a:pPr>
            <a:r>
              <a:rPr lang="de-DE" sz="1900" dirty="0"/>
              <a:t>Unterschiede zu den anderen </a:t>
            </a:r>
            <a:r>
              <a:rPr lang="de-DE" sz="1900" dirty="0" err="1"/>
              <a:t>Personas</a:t>
            </a:r>
            <a:r>
              <a:rPr lang="de-DE" sz="1900" dirty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Geschäftsführer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Rentner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Nutzung; „Hilfe-Funktion“</a:t>
            </a:r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443097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Profilseite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Filter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Detailansicht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Hilfe-Funktion, Testdurchlauf als Tutorial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Breitbild</PresentationFormat>
  <Paragraphs>138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Business Requirements</vt:lpstr>
      <vt:lpstr>Business Rules</vt:lpstr>
      <vt:lpstr>Constraints</vt:lpstr>
      <vt:lpstr>External Interface Requirements</vt:lpstr>
      <vt:lpstr>Functional Requirements</vt:lpstr>
      <vt:lpstr>Non-Functional Requirements</vt:lpstr>
      <vt:lpstr>PowerPoint-Präsentation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Krempels, Kevin HR-OD-22</cp:lastModifiedBy>
  <cp:revision>16</cp:revision>
  <dcterms:created xsi:type="dcterms:W3CDTF">2019-10-28T16:04:11Z</dcterms:created>
  <dcterms:modified xsi:type="dcterms:W3CDTF">2019-10-28T21:34:22Z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