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B78AC-509A-48F1-ABEA-A43D19F54533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de-DE"/>
        </a:p>
      </dgm:t>
    </dgm:pt>
    <dgm:pt modelId="{E2FDEB8D-DA06-49C5-A955-F4F06AB71D3C}">
      <dgm:prSet/>
      <dgm:spPr/>
      <dgm:t>
        <a:bodyPr/>
        <a:lstStyle/>
        <a:p>
          <a:r>
            <a:rPr lang="de-DE" dirty="0"/>
            <a:t>Monatlicher Durchschnitt der Anzahl der Kooperationspartner</a:t>
          </a:r>
        </a:p>
      </dgm:t>
    </dgm:pt>
    <dgm:pt modelId="{BCE64C08-76E7-4E3A-88CF-6DD96407EE82}" type="parTrans" cxnId="{F9A94E85-6C32-41E0-95CC-5C1F02FDF263}">
      <dgm:prSet/>
      <dgm:spPr/>
      <dgm:t>
        <a:bodyPr/>
        <a:lstStyle/>
        <a:p>
          <a:endParaRPr lang="de-DE"/>
        </a:p>
      </dgm:t>
    </dgm:pt>
    <dgm:pt modelId="{9B108F71-51AA-487D-808D-5FCBFAB66B4A}" type="sibTrans" cxnId="{F9A94E85-6C32-41E0-95CC-5C1F02FDF263}">
      <dgm:prSet/>
      <dgm:spPr/>
      <dgm:t>
        <a:bodyPr/>
        <a:lstStyle/>
        <a:p>
          <a:endParaRPr lang="de-DE"/>
        </a:p>
      </dgm:t>
    </dgm:pt>
    <dgm:pt modelId="{E8FE94B9-53F1-4966-9D8A-A90037858FB8}">
      <dgm:prSet/>
      <dgm:spPr/>
      <dgm:t>
        <a:bodyPr/>
        <a:lstStyle/>
        <a:p>
          <a:r>
            <a:rPr lang="de-DE" dirty="0"/>
            <a:t>durchschnittliche monatliche Kosten </a:t>
          </a:r>
        </a:p>
      </dgm:t>
    </dgm:pt>
    <dgm:pt modelId="{BD3EA9AC-9EF8-436A-B75E-7D8ED772A148}" type="parTrans" cxnId="{E4632C14-FF9D-45D6-94DE-EFB7D9EE32D3}">
      <dgm:prSet/>
      <dgm:spPr/>
      <dgm:t>
        <a:bodyPr/>
        <a:lstStyle/>
        <a:p>
          <a:endParaRPr lang="de-DE"/>
        </a:p>
      </dgm:t>
    </dgm:pt>
    <dgm:pt modelId="{F47A08C7-1E44-4315-BAB2-29308922CF8C}" type="sibTrans" cxnId="{E4632C14-FF9D-45D6-94DE-EFB7D9EE32D3}">
      <dgm:prSet/>
      <dgm:spPr/>
      <dgm:t>
        <a:bodyPr/>
        <a:lstStyle/>
        <a:p>
          <a:endParaRPr lang="de-DE"/>
        </a:p>
      </dgm:t>
    </dgm:pt>
    <dgm:pt modelId="{6B8700DF-F4F6-4A7F-9FEC-E57F033ECE21}">
      <dgm:prSet/>
      <dgm:spPr/>
      <dgm:t>
        <a:bodyPr/>
        <a:lstStyle/>
        <a:p>
          <a:r>
            <a:rPr lang="de-DE" dirty="0"/>
            <a:t>Anzahl der App-Bestellungen mit Home-</a:t>
          </a:r>
          <a:r>
            <a:rPr lang="de-DE" dirty="0" err="1"/>
            <a:t>Delivery</a:t>
          </a:r>
          <a:r>
            <a:rPr lang="de-DE" dirty="0"/>
            <a:t> durchschnittlich pro Monat </a:t>
          </a:r>
        </a:p>
      </dgm:t>
    </dgm:pt>
    <dgm:pt modelId="{0B146219-8F4C-4B99-9C78-4B3E4BC6F25F}" type="parTrans" cxnId="{ADA27033-151F-4899-9B51-5AFAEB1A77D3}">
      <dgm:prSet/>
      <dgm:spPr/>
      <dgm:t>
        <a:bodyPr/>
        <a:lstStyle/>
        <a:p>
          <a:endParaRPr lang="de-DE"/>
        </a:p>
      </dgm:t>
    </dgm:pt>
    <dgm:pt modelId="{98215A50-20C7-46A9-BDA5-337B593F3BA0}" type="sibTrans" cxnId="{ADA27033-151F-4899-9B51-5AFAEB1A77D3}">
      <dgm:prSet/>
      <dgm:spPr/>
      <dgm:t>
        <a:bodyPr/>
        <a:lstStyle/>
        <a:p>
          <a:endParaRPr lang="de-DE"/>
        </a:p>
      </dgm:t>
    </dgm:pt>
    <dgm:pt modelId="{3BD7F38E-09DF-4B7B-AFCA-B6629A8422FB}">
      <dgm:prSet/>
      <dgm:spPr/>
      <dgm:t>
        <a:bodyPr/>
        <a:lstStyle/>
        <a:p>
          <a:r>
            <a:rPr lang="de-DE" dirty="0"/>
            <a:t>Anzahl der Online-Bestellungen mit Selbstabholung durchschnittlich pro Monat </a:t>
          </a:r>
        </a:p>
      </dgm:t>
    </dgm:pt>
    <dgm:pt modelId="{8D5BFDA8-EB05-4C5D-91DC-400F5D9A1693}" type="parTrans" cxnId="{5CA39B18-9B80-4FB7-B5F9-89757DE5FB96}">
      <dgm:prSet/>
      <dgm:spPr/>
      <dgm:t>
        <a:bodyPr/>
        <a:lstStyle/>
        <a:p>
          <a:endParaRPr lang="de-DE"/>
        </a:p>
      </dgm:t>
    </dgm:pt>
    <dgm:pt modelId="{205E2361-29D5-4E24-96F2-654229F743D0}" type="sibTrans" cxnId="{5CA39B18-9B80-4FB7-B5F9-89757DE5FB96}">
      <dgm:prSet/>
      <dgm:spPr/>
      <dgm:t>
        <a:bodyPr/>
        <a:lstStyle/>
        <a:p>
          <a:endParaRPr lang="de-DE"/>
        </a:p>
      </dgm:t>
    </dgm:pt>
    <dgm:pt modelId="{28C25ACB-EE44-4030-BA39-F8A85A8259A7}">
      <dgm:prSet/>
      <dgm:spPr/>
      <dgm:t>
        <a:bodyPr/>
        <a:lstStyle/>
        <a:p>
          <a:r>
            <a:rPr lang="de-DE"/>
            <a:t>durchschnittlicher monatlich erwirtschafteter Gewinn </a:t>
          </a:r>
        </a:p>
      </dgm:t>
    </dgm:pt>
    <dgm:pt modelId="{502BAFC3-74D6-4807-99F6-4117FFF6C0BE}" type="parTrans" cxnId="{FFC8E476-6C81-4C05-B59C-5974D324EC6D}">
      <dgm:prSet/>
      <dgm:spPr/>
      <dgm:t>
        <a:bodyPr/>
        <a:lstStyle/>
        <a:p>
          <a:endParaRPr lang="de-DE"/>
        </a:p>
      </dgm:t>
    </dgm:pt>
    <dgm:pt modelId="{67F924E4-29BF-42A5-BAE9-DBFB10C3B2C4}" type="sibTrans" cxnId="{FFC8E476-6C81-4C05-B59C-5974D324EC6D}">
      <dgm:prSet/>
      <dgm:spPr/>
      <dgm:t>
        <a:bodyPr/>
        <a:lstStyle/>
        <a:p>
          <a:endParaRPr lang="de-DE"/>
        </a:p>
      </dgm:t>
    </dgm:pt>
    <dgm:pt modelId="{D2162029-FF3A-453F-B0AC-ADC2AB0CC643}">
      <dgm:prSet/>
      <dgm:spPr/>
      <dgm:t>
        <a:bodyPr/>
        <a:lstStyle/>
        <a:p>
          <a:r>
            <a:rPr lang="de-DE"/>
            <a:t>durchschnittlicher monatlich erwirtschafteter Umsatz </a:t>
          </a:r>
        </a:p>
      </dgm:t>
    </dgm:pt>
    <dgm:pt modelId="{3078E95C-81A6-4831-A2FD-248FAFCA9930}" type="parTrans" cxnId="{110ECD22-590E-48A4-9A90-3E844A50A7F2}">
      <dgm:prSet/>
      <dgm:spPr/>
      <dgm:t>
        <a:bodyPr/>
        <a:lstStyle/>
        <a:p>
          <a:endParaRPr lang="de-DE"/>
        </a:p>
      </dgm:t>
    </dgm:pt>
    <dgm:pt modelId="{DA630E96-C970-439A-879F-4A60F660A074}" type="sibTrans" cxnId="{110ECD22-590E-48A4-9A90-3E844A50A7F2}">
      <dgm:prSet/>
      <dgm:spPr/>
      <dgm:t>
        <a:bodyPr/>
        <a:lstStyle/>
        <a:p>
          <a:endParaRPr lang="de-DE"/>
        </a:p>
      </dgm:t>
    </dgm:pt>
    <dgm:pt modelId="{F7CEC495-E989-4B80-831B-9FABD008914B}">
      <dgm:prSet/>
      <dgm:spPr/>
      <dgm:t>
        <a:bodyPr/>
        <a:lstStyle/>
        <a:p>
          <a:r>
            <a:rPr lang="de-DE"/>
            <a:t>Die durchschnittliche Servicezeitdauer pro Kunden für den Auf- und Abbau der Wasserpfeife</a:t>
          </a:r>
        </a:p>
      </dgm:t>
    </dgm:pt>
    <dgm:pt modelId="{CBD8AD10-379B-424A-AA55-1B1B86EAF1FB}" type="parTrans" cxnId="{49AC627D-2834-477E-84A6-5B19726179F4}">
      <dgm:prSet/>
      <dgm:spPr/>
      <dgm:t>
        <a:bodyPr/>
        <a:lstStyle/>
        <a:p>
          <a:endParaRPr lang="de-DE"/>
        </a:p>
      </dgm:t>
    </dgm:pt>
    <dgm:pt modelId="{57F98C46-92FC-4A94-8147-F4C0678143A9}" type="sibTrans" cxnId="{49AC627D-2834-477E-84A6-5B19726179F4}">
      <dgm:prSet/>
      <dgm:spPr/>
      <dgm:t>
        <a:bodyPr/>
        <a:lstStyle/>
        <a:p>
          <a:endParaRPr lang="de-DE"/>
        </a:p>
      </dgm:t>
    </dgm:pt>
    <dgm:pt modelId="{A9E27193-EDC5-4DB9-BF05-446239E23D47}">
      <dgm:prSet/>
      <dgm:spPr/>
      <dgm:t>
        <a:bodyPr/>
        <a:lstStyle/>
        <a:p>
          <a:r>
            <a:rPr lang="de-DE"/>
            <a:t>Die durchschnittliche Zeit zw. App-Bestellung und Auslieferung beim Kunden </a:t>
          </a:r>
        </a:p>
      </dgm:t>
    </dgm:pt>
    <dgm:pt modelId="{2FE73AA6-25E6-4EA5-9C6A-A8360487A153}" type="parTrans" cxnId="{06A9C0C4-106D-4431-AE5A-0A9E7C374DEB}">
      <dgm:prSet/>
      <dgm:spPr/>
      <dgm:t>
        <a:bodyPr/>
        <a:lstStyle/>
        <a:p>
          <a:endParaRPr lang="de-DE"/>
        </a:p>
      </dgm:t>
    </dgm:pt>
    <dgm:pt modelId="{8979B9B6-5F96-4757-AC04-D6D05FA0E527}" type="sibTrans" cxnId="{06A9C0C4-106D-4431-AE5A-0A9E7C374DEB}">
      <dgm:prSet/>
      <dgm:spPr/>
      <dgm:t>
        <a:bodyPr/>
        <a:lstStyle/>
        <a:p>
          <a:endParaRPr lang="de-DE"/>
        </a:p>
      </dgm:t>
    </dgm:pt>
    <dgm:pt modelId="{021764B4-1F9A-4C23-982B-E9ACCFA1DC79}" type="pres">
      <dgm:prSet presAssocID="{FD8B78AC-509A-48F1-ABEA-A43D19F54533}" presName="linear" presStyleCnt="0">
        <dgm:presLayoutVars>
          <dgm:animLvl val="lvl"/>
          <dgm:resizeHandles val="exact"/>
        </dgm:presLayoutVars>
      </dgm:prSet>
      <dgm:spPr/>
    </dgm:pt>
    <dgm:pt modelId="{04873E77-03F1-49D5-9E3B-1227F0E8F877}" type="pres">
      <dgm:prSet presAssocID="{E2FDEB8D-DA06-49C5-A955-F4F06AB71D3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65DAAA4-3082-4D4A-B276-F434E99D012C}" type="pres">
      <dgm:prSet presAssocID="{9B108F71-51AA-487D-808D-5FCBFAB66B4A}" presName="spacer" presStyleCnt="0"/>
      <dgm:spPr/>
    </dgm:pt>
    <dgm:pt modelId="{E3CFDE38-691D-4572-B9E1-37713F630AE1}" type="pres">
      <dgm:prSet presAssocID="{E8FE94B9-53F1-4966-9D8A-A90037858FB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DAF5148-DF61-45A3-858B-B3133CCD18BF}" type="pres">
      <dgm:prSet presAssocID="{F47A08C7-1E44-4315-BAB2-29308922CF8C}" presName="spacer" presStyleCnt="0"/>
      <dgm:spPr/>
    </dgm:pt>
    <dgm:pt modelId="{B7802EC4-0D9C-496A-9503-979A617ED530}" type="pres">
      <dgm:prSet presAssocID="{6B8700DF-F4F6-4A7F-9FEC-E57F033ECE2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39AD643-BBBE-47E5-9EC5-0779AF73DA6E}" type="pres">
      <dgm:prSet presAssocID="{98215A50-20C7-46A9-BDA5-337B593F3BA0}" presName="spacer" presStyleCnt="0"/>
      <dgm:spPr/>
    </dgm:pt>
    <dgm:pt modelId="{F25DCE86-A904-49D7-A686-FCCF45300DC9}" type="pres">
      <dgm:prSet presAssocID="{3BD7F38E-09DF-4B7B-AFCA-B6629A8422F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842774C-F4E1-46BC-A324-6B6D6440FF17}" type="pres">
      <dgm:prSet presAssocID="{205E2361-29D5-4E24-96F2-654229F743D0}" presName="spacer" presStyleCnt="0"/>
      <dgm:spPr/>
    </dgm:pt>
    <dgm:pt modelId="{18C0E629-3D7E-42E2-931D-F7239FF3C8A7}" type="pres">
      <dgm:prSet presAssocID="{28C25ACB-EE44-4030-BA39-F8A85A8259A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9E28C95-8F60-43A0-AE56-BD87EC9C72E1}" type="pres">
      <dgm:prSet presAssocID="{67F924E4-29BF-42A5-BAE9-DBFB10C3B2C4}" presName="spacer" presStyleCnt="0"/>
      <dgm:spPr/>
    </dgm:pt>
    <dgm:pt modelId="{0950E179-C437-4673-BB34-2CA1AF1462FD}" type="pres">
      <dgm:prSet presAssocID="{D2162029-FF3A-453F-B0AC-ADC2AB0CC64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F72B59F-EC81-4308-B025-5EC78D9BA84C}" type="pres">
      <dgm:prSet presAssocID="{DA630E96-C970-439A-879F-4A60F660A074}" presName="spacer" presStyleCnt="0"/>
      <dgm:spPr/>
    </dgm:pt>
    <dgm:pt modelId="{17E0BB72-695E-418A-A9B8-C8E9ADBEBBAB}" type="pres">
      <dgm:prSet presAssocID="{F7CEC495-E989-4B80-831B-9FABD008914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729D948-46D8-4D7A-930E-45ADD539010F}" type="pres">
      <dgm:prSet presAssocID="{57F98C46-92FC-4A94-8147-F4C0678143A9}" presName="spacer" presStyleCnt="0"/>
      <dgm:spPr/>
    </dgm:pt>
    <dgm:pt modelId="{4B017D27-ADD8-4757-84E4-D9448513F715}" type="pres">
      <dgm:prSet presAssocID="{A9E27193-EDC5-4DB9-BF05-446239E23D4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4632C14-FF9D-45D6-94DE-EFB7D9EE32D3}" srcId="{FD8B78AC-509A-48F1-ABEA-A43D19F54533}" destId="{E8FE94B9-53F1-4966-9D8A-A90037858FB8}" srcOrd="1" destOrd="0" parTransId="{BD3EA9AC-9EF8-436A-B75E-7D8ED772A148}" sibTransId="{F47A08C7-1E44-4315-BAB2-29308922CF8C}"/>
    <dgm:cxn modelId="{E25FBC17-5D24-4D24-9C7D-3C931D4EEF59}" type="presOf" srcId="{F7CEC495-E989-4B80-831B-9FABD008914B}" destId="{17E0BB72-695E-418A-A9B8-C8E9ADBEBBAB}" srcOrd="0" destOrd="0" presId="urn:microsoft.com/office/officeart/2005/8/layout/vList2"/>
    <dgm:cxn modelId="{5CA39B18-9B80-4FB7-B5F9-89757DE5FB96}" srcId="{FD8B78AC-509A-48F1-ABEA-A43D19F54533}" destId="{3BD7F38E-09DF-4B7B-AFCA-B6629A8422FB}" srcOrd="3" destOrd="0" parTransId="{8D5BFDA8-EB05-4C5D-91DC-400F5D9A1693}" sibTransId="{205E2361-29D5-4E24-96F2-654229F743D0}"/>
    <dgm:cxn modelId="{CC0AD920-5DFE-466E-AD26-E2A017D6ED01}" type="presOf" srcId="{E8FE94B9-53F1-4966-9D8A-A90037858FB8}" destId="{E3CFDE38-691D-4572-B9E1-37713F630AE1}" srcOrd="0" destOrd="0" presId="urn:microsoft.com/office/officeart/2005/8/layout/vList2"/>
    <dgm:cxn modelId="{110ECD22-590E-48A4-9A90-3E844A50A7F2}" srcId="{FD8B78AC-509A-48F1-ABEA-A43D19F54533}" destId="{D2162029-FF3A-453F-B0AC-ADC2AB0CC643}" srcOrd="5" destOrd="0" parTransId="{3078E95C-81A6-4831-A2FD-248FAFCA9930}" sibTransId="{DA630E96-C970-439A-879F-4A60F660A074}"/>
    <dgm:cxn modelId="{ADA27033-151F-4899-9B51-5AFAEB1A77D3}" srcId="{FD8B78AC-509A-48F1-ABEA-A43D19F54533}" destId="{6B8700DF-F4F6-4A7F-9FEC-E57F033ECE21}" srcOrd="2" destOrd="0" parTransId="{0B146219-8F4C-4B99-9C78-4B3E4BC6F25F}" sibTransId="{98215A50-20C7-46A9-BDA5-337B593F3BA0}"/>
    <dgm:cxn modelId="{273BA460-DF8C-4908-92A1-C60ED3D8DE97}" type="presOf" srcId="{E2FDEB8D-DA06-49C5-A955-F4F06AB71D3C}" destId="{04873E77-03F1-49D5-9E3B-1227F0E8F877}" srcOrd="0" destOrd="0" presId="urn:microsoft.com/office/officeart/2005/8/layout/vList2"/>
    <dgm:cxn modelId="{8A6E3B49-63BC-495A-8CE2-E8AEBBF6CDE7}" type="presOf" srcId="{FD8B78AC-509A-48F1-ABEA-A43D19F54533}" destId="{021764B4-1F9A-4C23-982B-E9ACCFA1DC79}" srcOrd="0" destOrd="0" presId="urn:microsoft.com/office/officeart/2005/8/layout/vList2"/>
    <dgm:cxn modelId="{D4DD724F-53D2-4576-AE85-0A481029F06B}" type="presOf" srcId="{A9E27193-EDC5-4DB9-BF05-446239E23D47}" destId="{4B017D27-ADD8-4757-84E4-D9448513F715}" srcOrd="0" destOrd="0" presId="urn:microsoft.com/office/officeart/2005/8/layout/vList2"/>
    <dgm:cxn modelId="{F96E2351-9FF6-45F6-8838-A1A98E1301F5}" type="presOf" srcId="{D2162029-FF3A-453F-B0AC-ADC2AB0CC643}" destId="{0950E179-C437-4673-BB34-2CA1AF1462FD}" srcOrd="0" destOrd="0" presId="urn:microsoft.com/office/officeart/2005/8/layout/vList2"/>
    <dgm:cxn modelId="{FFC8E476-6C81-4C05-B59C-5974D324EC6D}" srcId="{FD8B78AC-509A-48F1-ABEA-A43D19F54533}" destId="{28C25ACB-EE44-4030-BA39-F8A85A8259A7}" srcOrd="4" destOrd="0" parTransId="{502BAFC3-74D6-4807-99F6-4117FFF6C0BE}" sibTransId="{67F924E4-29BF-42A5-BAE9-DBFB10C3B2C4}"/>
    <dgm:cxn modelId="{8A43F156-789E-4658-B16C-DD2F539BF18A}" type="presOf" srcId="{3BD7F38E-09DF-4B7B-AFCA-B6629A8422FB}" destId="{F25DCE86-A904-49D7-A686-FCCF45300DC9}" srcOrd="0" destOrd="0" presId="urn:microsoft.com/office/officeart/2005/8/layout/vList2"/>
    <dgm:cxn modelId="{49AC627D-2834-477E-84A6-5B19726179F4}" srcId="{FD8B78AC-509A-48F1-ABEA-A43D19F54533}" destId="{F7CEC495-E989-4B80-831B-9FABD008914B}" srcOrd="6" destOrd="0" parTransId="{CBD8AD10-379B-424A-AA55-1B1B86EAF1FB}" sibTransId="{57F98C46-92FC-4A94-8147-F4C0678143A9}"/>
    <dgm:cxn modelId="{F9A94E85-6C32-41E0-95CC-5C1F02FDF263}" srcId="{FD8B78AC-509A-48F1-ABEA-A43D19F54533}" destId="{E2FDEB8D-DA06-49C5-A955-F4F06AB71D3C}" srcOrd="0" destOrd="0" parTransId="{BCE64C08-76E7-4E3A-88CF-6DD96407EE82}" sibTransId="{9B108F71-51AA-487D-808D-5FCBFAB66B4A}"/>
    <dgm:cxn modelId="{AA1F7088-02E8-4E41-8710-5E2F1E6DF76A}" type="presOf" srcId="{6B8700DF-F4F6-4A7F-9FEC-E57F033ECE21}" destId="{B7802EC4-0D9C-496A-9503-979A617ED530}" srcOrd="0" destOrd="0" presId="urn:microsoft.com/office/officeart/2005/8/layout/vList2"/>
    <dgm:cxn modelId="{06A9C0C4-106D-4431-AE5A-0A9E7C374DEB}" srcId="{FD8B78AC-509A-48F1-ABEA-A43D19F54533}" destId="{A9E27193-EDC5-4DB9-BF05-446239E23D47}" srcOrd="7" destOrd="0" parTransId="{2FE73AA6-25E6-4EA5-9C6A-A8360487A153}" sibTransId="{8979B9B6-5F96-4757-AC04-D6D05FA0E527}"/>
    <dgm:cxn modelId="{14F274D8-839B-4FDC-97B7-1EF5692A3046}" type="presOf" srcId="{28C25ACB-EE44-4030-BA39-F8A85A8259A7}" destId="{18C0E629-3D7E-42E2-931D-F7239FF3C8A7}" srcOrd="0" destOrd="0" presId="urn:microsoft.com/office/officeart/2005/8/layout/vList2"/>
    <dgm:cxn modelId="{07FD9725-AA26-4D0A-9701-5E0900964FA1}" type="presParOf" srcId="{021764B4-1F9A-4C23-982B-E9ACCFA1DC79}" destId="{04873E77-03F1-49D5-9E3B-1227F0E8F877}" srcOrd="0" destOrd="0" presId="urn:microsoft.com/office/officeart/2005/8/layout/vList2"/>
    <dgm:cxn modelId="{B947C8B3-8D2A-4D88-880D-830F0CE311F1}" type="presParOf" srcId="{021764B4-1F9A-4C23-982B-E9ACCFA1DC79}" destId="{C65DAAA4-3082-4D4A-B276-F434E99D012C}" srcOrd="1" destOrd="0" presId="urn:microsoft.com/office/officeart/2005/8/layout/vList2"/>
    <dgm:cxn modelId="{8A48AD02-3222-4BCB-907A-30BB968519CE}" type="presParOf" srcId="{021764B4-1F9A-4C23-982B-E9ACCFA1DC79}" destId="{E3CFDE38-691D-4572-B9E1-37713F630AE1}" srcOrd="2" destOrd="0" presId="urn:microsoft.com/office/officeart/2005/8/layout/vList2"/>
    <dgm:cxn modelId="{FCCA78E5-E61B-4B55-963D-A810EBAAF502}" type="presParOf" srcId="{021764B4-1F9A-4C23-982B-E9ACCFA1DC79}" destId="{8DAF5148-DF61-45A3-858B-B3133CCD18BF}" srcOrd="3" destOrd="0" presId="urn:microsoft.com/office/officeart/2005/8/layout/vList2"/>
    <dgm:cxn modelId="{16715326-8B61-4352-A0D3-EC35CC757408}" type="presParOf" srcId="{021764B4-1F9A-4C23-982B-E9ACCFA1DC79}" destId="{B7802EC4-0D9C-496A-9503-979A617ED530}" srcOrd="4" destOrd="0" presId="urn:microsoft.com/office/officeart/2005/8/layout/vList2"/>
    <dgm:cxn modelId="{E68BE498-0B5F-48CB-91D9-504C3AD8FA17}" type="presParOf" srcId="{021764B4-1F9A-4C23-982B-E9ACCFA1DC79}" destId="{D39AD643-BBBE-47E5-9EC5-0779AF73DA6E}" srcOrd="5" destOrd="0" presId="urn:microsoft.com/office/officeart/2005/8/layout/vList2"/>
    <dgm:cxn modelId="{8B8A07ED-4162-4B3C-B0CE-17FD270DBEEE}" type="presParOf" srcId="{021764B4-1F9A-4C23-982B-E9ACCFA1DC79}" destId="{F25DCE86-A904-49D7-A686-FCCF45300DC9}" srcOrd="6" destOrd="0" presId="urn:microsoft.com/office/officeart/2005/8/layout/vList2"/>
    <dgm:cxn modelId="{FE3DAE60-1976-4E4C-99E5-3A778B379AED}" type="presParOf" srcId="{021764B4-1F9A-4C23-982B-E9ACCFA1DC79}" destId="{F842774C-F4E1-46BC-A324-6B6D6440FF17}" srcOrd="7" destOrd="0" presId="urn:microsoft.com/office/officeart/2005/8/layout/vList2"/>
    <dgm:cxn modelId="{788C8387-D621-4855-B3CA-0A569FCF9434}" type="presParOf" srcId="{021764B4-1F9A-4C23-982B-E9ACCFA1DC79}" destId="{18C0E629-3D7E-42E2-931D-F7239FF3C8A7}" srcOrd="8" destOrd="0" presId="urn:microsoft.com/office/officeart/2005/8/layout/vList2"/>
    <dgm:cxn modelId="{BE252DEB-8D5E-4989-973E-FD145676644F}" type="presParOf" srcId="{021764B4-1F9A-4C23-982B-E9ACCFA1DC79}" destId="{59E28C95-8F60-43A0-AE56-BD87EC9C72E1}" srcOrd="9" destOrd="0" presId="urn:microsoft.com/office/officeart/2005/8/layout/vList2"/>
    <dgm:cxn modelId="{57328F13-5F87-4A68-9C49-ACF136D756BA}" type="presParOf" srcId="{021764B4-1F9A-4C23-982B-E9ACCFA1DC79}" destId="{0950E179-C437-4673-BB34-2CA1AF1462FD}" srcOrd="10" destOrd="0" presId="urn:microsoft.com/office/officeart/2005/8/layout/vList2"/>
    <dgm:cxn modelId="{EEECEFBB-5B73-4328-A6C9-135BB6A68990}" type="presParOf" srcId="{021764B4-1F9A-4C23-982B-E9ACCFA1DC79}" destId="{2F72B59F-EC81-4308-B025-5EC78D9BA84C}" srcOrd="11" destOrd="0" presId="urn:microsoft.com/office/officeart/2005/8/layout/vList2"/>
    <dgm:cxn modelId="{121D3480-70D4-47FA-823E-33EB9DA2ED4B}" type="presParOf" srcId="{021764B4-1F9A-4C23-982B-E9ACCFA1DC79}" destId="{17E0BB72-695E-418A-A9B8-C8E9ADBEBBAB}" srcOrd="12" destOrd="0" presId="urn:microsoft.com/office/officeart/2005/8/layout/vList2"/>
    <dgm:cxn modelId="{73CAF16F-4593-4343-914E-F3E982BC4204}" type="presParOf" srcId="{021764B4-1F9A-4C23-982B-E9ACCFA1DC79}" destId="{3729D948-46D8-4D7A-930E-45ADD539010F}" srcOrd="13" destOrd="0" presId="urn:microsoft.com/office/officeart/2005/8/layout/vList2"/>
    <dgm:cxn modelId="{5F1C2204-A674-4569-80F2-F3C3240F1CE1}" type="presParOf" srcId="{021764B4-1F9A-4C23-982B-E9ACCFA1DC79}" destId="{4B017D27-ADD8-4757-84E4-D9448513F71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06FC6-5398-4740-9245-A9CB9F822A4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00F6A0AF-5A46-44C5-8A8D-6C4CF8350E2F}">
      <dgm:prSet/>
      <dgm:spPr/>
      <dgm:t>
        <a:bodyPr/>
        <a:lstStyle/>
        <a:p>
          <a:r>
            <a:rPr lang="de-DE" dirty="0"/>
            <a:t>durchschnittliche Mietgebühren für den Privatverbraucher mit Selbstabholung pro Wasserpfeife</a:t>
          </a:r>
        </a:p>
      </dgm:t>
    </dgm:pt>
    <dgm:pt modelId="{F69DC061-14B2-4AE8-8D06-AA171724CF36}" type="parTrans" cxnId="{DB580206-CA17-4412-B56C-ED9ED9EDED63}">
      <dgm:prSet/>
      <dgm:spPr/>
      <dgm:t>
        <a:bodyPr/>
        <a:lstStyle/>
        <a:p>
          <a:endParaRPr lang="de-DE"/>
        </a:p>
      </dgm:t>
    </dgm:pt>
    <dgm:pt modelId="{D707EDC9-84E8-4C87-968D-B19B1D495E11}" type="sibTrans" cxnId="{DB580206-CA17-4412-B56C-ED9ED9EDED63}">
      <dgm:prSet/>
      <dgm:spPr/>
      <dgm:t>
        <a:bodyPr/>
        <a:lstStyle/>
        <a:p>
          <a:endParaRPr lang="de-DE"/>
        </a:p>
      </dgm:t>
    </dgm:pt>
    <dgm:pt modelId="{4912EB13-4337-4BC5-8526-C06800633BFC}">
      <dgm:prSet/>
      <dgm:spPr/>
      <dgm:t>
        <a:bodyPr/>
        <a:lstStyle/>
        <a:p>
          <a:r>
            <a:rPr lang="de-DE" dirty="0"/>
            <a:t>Durchschnittliche Mietgebühren für den Privatverbraucher mit Home-</a:t>
          </a:r>
          <a:r>
            <a:rPr lang="de-DE" dirty="0" err="1"/>
            <a:t>Delivery</a:t>
          </a:r>
          <a:r>
            <a:rPr lang="de-DE" dirty="0"/>
            <a:t> pro Wasserpfeife/ Tabak/ Kohle</a:t>
          </a:r>
        </a:p>
      </dgm:t>
    </dgm:pt>
    <dgm:pt modelId="{4F2CB8C9-5CDC-4567-BDD2-2A8A78199F7E}" type="parTrans" cxnId="{A3AA608B-B4D1-48B9-BC62-E7AD3783564D}">
      <dgm:prSet/>
      <dgm:spPr/>
      <dgm:t>
        <a:bodyPr/>
        <a:lstStyle/>
        <a:p>
          <a:endParaRPr lang="de-DE"/>
        </a:p>
      </dgm:t>
    </dgm:pt>
    <dgm:pt modelId="{AC705129-FA21-49AF-8353-875490BEE198}" type="sibTrans" cxnId="{A3AA608B-B4D1-48B9-BC62-E7AD3783564D}">
      <dgm:prSet/>
      <dgm:spPr/>
      <dgm:t>
        <a:bodyPr/>
        <a:lstStyle/>
        <a:p>
          <a:endParaRPr lang="de-DE"/>
        </a:p>
      </dgm:t>
    </dgm:pt>
    <dgm:pt modelId="{9841EA5F-9891-41F7-BA30-23D5E5EBB5C6}" type="pres">
      <dgm:prSet presAssocID="{71C06FC6-5398-4740-9245-A9CB9F822A47}" presName="linear" presStyleCnt="0">
        <dgm:presLayoutVars>
          <dgm:animLvl val="lvl"/>
          <dgm:resizeHandles val="exact"/>
        </dgm:presLayoutVars>
      </dgm:prSet>
      <dgm:spPr/>
    </dgm:pt>
    <dgm:pt modelId="{4DB6A7B4-34E3-45DF-A5F5-82253CD9D569}" type="pres">
      <dgm:prSet presAssocID="{00F6A0AF-5A46-44C5-8A8D-6C4CF8350E2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405C25-317C-42F6-BB17-B1EECD2DF6DE}" type="pres">
      <dgm:prSet presAssocID="{D707EDC9-84E8-4C87-968D-B19B1D495E11}" presName="spacer" presStyleCnt="0"/>
      <dgm:spPr/>
    </dgm:pt>
    <dgm:pt modelId="{9A00AD02-3C35-4BDB-B29B-98267D72B055}" type="pres">
      <dgm:prSet presAssocID="{4912EB13-4337-4BC5-8526-C06800633BF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580206-CA17-4412-B56C-ED9ED9EDED63}" srcId="{71C06FC6-5398-4740-9245-A9CB9F822A47}" destId="{00F6A0AF-5A46-44C5-8A8D-6C4CF8350E2F}" srcOrd="0" destOrd="0" parTransId="{F69DC061-14B2-4AE8-8D06-AA171724CF36}" sibTransId="{D707EDC9-84E8-4C87-968D-B19B1D495E11}"/>
    <dgm:cxn modelId="{FC4E2084-A685-4202-BFA5-B69ECBE4ECA2}" type="presOf" srcId="{4912EB13-4337-4BC5-8526-C06800633BFC}" destId="{9A00AD02-3C35-4BDB-B29B-98267D72B055}" srcOrd="0" destOrd="0" presId="urn:microsoft.com/office/officeart/2005/8/layout/vList2"/>
    <dgm:cxn modelId="{A3AA608B-B4D1-48B9-BC62-E7AD3783564D}" srcId="{71C06FC6-5398-4740-9245-A9CB9F822A47}" destId="{4912EB13-4337-4BC5-8526-C06800633BFC}" srcOrd="1" destOrd="0" parTransId="{4F2CB8C9-5CDC-4567-BDD2-2A8A78199F7E}" sibTransId="{AC705129-FA21-49AF-8353-875490BEE198}"/>
    <dgm:cxn modelId="{CE643EDA-701E-4EC0-A3D1-6DA752A00019}" type="presOf" srcId="{71C06FC6-5398-4740-9245-A9CB9F822A47}" destId="{9841EA5F-9891-41F7-BA30-23D5E5EBB5C6}" srcOrd="0" destOrd="0" presId="urn:microsoft.com/office/officeart/2005/8/layout/vList2"/>
    <dgm:cxn modelId="{B99CA6EC-189A-436C-A303-0DB75770F2A1}" type="presOf" srcId="{00F6A0AF-5A46-44C5-8A8D-6C4CF8350E2F}" destId="{4DB6A7B4-34E3-45DF-A5F5-82253CD9D569}" srcOrd="0" destOrd="0" presId="urn:microsoft.com/office/officeart/2005/8/layout/vList2"/>
    <dgm:cxn modelId="{DF7BC7FE-8D4E-49D2-BCFF-39B9E9ED07AC}" type="presParOf" srcId="{9841EA5F-9891-41F7-BA30-23D5E5EBB5C6}" destId="{4DB6A7B4-34E3-45DF-A5F5-82253CD9D569}" srcOrd="0" destOrd="0" presId="urn:microsoft.com/office/officeart/2005/8/layout/vList2"/>
    <dgm:cxn modelId="{8AB9D1DE-6886-4B9C-A819-14119129B5A9}" type="presParOf" srcId="{9841EA5F-9891-41F7-BA30-23D5E5EBB5C6}" destId="{EE405C25-317C-42F6-BB17-B1EECD2DF6DE}" srcOrd="1" destOrd="0" presId="urn:microsoft.com/office/officeart/2005/8/layout/vList2"/>
    <dgm:cxn modelId="{720786E5-86C0-4918-B12B-6991BAE0E6CE}" type="presParOf" srcId="{9841EA5F-9891-41F7-BA30-23D5E5EBB5C6}" destId="{9A00AD02-3C35-4BDB-B29B-98267D72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749A1-0E74-4982-A9EE-B62EEDDCC0E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EBA57A0-B055-48FF-9E4B-12476F0B49A4}">
      <dgm:prSet/>
      <dgm:spPr/>
      <dgm:t>
        <a:bodyPr/>
        <a:lstStyle/>
        <a:p>
          <a:r>
            <a:rPr lang="de-DE"/>
            <a:t>Anzahl der App-Installationen pro Jahr im Durchschnitt </a:t>
          </a:r>
        </a:p>
      </dgm:t>
    </dgm:pt>
    <dgm:pt modelId="{144B347F-928A-4859-85F0-6326DAC232F6}" type="parTrans" cxnId="{CDE1791B-9155-4770-A1D0-2A09C2D90CA8}">
      <dgm:prSet/>
      <dgm:spPr/>
      <dgm:t>
        <a:bodyPr/>
        <a:lstStyle/>
        <a:p>
          <a:endParaRPr lang="de-DE"/>
        </a:p>
      </dgm:t>
    </dgm:pt>
    <dgm:pt modelId="{87DE57C9-7CA9-46E8-82C4-31743E9025AD}" type="sibTrans" cxnId="{CDE1791B-9155-4770-A1D0-2A09C2D90CA8}">
      <dgm:prSet/>
      <dgm:spPr/>
      <dgm:t>
        <a:bodyPr/>
        <a:lstStyle/>
        <a:p>
          <a:endParaRPr lang="de-DE"/>
        </a:p>
      </dgm:t>
    </dgm:pt>
    <dgm:pt modelId="{E5664289-3C47-4AC6-AB9D-6B43D6216320}">
      <dgm:prSet/>
      <dgm:spPr/>
      <dgm:t>
        <a:bodyPr/>
        <a:lstStyle/>
        <a:p>
          <a:r>
            <a:rPr lang="de-DE"/>
            <a:t>Anzahl der durchschnittlichen monatlichen Reklamationen </a:t>
          </a:r>
        </a:p>
      </dgm:t>
    </dgm:pt>
    <dgm:pt modelId="{6A2189E7-7A3A-4F75-9B9F-A3CF02D618CA}" type="parTrans" cxnId="{2F1FC5EA-C297-4295-A5D3-BF093A3559D2}">
      <dgm:prSet/>
      <dgm:spPr/>
      <dgm:t>
        <a:bodyPr/>
        <a:lstStyle/>
        <a:p>
          <a:endParaRPr lang="de-DE"/>
        </a:p>
      </dgm:t>
    </dgm:pt>
    <dgm:pt modelId="{4CB64E31-4569-416A-A57C-DEA59A4E1942}" type="sibTrans" cxnId="{2F1FC5EA-C297-4295-A5D3-BF093A3559D2}">
      <dgm:prSet/>
      <dgm:spPr/>
      <dgm:t>
        <a:bodyPr/>
        <a:lstStyle/>
        <a:p>
          <a:endParaRPr lang="de-DE"/>
        </a:p>
      </dgm:t>
    </dgm:pt>
    <dgm:pt modelId="{31566EC7-173A-409E-86A8-9B55EE9EA8A3}">
      <dgm:prSet/>
      <dgm:spPr/>
      <dgm:t>
        <a:bodyPr/>
        <a:lstStyle/>
        <a:p>
          <a:r>
            <a:rPr lang="de-DE"/>
            <a:t>Anzahl der durchschnittlich monatlich abgeschickten Fehlerberichte</a:t>
          </a:r>
        </a:p>
      </dgm:t>
    </dgm:pt>
    <dgm:pt modelId="{C573924D-5ECB-4CB6-989C-F8151D8081AF}" type="parTrans" cxnId="{E69A59F2-973D-4566-A4FA-63AC6E5063F8}">
      <dgm:prSet/>
      <dgm:spPr/>
      <dgm:t>
        <a:bodyPr/>
        <a:lstStyle/>
        <a:p>
          <a:endParaRPr lang="de-DE"/>
        </a:p>
      </dgm:t>
    </dgm:pt>
    <dgm:pt modelId="{178E565C-2020-4088-AB7E-4D775C866BA2}" type="sibTrans" cxnId="{E69A59F2-973D-4566-A4FA-63AC6E5063F8}">
      <dgm:prSet/>
      <dgm:spPr/>
      <dgm:t>
        <a:bodyPr/>
        <a:lstStyle/>
        <a:p>
          <a:endParaRPr lang="de-DE"/>
        </a:p>
      </dgm:t>
    </dgm:pt>
    <dgm:pt modelId="{2873D6A1-8B4B-4B2A-A728-247E9C69C62A}">
      <dgm:prSet/>
      <dgm:spPr/>
      <dgm:t>
        <a:bodyPr/>
        <a:lstStyle/>
        <a:p>
          <a:r>
            <a:rPr lang="de-DE" dirty="0"/>
            <a:t>prozentualer Anteil der zufriedenen App-Nutzer (die einen Feedbackbogen ausfüllen)</a:t>
          </a:r>
        </a:p>
      </dgm:t>
    </dgm:pt>
    <dgm:pt modelId="{C3160590-C48B-41E2-8117-7905F3F9DAC4}" type="parTrans" cxnId="{84BE3FB8-EA19-42FD-9974-B9A8511AC4CD}">
      <dgm:prSet/>
      <dgm:spPr/>
      <dgm:t>
        <a:bodyPr/>
        <a:lstStyle/>
        <a:p>
          <a:endParaRPr lang="de-DE"/>
        </a:p>
      </dgm:t>
    </dgm:pt>
    <dgm:pt modelId="{3723B15F-A8D2-4777-895B-52D939B87F41}" type="sibTrans" cxnId="{84BE3FB8-EA19-42FD-9974-B9A8511AC4CD}">
      <dgm:prSet/>
      <dgm:spPr/>
      <dgm:t>
        <a:bodyPr/>
        <a:lstStyle/>
        <a:p>
          <a:endParaRPr lang="de-DE"/>
        </a:p>
      </dgm:t>
    </dgm:pt>
    <dgm:pt modelId="{9590DA5D-87C9-4F69-84F0-B63D080D97E4}">
      <dgm:prSet/>
      <dgm:spPr/>
      <dgm:t>
        <a:bodyPr/>
        <a:lstStyle/>
        <a:p>
          <a:r>
            <a:rPr lang="de-DE"/>
            <a:t>durchschnittlicher monatlicher Anteil der Falschlieferungen im Verhältnis zu den Gesamtlieferungen </a:t>
          </a:r>
        </a:p>
      </dgm:t>
    </dgm:pt>
    <dgm:pt modelId="{7FF9C3A6-FA0E-4F2F-933C-73161B03F746}" type="parTrans" cxnId="{7FC341E9-DF01-4AB3-9D81-77226FD33B03}">
      <dgm:prSet/>
      <dgm:spPr/>
      <dgm:t>
        <a:bodyPr/>
        <a:lstStyle/>
        <a:p>
          <a:endParaRPr lang="de-DE"/>
        </a:p>
      </dgm:t>
    </dgm:pt>
    <dgm:pt modelId="{928B99CD-3DD6-481C-8147-FCCFA7963F96}" type="sibTrans" cxnId="{7FC341E9-DF01-4AB3-9D81-77226FD33B03}">
      <dgm:prSet/>
      <dgm:spPr/>
      <dgm:t>
        <a:bodyPr/>
        <a:lstStyle/>
        <a:p>
          <a:endParaRPr lang="de-DE"/>
        </a:p>
      </dgm:t>
    </dgm:pt>
    <dgm:pt modelId="{FBDCFF0D-2453-4BC6-8320-A05F48663C6E}">
      <dgm:prSet/>
      <dgm:spPr/>
      <dgm:t>
        <a:bodyPr/>
        <a:lstStyle/>
        <a:p>
          <a:r>
            <a:rPr lang="de-DE"/>
            <a:t>Monatliche durchschnittliche Kundenabwanderungsquote (=Anzahl verlorener Kunden / Anzahl Kunden)</a:t>
          </a:r>
        </a:p>
      </dgm:t>
    </dgm:pt>
    <dgm:pt modelId="{65D9801C-AACD-4C8E-84C5-7BE93258F1D1}" type="parTrans" cxnId="{1E1BD13B-16DC-4FCA-9756-AC1A7E639F62}">
      <dgm:prSet/>
      <dgm:spPr/>
      <dgm:t>
        <a:bodyPr/>
        <a:lstStyle/>
        <a:p>
          <a:endParaRPr lang="de-DE"/>
        </a:p>
      </dgm:t>
    </dgm:pt>
    <dgm:pt modelId="{04E00A8F-6CFA-460E-80C1-BB21E20F6177}" type="sibTrans" cxnId="{1E1BD13B-16DC-4FCA-9756-AC1A7E639F62}">
      <dgm:prSet/>
      <dgm:spPr/>
      <dgm:t>
        <a:bodyPr/>
        <a:lstStyle/>
        <a:p>
          <a:endParaRPr lang="de-DE"/>
        </a:p>
      </dgm:t>
    </dgm:pt>
    <dgm:pt modelId="{BD29642B-0C2C-4197-A58C-6B0E20615E37}">
      <dgm:prSet/>
      <dgm:spPr/>
      <dgm:t>
        <a:bodyPr/>
        <a:lstStyle/>
        <a:p>
          <a:r>
            <a:rPr lang="de-DE"/>
            <a:t>Anzahl der durchschnittlichen monatlichen App-Starts</a:t>
          </a:r>
        </a:p>
      </dgm:t>
    </dgm:pt>
    <dgm:pt modelId="{A950D7BA-CA19-4D40-977F-FC16D4B74C31}" type="parTrans" cxnId="{3F1FF51F-784F-4E63-8EE4-4A54F4E099B8}">
      <dgm:prSet/>
      <dgm:spPr/>
      <dgm:t>
        <a:bodyPr/>
        <a:lstStyle/>
        <a:p>
          <a:endParaRPr lang="de-DE"/>
        </a:p>
      </dgm:t>
    </dgm:pt>
    <dgm:pt modelId="{D66528A7-F01F-4403-881A-230E84E861B7}" type="sibTrans" cxnId="{3F1FF51F-784F-4E63-8EE4-4A54F4E099B8}">
      <dgm:prSet/>
      <dgm:spPr/>
      <dgm:t>
        <a:bodyPr/>
        <a:lstStyle/>
        <a:p>
          <a:endParaRPr lang="de-DE"/>
        </a:p>
      </dgm:t>
    </dgm:pt>
    <dgm:pt modelId="{328E7AF5-E904-4B24-B983-27D949BD6C39}">
      <dgm:prSet/>
      <dgm:spPr/>
      <dgm:t>
        <a:bodyPr/>
        <a:lstStyle/>
        <a:p>
          <a:r>
            <a:rPr lang="de-DE" dirty="0"/>
            <a:t>durchschnittliche Zeit pro Nutzer in der App </a:t>
          </a:r>
        </a:p>
      </dgm:t>
    </dgm:pt>
    <dgm:pt modelId="{68D5E2A5-9193-44BC-844C-13C0C3DF6EE0}" type="parTrans" cxnId="{9943914A-8508-4951-926A-D56B0183A54D}">
      <dgm:prSet/>
      <dgm:spPr/>
      <dgm:t>
        <a:bodyPr/>
        <a:lstStyle/>
        <a:p>
          <a:endParaRPr lang="de-DE"/>
        </a:p>
      </dgm:t>
    </dgm:pt>
    <dgm:pt modelId="{44EDFD3A-CF0E-4EAE-8B4D-86A0FE897136}" type="sibTrans" cxnId="{9943914A-8508-4951-926A-D56B0183A54D}">
      <dgm:prSet/>
      <dgm:spPr/>
      <dgm:t>
        <a:bodyPr/>
        <a:lstStyle/>
        <a:p>
          <a:endParaRPr lang="de-DE"/>
        </a:p>
      </dgm:t>
    </dgm:pt>
    <dgm:pt modelId="{6C2094AC-A11F-4DE0-8872-302A8B1B2299}">
      <dgm:prSet/>
      <dgm:spPr/>
      <dgm:t>
        <a:bodyPr/>
        <a:lstStyle/>
        <a:p>
          <a:r>
            <a:rPr lang="de-DE"/>
            <a:t>durchschnittliche monatliche Anzahl der App-Bestellungen</a:t>
          </a:r>
        </a:p>
      </dgm:t>
    </dgm:pt>
    <dgm:pt modelId="{618E09A5-3ED2-419A-85C8-5AD99EBD9CD3}" type="parTrans" cxnId="{8C42FB0A-1936-4933-84D7-8C056C0EA24C}">
      <dgm:prSet/>
      <dgm:spPr/>
      <dgm:t>
        <a:bodyPr/>
        <a:lstStyle/>
        <a:p>
          <a:endParaRPr lang="de-DE"/>
        </a:p>
      </dgm:t>
    </dgm:pt>
    <dgm:pt modelId="{51D1AF47-D140-43B5-BADF-2A4BF3F19A00}" type="sibTrans" cxnId="{8C42FB0A-1936-4933-84D7-8C056C0EA24C}">
      <dgm:prSet/>
      <dgm:spPr/>
      <dgm:t>
        <a:bodyPr/>
        <a:lstStyle/>
        <a:p>
          <a:endParaRPr lang="de-DE"/>
        </a:p>
      </dgm:t>
    </dgm:pt>
    <dgm:pt modelId="{6FA39874-1312-484F-915A-5A7BAA3468DF}">
      <dgm:prSet/>
      <dgm:spPr/>
      <dgm:t>
        <a:bodyPr/>
        <a:lstStyle/>
        <a:p>
          <a:r>
            <a:rPr lang="de-DE"/>
            <a:t>Durchschnittliche monatliche Bewertungen in den jeweiligen App-Stores</a:t>
          </a:r>
        </a:p>
      </dgm:t>
    </dgm:pt>
    <dgm:pt modelId="{14D097E6-2F45-4950-9A19-942529B3AC19}" type="parTrans" cxnId="{27DCAEF5-91B9-4D94-B136-388663371B95}">
      <dgm:prSet/>
      <dgm:spPr/>
      <dgm:t>
        <a:bodyPr/>
        <a:lstStyle/>
        <a:p>
          <a:endParaRPr lang="de-DE"/>
        </a:p>
      </dgm:t>
    </dgm:pt>
    <dgm:pt modelId="{27AA1830-5D4F-471F-B3E1-8C66D27EBE66}" type="sibTrans" cxnId="{27DCAEF5-91B9-4D94-B136-388663371B95}">
      <dgm:prSet/>
      <dgm:spPr/>
      <dgm:t>
        <a:bodyPr/>
        <a:lstStyle/>
        <a:p>
          <a:endParaRPr lang="de-DE"/>
        </a:p>
      </dgm:t>
    </dgm:pt>
    <dgm:pt modelId="{4C663D09-75C0-4F74-9926-32B5811FA7AD}">
      <dgm:prSet/>
      <dgm:spPr/>
      <dgm:t>
        <a:bodyPr/>
        <a:lstStyle/>
        <a:p>
          <a:r>
            <a:rPr lang="de-DE"/>
            <a:t>Monatlicher prozentualer Anteil der Antwortkommentare in den App-Stores auf Rezensionen mit &lt;= 3 Sternen</a:t>
          </a:r>
        </a:p>
      </dgm:t>
    </dgm:pt>
    <dgm:pt modelId="{2EA45258-9F51-498E-9C0C-6634807C6155}" type="parTrans" cxnId="{6D9155A3-8005-419B-9180-EE1553B75FA5}">
      <dgm:prSet/>
      <dgm:spPr/>
      <dgm:t>
        <a:bodyPr/>
        <a:lstStyle/>
        <a:p>
          <a:endParaRPr lang="de-DE"/>
        </a:p>
      </dgm:t>
    </dgm:pt>
    <dgm:pt modelId="{39C320AE-BEEB-4988-9AE2-6E0A820F7112}" type="sibTrans" cxnId="{6D9155A3-8005-419B-9180-EE1553B75FA5}">
      <dgm:prSet/>
      <dgm:spPr/>
      <dgm:t>
        <a:bodyPr/>
        <a:lstStyle/>
        <a:p>
          <a:endParaRPr lang="de-DE"/>
        </a:p>
      </dgm:t>
    </dgm:pt>
    <dgm:pt modelId="{E4ECCAA6-B682-4546-9FD2-19F598A40AAA}">
      <dgm:prSet/>
      <dgm:spPr/>
      <dgm:t>
        <a:bodyPr/>
        <a:lstStyle/>
        <a:p>
          <a:r>
            <a:rPr lang="de-DE"/>
            <a:t>Kundenbindungsrate</a:t>
          </a:r>
        </a:p>
      </dgm:t>
    </dgm:pt>
    <dgm:pt modelId="{775B1102-2BA3-4D47-BD60-F3BC26B2CAF0}" type="parTrans" cxnId="{72874593-5A15-4C24-8F3F-E2475818B1B4}">
      <dgm:prSet/>
      <dgm:spPr/>
      <dgm:t>
        <a:bodyPr/>
        <a:lstStyle/>
        <a:p>
          <a:endParaRPr lang="de-DE"/>
        </a:p>
      </dgm:t>
    </dgm:pt>
    <dgm:pt modelId="{BEEF7AF0-230F-4B8C-B43E-07C0912685A7}" type="sibTrans" cxnId="{72874593-5A15-4C24-8F3F-E2475818B1B4}">
      <dgm:prSet/>
      <dgm:spPr/>
      <dgm:t>
        <a:bodyPr/>
        <a:lstStyle/>
        <a:p>
          <a:endParaRPr lang="de-DE"/>
        </a:p>
      </dgm:t>
    </dgm:pt>
    <dgm:pt modelId="{55C89150-FB85-4C44-9C58-6574EDEC1594}" type="pres">
      <dgm:prSet presAssocID="{16B749A1-0E74-4982-A9EE-B62EEDDCC0E3}" presName="linear" presStyleCnt="0">
        <dgm:presLayoutVars>
          <dgm:animLvl val="lvl"/>
          <dgm:resizeHandles val="exact"/>
        </dgm:presLayoutVars>
      </dgm:prSet>
      <dgm:spPr/>
    </dgm:pt>
    <dgm:pt modelId="{6102D73A-0536-427D-BC2F-C6E6AF750FCE}" type="pres">
      <dgm:prSet presAssocID="{7EBA57A0-B055-48FF-9E4B-12476F0B49A4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50631BB9-8EE6-4155-A77A-1C574CE4E9ED}" type="pres">
      <dgm:prSet presAssocID="{87DE57C9-7CA9-46E8-82C4-31743E9025AD}" presName="spacer" presStyleCnt="0"/>
      <dgm:spPr/>
    </dgm:pt>
    <dgm:pt modelId="{6A1201F1-24AB-4648-8BFF-088ADBA99285}" type="pres">
      <dgm:prSet presAssocID="{E5664289-3C47-4AC6-AB9D-6B43D6216320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E6FE0BB7-CC91-4EA7-BA5E-AE62920B90C5}" type="pres">
      <dgm:prSet presAssocID="{4CB64E31-4569-416A-A57C-DEA59A4E1942}" presName="spacer" presStyleCnt="0"/>
      <dgm:spPr/>
    </dgm:pt>
    <dgm:pt modelId="{A9F104C9-E6B2-4A1D-A449-FD8466C14A36}" type="pres">
      <dgm:prSet presAssocID="{31566EC7-173A-409E-86A8-9B55EE9EA8A3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B421B089-7C85-4959-956D-3BD70AF735D0}" type="pres">
      <dgm:prSet presAssocID="{178E565C-2020-4088-AB7E-4D775C866BA2}" presName="spacer" presStyleCnt="0"/>
      <dgm:spPr/>
    </dgm:pt>
    <dgm:pt modelId="{47439B93-D9B2-4E98-AFEB-BF419853036B}" type="pres">
      <dgm:prSet presAssocID="{2873D6A1-8B4B-4B2A-A728-247E9C69C62A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544A6C40-1FCA-4468-A7F7-78177871C1C5}" type="pres">
      <dgm:prSet presAssocID="{3723B15F-A8D2-4777-895B-52D939B87F41}" presName="spacer" presStyleCnt="0"/>
      <dgm:spPr/>
    </dgm:pt>
    <dgm:pt modelId="{A3817996-975A-4016-B336-6DB372214470}" type="pres">
      <dgm:prSet presAssocID="{9590DA5D-87C9-4F69-84F0-B63D080D97E4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46FD6F26-333A-45DB-9718-CC4F69FADCB8}" type="pres">
      <dgm:prSet presAssocID="{928B99CD-3DD6-481C-8147-FCCFA7963F96}" presName="spacer" presStyleCnt="0"/>
      <dgm:spPr/>
    </dgm:pt>
    <dgm:pt modelId="{003D72F9-667E-4089-A36C-11FF07E5B89F}" type="pres">
      <dgm:prSet presAssocID="{FBDCFF0D-2453-4BC6-8320-A05F48663C6E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6814D3FD-AF4E-4008-B846-9262FCBB9CA4}" type="pres">
      <dgm:prSet presAssocID="{04E00A8F-6CFA-460E-80C1-BB21E20F6177}" presName="spacer" presStyleCnt="0"/>
      <dgm:spPr/>
    </dgm:pt>
    <dgm:pt modelId="{D3A3F078-B7CD-453C-ACE8-C0C56A053B68}" type="pres">
      <dgm:prSet presAssocID="{BD29642B-0C2C-4197-A58C-6B0E20615E37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2FBE9625-A66F-48EB-BB9E-D4FA1C35DFF4}" type="pres">
      <dgm:prSet presAssocID="{D66528A7-F01F-4403-881A-230E84E861B7}" presName="spacer" presStyleCnt="0"/>
      <dgm:spPr/>
    </dgm:pt>
    <dgm:pt modelId="{F1CBF019-3D26-417B-8785-3A429BB8F439}" type="pres">
      <dgm:prSet presAssocID="{328E7AF5-E904-4B24-B983-27D949BD6C39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D9F6F882-4861-416F-B0FF-8B94735A245D}" type="pres">
      <dgm:prSet presAssocID="{44EDFD3A-CF0E-4EAE-8B4D-86A0FE897136}" presName="spacer" presStyleCnt="0"/>
      <dgm:spPr/>
    </dgm:pt>
    <dgm:pt modelId="{3A08B0E1-62F1-4200-A076-91155ACA71DC}" type="pres">
      <dgm:prSet presAssocID="{6C2094AC-A11F-4DE0-8872-302A8B1B229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045A0C99-843D-4D0B-BE8D-FFEC2081CFC1}" type="pres">
      <dgm:prSet presAssocID="{51D1AF47-D140-43B5-BADF-2A4BF3F19A00}" presName="spacer" presStyleCnt="0"/>
      <dgm:spPr/>
    </dgm:pt>
    <dgm:pt modelId="{DC3673A9-1F9C-4448-8AA2-A8E9B772694B}" type="pres">
      <dgm:prSet presAssocID="{6FA39874-1312-484F-915A-5A7BAA3468DF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34571806-78B9-4E71-8A39-EE33FC4C5585}" type="pres">
      <dgm:prSet presAssocID="{27AA1830-5D4F-471F-B3E1-8C66D27EBE66}" presName="spacer" presStyleCnt="0"/>
      <dgm:spPr/>
    </dgm:pt>
    <dgm:pt modelId="{1E44DFCF-4661-40DF-B57E-5AD9F55A042D}" type="pres">
      <dgm:prSet presAssocID="{4C663D09-75C0-4F74-9926-32B5811FA7A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E8B1D014-DDD9-45D5-A626-517F4FA1444E}" type="pres">
      <dgm:prSet presAssocID="{39C320AE-BEEB-4988-9AE2-6E0A820F7112}" presName="spacer" presStyleCnt="0"/>
      <dgm:spPr/>
    </dgm:pt>
    <dgm:pt modelId="{8D0B7B6A-D81B-4252-BAA7-221549031DC2}" type="pres">
      <dgm:prSet presAssocID="{E4ECCAA6-B682-4546-9FD2-19F598A40AAA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8C42FB0A-1936-4933-84D7-8C056C0EA24C}" srcId="{16B749A1-0E74-4982-A9EE-B62EEDDCC0E3}" destId="{6C2094AC-A11F-4DE0-8872-302A8B1B2299}" srcOrd="8" destOrd="0" parTransId="{618E09A5-3ED2-419A-85C8-5AD99EBD9CD3}" sibTransId="{51D1AF47-D140-43B5-BADF-2A4BF3F19A00}"/>
    <dgm:cxn modelId="{CDE1791B-9155-4770-A1D0-2A09C2D90CA8}" srcId="{16B749A1-0E74-4982-A9EE-B62EEDDCC0E3}" destId="{7EBA57A0-B055-48FF-9E4B-12476F0B49A4}" srcOrd="0" destOrd="0" parTransId="{144B347F-928A-4859-85F0-6326DAC232F6}" sibTransId="{87DE57C9-7CA9-46E8-82C4-31743E9025AD}"/>
    <dgm:cxn modelId="{3F1FF51F-784F-4E63-8EE4-4A54F4E099B8}" srcId="{16B749A1-0E74-4982-A9EE-B62EEDDCC0E3}" destId="{BD29642B-0C2C-4197-A58C-6B0E20615E37}" srcOrd="6" destOrd="0" parTransId="{A950D7BA-CA19-4D40-977F-FC16D4B74C31}" sibTransId="{D66528A7-F01F-4403-881A-230E84E861B7}"/>
    <dgm:cxn modelId="{DDED092E-664F-41E0-99F8-7AEC9B3C3D8D}" type="presOf" srcId="{2873D6A1-8B4B-4B2A-A728-247E9C69C62A}" destId="{47439B93-D9B2-4E98-AFEB-BF419853036B}" srcOrd="0" destOrd="0" presId="urn:microsoft.com/office/officeart/2005/8/layout/vList2"/>
    <dgm:cxn modelId="{1E1BD13B-16DC-4FCA-9756-AC1A7E639F62}" srcId="{16B749A1-0E74-4982-A9EE-B62EEDDCC0E3}" destId="{FBDCFF0D-2453-4BC6-8320-A05F48663C6E}" srcOrd="5" destOrd="0" parTransId="{65D9801C-AACD-4C8E-84C5-7BE93258F1D1}" sibTransId="{04E00A8F-6CFA-460E-80C1-BB21E20F6177}"/>
    <dgm:cxn modelId="{1B18C45C-00D8-44F8-A104-149B9392D305}" type="presOf" srcId="{E4ECCAA6-B682-4546-9FD2-19F598A40AAA}" destId="{8D0B7B6A-D81B-4252-BAA7-221549031DC2}" srcOrd="0" destOrd="0" presId="urn:microsoft.com/office/officeart/2005/8/layout/vList2"/>
    <dgm:cxn modelId="{235FD146-C8DC-4C08-8B7C-204A5047892D}" type="presOf" srcId="{9590DA5D-87C9-4F69-84F0-B63D080D97E4}" destId="{A3817996-975A-4016-B336-6DB372214470}" srcOrd="0" destOrd="0" presId="urn:microsoft.com/office/officeart/2005/8/layout/vList2"/>
    <dgm:cxn modelId="{9943914A-8508-4951-926A-D56B0183A54D}" srcId="{16B749A1-0E74-4982-A9EE-B62EEDDCC0E3}" destId="{328E7AF5-E904-4B24-B983-27D949BD6C39}" srcOrd="7" destOrd="0" parTransId="{68D5E2A5-9193-44BC-844C-13C0C3DF6EE0}" sibTransId="{44EDFD3A-CF0E-4EAE-8B4D-86A0FE897136}"/>
    <dgm:cxn modelId="{EAEF8A6C-FDB4-4B4F-B4D2-F1FE694548DC}" type="presOf" srcId="{4C663D09-75C0-4F74-9926-32B5811FA7AD}" destId="{1E44DFCF-4661-40DF-B57E-5AD9F55A042D}" srcOrd="0" destOrd="0" presId="urn:microsoft.com/office/officeart/2005/8/layout/vList2"/>
    <dgm:cxn modelId="{B0E14C4D-1BAF-4324-BA84-BD93567B87D2}" type="presOf" srcId="{BD29642B-0C2C-4197-A58C-6B0E20615E37}" destId="{D3A3F078-B7CD-453C-ACE8-C0C56A053B68}" srcOrd="0" destOrd="0" presId="urn:microsoft.com/office/officeart/2005/8/layout/vList2"/>
    <dgm:cxn modelId="{A1D6ED53-A3E9-4B9B-9D24-ABEDBF34CB82}" type="presOf" srcId="{6C2094AC-A11F-4DE0-8872-302A8B1B2299}" destId="{3A08B0E1-62F1-4200-A076-91155ACA71DC}" srcOrd="0" destOrd="0" presId="urn:microsoft.com/office/officeart/2005/8/layout/vList2"/>
    <dgm:cxn modelId="{43653774-E678-4273-B5C4-FC5C6C3415AE}" type="presOf" srcId="{16B749A1-0E74-4982-A9EE-B62EEDDCC0E3}" destId="{55C89150-FB85-4C44-9C58-6574EDEC1594}" srcOrd="0" destOrd="0" presId="urn:microsoft.com/office/officeart/2005/8/layout/vList2"/>
    <dgm:cxn modelId="{72874593-5A15-4C24-8F3F-E2475818B1B4}" srcId="{16B749A1-0E74-4982-A9EE-B62EEDDCC0E3}" destId="{E4ECCAA6-B682-4546-9FD2-19F598A40AAA}" srcOrd="11" destOrd="0" parTransId="{775B1102-2BA3-4D47-BD60-F3BC26B2CAF0}" sibTransId="{BEEF7AF0-230F-4B8C-B43E-07C0912685A7}"/>
    <dgm:cxn modelId="{6D9155A3-8005-419B-9180-EE1553B75FA5}" srcId="{16B749A1-0E74-4982-A9EE-B62EEDDCC0E3}" destId="{4C663D09-75C0-4F74-9926-32B5811FA7AD}" srcOrd="10" destOrd="0" parTransId="{2EA45258-9F51-498E-9C0C-6634807C6155}" sibTransId="{39C320AE-BEEB-4988-9AE2-6E0A820F7112}"/>
    <dgm:cxn modelId="{3FE351A9-FFE7-4104-BBFE-23EE3DBCEDBF}" type="presOf" srcId="{31566EC7-173A-409E-86A8-9B55EE9EA8A3}" destId="{A9F104C9-E6B2-4A1D-A449-FD8466C14A36}" srcOrd="0" destOrd="0" presId="urn:microsoft.com/office/officeart/2005/8/layout/vList2"/>
    <dgm:cxn modelId="{84BE3FB8-EA19-42FD-9974-B9A8511AC4CD}" srcId="{16B749A1-0E74-4982-A9EE-B62EEDDCC0E3}" destId="{2873D6A1-8B4B-4B2A-A728-247E9C69C62A}" srcOrd="3" destOrd="0" parTransId="{C3160590-C48B-41E2-8117-7905F3F9DAC4}" sibTransId="{3723B15F-A8D2-4777-895B-52D939B87F41}"/>
    <dgm:cxn modelId="{70E21CC6-E3C4-4F0C-B958-EE807EE7F69C}" type="presOf" srcId="{E5664289-3C47-4AC6-AB9D-6B43D6216320}" destId="{6A1201F1-24AB-4648-8BFF-088ADBA99285}" srcOrd="0" destOrd="0" presId="urn:microsoft.com/office/officeart/2005/8/layout/vList2"/>
    <dgm:cxn modelId="{CF652BC7-EE7D-466B-B212-4A3531C9D48D}" type="presOf" srcId="{FBDCFF0D-2453-4BC6-8320-A05F48663C6E}" destId="{003D72F9-667E-4089-A36C-11FF07E5B89F}" srcOrd="0" destOrd="0" presId="urn:microsoft.com/office/officeart/2005/8/layout/vList2"/>
    <dgm:cxn modelId="{5D2ECCD5-8B60-42E8-8711-C66C64FFBB1D}" type="presOf" srcId="{7EBA57A0-B055-48FF-9E4B-12476F0B49A4}" destId="{6102D73A-0536-427D-BC2F-C6E6AF750FCE}" srcOrd="0" destOrd="0" presId="urn:microsoft.com/office/officeart/2005/8/layout/vList2"/>
    <dgm:cxn modelId="{709DA8DF-0DD2-44AF-87C2-DC0960F3F9A6}" type="presOf" srcId="{328E7AF5-E904-4B24-B983-27D949BD6C39}" destId="{F1CBF019-3D26-417B-8785-3A429BB8F439}" srcOrd="0" destOrd="0" presId="urn:microsoft.com/office/officeart/2005/8/layout/vList2"/>
    <dgm:cxn modelId="{A0AE83E3-4E27-492E-94BE-E961834BD1A5}" type="presOf" srcId="{6FA39874-1312-484F-915A-5A7BAA3468DF}" destId="{DC3673A9-1F9C-4448-8AA2-A8E9B772694B}" srcOrd="0" destOrd="0" presId="urn:microsoft.com/office/officeart/2005/8/layout/vList2"/>
    <dgm:cxn modelId="{7FC341E9-DF01-4AB3-9D81-77226FD33B03}" srcId="{16B749A1-0E74-4982-A9EE-B62EEDDCC0E3}" destId="{9590DA5D-87C9-4F69-84F0-B63D080D97E4}" srcOrd="4" destOrd="0" parTransId="{7FF9C3A6-FA0E-4F2F-933C-73161B03F746}" sibTransId="{928B99CD-3DD6-481C-8147-FCCFA7963F96}"/>
    <dgm:cxn modelId="{2F1FC5EA-C297-4295-A5D3-BF093A3559D2}" srcId="{16B749A1-0E74-4982-A9EE-B62EEDDCC0E3}" destId="{E5664289-3C47-4AC6-AB9D-6B43D6216320}" srcOrd="1" destOrd="0" parTransId="{6A2189E7-7A3A-4F75-9B9F-A3CF02D618CA}" sibTransId="{4CB64E31-4569-416A-A57C-DEA59A4E1942}"/>
    <dgm:cxn modelId="{E69A59F2-973D-4566-A4FA-63AC6E5063F8}" srcId="{16B749A1-0E74-4982-A9EE-B62EEDDCC0E3}" destId="{31566EC7-173A-409E-86A8-9B55EE9EA8A3}" srcOrd="2" destOrd="0" parTransId="{C573924D-5ECB-4CB6-989C-F8151D8081AF}" sibTransId="{178E565C-2020-4088-AB7E-4D775C866BA2}"/>
    <dgm:cxn modelId="{27DCAEF5-91B9-4D94-B136-388663371B95}" srcId="{16B749A1-0E74-4982-A9EE-B62EEDDCC0E3}" destId="{6FA39874-1312-484F-915A-5A7BAA3468DF}" srcOrd="9" destOrd="0" parTransId="{14D097E6-2F45-4950-9A19-942529B3AC19}" sibTransId="{27AA1830-5D4F-471F-B3E1-8C66D27EBE66}"/>
    <dgm:cxn modelId="{CF4363E9-07EC-4DD1-89DA-4914CC29396D}" type="presParOf" srcId="{55C89150-FB85-4C44-9C58-6574EDEC1594}" destId="{6102D73A-0536-427D-BC2F-C6E6AF750FCE}" srcOrd="0" destOrd="0" presId="urn:microsoft.com/office/officeart/2005/8/layout/vList2"/>
    <dgm:cxn modelId="{057337FF-CEA3-4628-A338-2761595D9C88}" type="presParOf" srcId="{55C89150-FB85-4C44-9C58-6574EDEC1594}" destId="{50631BB9-8EE6-4155-A77A-1C574CE4E9ED}" srcOrd="1" destOrd="0" presId="urn:microsoft.com/office/officeart/2005/8/layout/vList2"/>
    <dgm:cxn modelId="{359B3933-6D09-4864-A8F0-E967F6D466C6}" type="presParOf" srcId="{55C89150-FB85-4C44-9C58-6574EDEC1594}" destId="{6A1201F1-24AB-4648-8BFF-088ADBA99285}" srcOrd="2" destOrd="0" presId="urn:microsoft.com/office/officeart/2005/8/layout/vList2"/>
    <dgm:cxn modelId="{6521F0DB-77C0-43D1-90F9-ED91B8EE8003}" type="presParOf" srcId="{55C89150-FB85-4C44-9C58-6574EDEC1594}" destId="{E6FE0BB7-CC91-4EA7-BA5E-AE62920B90C5}" srcOrd="3" destOrd="0" presId="urn:microsoft.com/office/officeart/2005/8/layout/vList2"/>
    <dgm:cxn modelId="{6A8202B5-F5DE-43B4-B101-A059F023394A}" type="presParOf" srcId="{55C89150-FB85-4C44-9C58-6574EDEC1594}" destId="{A9F104C9-E6B2-4A1D-A449-FD8466C14A36}" srcOrd="4" destOrd="0" presId="urn:microsoft.com/office/officeart/2005/8/layout/vList2"/>
    <dgm:cxn modelId="{6E0770D9-0433-49F9-BC0A-926F6108BF5E}" type="presParOf" srcId="{55C89150-FB85-4C44-9C58-6574EDEC1594}" destId="{B421B089-7C85-4959-956D-3BD70AF735D0}" srcOrd="5" destOrd="0" presId="urn:microsoft.com/office/officeart/2005/8/layout/vList2"/>
    <dgm:cxn modelId="{CE714FDD-465D-4D9F-91B4-8FD543503FC6}" type="presParOf" srcId="{55C89150-FB85-4C44-9C58-6574EDEC1594}" destId="{47439B93-D9B2-4E98-AFEB-BF419853036B}" srcOrd="6" destOrd="0" presId="urn:microsoft.com/office/officeart/2005/8/layout/vList2"/>
    <dgm:cxn modelId="{1BC3C582-74A9-4813-8826-C866EAEE57BB}" type="presParOf" srcId="{55C89150-FB85-4C44-9C58-6574EDEC1594}" destId="{544A6C40-1FCA-4468-A7F7-78177871C1C5}" srcOrd="7" destOrd="0" presId="urn:microsoft.com/office/officeart/2005/8/layout/vList2"/>
    <dgm:cxn modelId="{78C43D3D-0B27-42BA-B6C3-5CE00E35CCD7}" type="presParOf" srcId="{55C89150-FB85-4C44-9C58-6574EDEC1594}" destId="{A3817996-975A-4016-B336-6DB372214470}" srcOrd="8" destOrd="0" presId="urn:microsoft.com/office/officeart/2005/8/layout/vList2"/>
    <dgm:cxn modelId="{40C89B4F-174B-4E1C-BF95-A4B1C29D01AB}" type="presParOf" srcId="{55C89150-FB85-4C44-9C58-6574EDEC1594}" destId="{46FD6F26-333A-45DB-9718-CC4F69FADCB8}" srcOrd="9" destOrd="0" presId="urn:microsoft.com/office/officeart/2005/8/layout/vList2"/>
    <dgm:cxn modelId="{58747CE7-5EA3-4446-98B4-7C07682C8A41}" type="presParOf" srcId="{55C89150-FB85-4C44-9C58-6574EDEC1594}" destId="{003D72F9-667E-4089-A36C-11FF07E5B89F}" srcOrd="10" destOrd="0" presId="urn:microsoft.com/office/officeart/2005/8/layout/vList2"/>
    <dgm:cxn modelId="{7832A4E7-CD93-4648-A46A-32B4278BA213}" type="presParOf" srcId="{55C89150-FB85-4C44-9C58-6574EDEC1594}" destId="{6814D3FD-AF4E-4008-B846-9262FCBB9CA4}" srcOrd="11" destOrd="0" presId="urn:microsoft.com/office/officeart/2005/8/layout/vList2"/>
    <dgm:cxn modelId="{81A83205-09E4-4E46-B8CE-4FC00070A13D}" type="presParOf" srcId="{55C89150-FB85-4C44-9C58-6574EDEC1594}" destId="{D3A3F078-B7CD-453C-ACE8-C0C56A053B68}" srcOrd="12" destOrd="0" presId="urn:microsoft.com/office/officeart/2005/8/layout/vList2"/>
    <dgm:cxn modelId="{040FA34A-B265-4650-B0C8-0625FB1C3223}" type="presParOf" srcId="{55C89150-FB85-4C44-9C58-6574EDEC1594}" destId="{2FBE9625-A66F-48EB-BB9E-D4FA1C35DFF4}" srcOrd="13" destOrd="0" presId="urn:microsoft.com/office/officeart/2005/8/layout/vList2"/>
    <dgm:cxn modelId="{77CCA1CA-6CEA-40F7-BF7B-8D749010D8D0}" type="presParOf" srcId="{55C89150-FB85-4C44-9C58-6574EDEC1594}" destId="{F1CBF019-3D26-417B-8785-3A429BB8F439}" srcOrd="14" destOrd="0" presId="urn:microsoft.com/office/officeart/2005/8/layout/vList2"/>
    <dgm:cxn modelId="{E5983DBC-7F89-4828-B8AA-1D8267D27842}" type="presParOf" srcId="{55C89150-FB85-4C44-9C58-6574EDEC1594}" destId="{D9F6F882-4861-416F-B0FF-8B94735A245D}" srcOrd="15" destOrd="0" presId="urn:microsoft.com/office/officeart/2005/8/layout/vList2"/>
    <dgm:cxn modelId="{5AA5BE43-07C1-4710-95A4-E1A798F299B9}" type="presParOf" srcId="{55C89150-FB85-4C44-9C58-6574EDEC1594}" destId="{3A08B0E1-62F1-4200-A076-91155ACA71DC}" srcOrd="16" destOrd="0" presId="urn:microsoft.com/office/officeart/2005/8/layout/vList2"/>
    <dgm:cxn modelId="{2BE995A2-5D44-42E0-AC00-E32C27251F45}" type="presParOf" srcId="{55C89150-FB85-4C44-9C58-6574EDEC1594}" destId="{045A0C99-843D-4D0B-BE8D-FFEC2081CFC1}" srcOrd="17" destOrd="0" presId="urn:microsoft.com/office/officeart/2005/8/layout/vList2"/>
    <dgm:cxn modelId="{686DC779-2DB6-4F2A-8588-7E318AD937C5}" type="presParOf" srcId="{55C89150-FB85-4C44-9C58-6574EDEC1594}" destId="{DC3673A9-1F9C-4448-8AA2-A8E9B772694B}" srcOrd="18" destOrd="0" presId="urn:microsoft.com/office/officeart/2005/8/layout/vList2"/>
    <dgm:cxn modelId="{4B916ECF-B046-4CEA-949D-9325A0B2FEA6}" type="presParOf" srcId="{55C89150-FB85-4C44-9C58-6574EDEC1594}" destId="{34571806-78B9-4E71-8A39-EE33FC4C5585}" srcOrd="19" destOrd="0" presId="urn:microsoft.com/office/officeart/2005/8/layout/vList2"/>
    <dgm:cxn modelId="{D8DBFFBB-B99E-4754-B8DF-1AC61696A231}" type="presParOf" srcId="{55C89150-FB85-4C44-9C58-6574EDEC1594}" destId="{1E44DFCF-4661-40DF-B57E-5AD9F55A042D}" srcOrd="20" destOrd="0" presId="urn:microsoft.com/office/officeart/2005/8/layout/vList2"/>
    <dgm:cxn modelId="{0CBCD702-2692-4D6E-8892-81FEACAE80C0}" type="presParOf" srcId="{55C89150-FB85-4C44-9C58-6574EDEC1594}" destId="{E8B1D014-DDD9-45D5-A626-517F4FA1444E}" srcOrd="21" destOrd="0" presId="urn:microsoft.com/office/officeart/2005/8/layout/vList2"/>
    <dgm:cxn modelId="{5C66B35F-7DD0-4461-9437-046719035417}" type="presParOf" srcId="{55C89150-FB85-4C44-9C58-6574EDEC1594}" destId="{8D0B7B6A-D81B-4252-BAA7-221549031DC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005EA-79F5-4E56-B1DE-88E3972030F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de-DE"/>
        </a:p>
      </dgm:t>
    </dgm:pt>
    <dgm:pt modelId="{3476D246-0D07-41ED-8416-D6166D5803C8}">
      <dgm:prSet/>
      <dgm:spPr/>
      <dgm:t>
        <a:bodyPr/>
        <a:lstStyle/>
        <a:p>
          <a:r>
            <a:rPr lang="de-DE"/>
            <a:t>Anzahl der durchschnittlichen Serverabstürze pro Jahr </a:t>
          </a:r>
        </a:p>
      </dgm:t>
    </dgm:pt>
    <dgm:pt modelId="{6FE85EA6-DDD4-4444-BC14-62A5BCFCE80B}" type="parTrans" cxnId="{A762E0F2-D85D-4988-ADB0-ACB23C786AE9}">
      <dgm:prSet/>
      <dgm:spPr/>
      <dgm:t>
        <a:bodyPr/>
        <a:lstStyle/>
        <a:p>
          <a:endParaRPr lang="de-DE"/>
        </a:p>
      </dgm:t>
    </dgm:pt>
    <dgm:pt modelId="{E7F0EE27-8A19-4203-B308-2CE2A0707280}" type="sibTrans" cxnId="{A762E0F2-D85D-4988-ADB0-ACB23C786AE9}">
      <dgm:prSet/>
      <dgm:spPr/>
      <dgm:t>
        <a:bodyPr/>
        <a:lstStyle/>
        <a:p>
          <a:endParaRPr lang="de-DE"/>
        </a:p>
      </dgm:t>
    </dgm:pt>
    <dgm:pt modelId="{A66E905D-BD1C-4A7F-A92D-E49B2FB1EF4E}">
      <dgm:prSet/>
      <dgm:spPr/>
      <dgm:t>
        <a:bodyPr/>
        <a:lstStyle/>
        <a:p>
          <a:r>
            <a:rPr lang="de-DE" dirty="0"/>
            <a:t>Serveranfragen pro Monat </a:t>
          </a:r>
        </a:p>
      </dgm:t>
    </dgm:pt>
    <dgm:pt modelId="{FCF17893-FEDF-48EB-BAF3-78DA3E10FE55}" type="parTrans" cxnId="{7C27BC32-ECCA-440C-8A71-D5745EB8C253}">
      <dgm:prSet/>
      <dgm:spPr/>
      <dgm:t>
        <a:bodyPr/>
        <a:lstStyle/>
        <a:p>
          <a:endParaRPr lang="de-DE"/>
        </a:p>
      </dgm:t>
    </dgm:pt>
    <dgm:pt modelId="{90EB9B84-B117-4193-8E52-A22157E35164}" type="sibTrans" cxnId="{7C27BC32-ECCA-440C-8A71-D5745EB8C253}">
      <dgm:prSet/>
      <dgm:spPr/>
      <dgm:t>
        <a:bodyPr/>
        <a:lstStyle/>
        <a:p>
          <a:endParaRPr lang="de-DE"/>
        </a:p>
      </dgm:t>
    </dgm:pt>
    <dgm:pt modelId="{02866693-FD6F-4F69-A6E2-5E9B5A4E501C}">
      <dgm:prSet/>
      <dgm:spPr/>
      <dgm:t>
        <a:bodyPr/>
        <a:lstStyle/>
        <a:p>
          <a:r>
            <a:rPr lang="de-DE"/>
            <a:t>durchschnittliche Antwortzeit des Servers </a:t>
          </a:r>
        </a:p>
      </dgm:t>
    </dgm:pt>
    <dgm:pt modelId="{2D3CCFDD-2BE1-45CD-B608-56224E03789E}" type="parTrans" cxnId="{2E4BF4AD-D225-4987-B30C-F26351FC1FC6}">
      <dgm:prSet/>
      <dgm:spPr/>
      <dgm:t>
        <a:bodyPr/>
        <a:lstStyle/>
        <a:p>
          <a:endParaRPr lang="de-DE"/>
        </a:p>
      </dgm:t>
    </dgm:pt>
    <dgm:pt modelId="{7AA54AFB-B6AE-450D-856A-D57747FF750C}" type="sibTrans" cxnId="{2E4BF4AD-D225-4987-B30C-F26351FC1FC6}">
      <dgm:prSet/>
      <dgm:spPr/>
      <dgm:t>
        <a:bodyPr/>
        <a:lstStyle/>
        <a:p>
          <a:endParaRPr lang="de-DE"/>
        </a:p>
      </dgm:t>
    </dgm:pt>
    <dgm:pt modelId="{664FFDCB-C6BE-432B-83BB-43197696A635}">
      <dgm:prSet/>
      <dgm:spPr/>
      <dgm:t>
        <a:bodyPr/>
        <a:lstStyle/>
        <a:p>
          <a:r>
            <a:rPr lang="de-DE"/>
            <a:t>maximale Antwortzeit des Servers </a:t>
          </a:r>
        </a:p>
      </dgm:t>
    </dgm:pt>
    <dgm:pt modelId="{F2D8EE17-1145-4109-836C-5DC357F7815E}" type="parTrans" cxnId="{8491C5DA-6D53-4729-8F23-5E35E7B05E73}">
      <dgm:prSet/>
      <dgm:spPr/>
      <dgm:t>
        <a:bodyPr/>
        <a:lstStyle/>
        <a:p>
          <a:endParaRPr lang="de-DE"/>
        </a:p>
      </dgm:t>
    </dgm:pt>
    <dgm:pt modelId="{519BA84D-F57D-411D-917F-7A9A38DC6187}" type="sibTrans" cxnId="{8491C5DA-6D53-4729-8F23-5E35E7B05E73}">
      <dgm:prSet/>
      <dgm:spPr/>
      <dgm:t>
        <a:bodyPr/>
        <a:lstStyle/>
        <a:p>
          <a:endParaRPr lang="de-DE"/>
        </a:p>
      </dgm:t>
    </dgm:pt>
    <dgm:pt modelId="{11F3FB67-A2D7-443C-982D-829700417240}">
      <dgm:prSet/>
      <dgm:spPr/>
      <dgm:t>
        <a:bodyPr/>
        <a:lstStyle/>
        <a:p>
          <a:r>
            <a:rPr lang="de-DE"/>
            <a:t>Prozentuale tägliche durchschnittliche Serverauslastung </a:t>
          </a:r>
        </a:p>
      </dgm:t>
    </dgm:pt>
    <dgm:pt modelId="{A0BFA8D4-B848-42F5-8847-BD3531899244}" type="parTrans" cxnId="{FEBDA958-18F1-4FFB-9FCA-38BFA504281B}">
      <dgm:prSet/>
      <dgm:spPr/>
      <dgm:t>
        <a:bodyPr/>
        <a:lstStyle/>
        <a:p>
          <a:endParaRPr lang="de-DE"/>
        </a:p>
      </dgm:t>
    </dgm:pt>
    <dgm:pt modelId="{2C3D927F-8B3B-4486-A105-E11AE3F17D84}" type="sibTrans" cxnId="{FEBDA958-18F1-4FFB-9FCA-38BFA504281B}">
      <dgm:prSet/>
      <dgm:spPr/>
      <dgm:t>
        <a:bodyPr/>
        <a:lstStyle/>
        <a:p>
          <a:endParaRPr lang="de-DE"/>
        </a:p>
      </dgm:t>
    </dgm:pt>
    <dgm:pt modelId="{16835065-4F68-4019-9BA5-21BD7D236048}">
      <dgm:prSet/>
      <dgm:spPr/>
      <dgm:t>
        <a:bodyPr/>
        <a:lstStyle/>
        <a:p>
          <a:r>
            <a:rPr lang="de-DE"/>
            <a:t>Menge ausgehender/ eingehender Daten in Byte pro Tag</a:t>
          </a:r>
        </a:p>
      </dgm:t>
    </dgm:pt>
    <dgm:pt modelId="{0C47458B-9658-45E6-A474-BE8FB5F1C98B}" type="parTrans" cxnId="{6687F66B-2757-44FD-A75C-30E5B443969A}">
      <dgm:prSet/>
      <dgm:spPr/>
      <dgm:t>
        <a:bodyPr/>
        <a:lstStyle/>
        <a:p>
          <a:endParaRPr lang="de-DE"/>
        </a:p>
      </dgm:t>
    </dgm:pt>
    <dgm:pt modelId="{2AB62F1C-D8C2-4394-8A23-82B5D2B37463}" type="sibTrans" cxnId="{6687F66B-2757-44FD-A75C-30E5B443969A}">
      <dgm:prSet/>
      <dgm:spPr/>
      <dgm:t>
        <a:bodyPr/>
        <a:lstStyle/>
        <a:p>
          <a:endParaRPr lang="de-DE"/>
        </a:p>
      </dgm:t>
    </dgm:pt>
    <dgm:pt modelId="{34258DB6-1166-4FA8-AA55-6F725009F20E}">
      <dgm:prSet/>
      <dgm:spPr/>
      <dgm:t>
        <a:bodyPr/>
        <a:lstStyle/>
        <a:p>
          <a:r>
            <a:rPr lang="de-DE"/>
            <a:t>Ladezeit der App</a:t>
          </a:r>
        </a:p>
      </dgm:t>
    </dgm:pt>
    <dgm:pt modelId="{E1BB5C01-8D12-446E-B8BE-2BD4CD0369E1}" type="parTrans" cxnId="{065BB6B8-6857-486F-9424-28F7BC45B336}">
      <dgm:prSet/>
      <dgm:spPr/>
      <dgm:t>
        <a:bodyPr/>
        <a:lstStyle/>
        <a:p>
          <a:endParaRPr lang="de-DE"/>
        </a:p>
      </dgm:t>
    </dgm:pt>
    <dgm:pt modelId="{9B6F2DB9-EB33-4479-B406-F6A8F65AE84A}" type="sibTrans" cxnId="{065BB6B8-6857-486F-9424-28F7BC45B336}">
      <dgm:prSet/>
      <dgm:spPr/>
      <dgm:t>
        <a:bodyPr/>
        <a:lstStyle/>
        <a:p>
          <a:endParaRPr lang="de-DE"/>
        </a:p>
      </dgm:t>
    </dgm:pt>
    <dgm:pt modelId="{A551D451-020D-4656-86F7-798EE5E888C8}">
      <dgm:prSet/>
      <dgm:spPr/>
      <dgm:t>
        <a:bodyPr/>
        <a:lstStyle/>
        <a:p>
          <a:r>
            <a:rPr lang="de-DE"/>
            <a:t>Gesamtfehler</a:t>
          </a:r>
        </a:p>
      </dgm:t>
    </dgm:pt>
    <dgm:pt modelId="{37CF5E93-3819-4F7E-AFEB-A5A790557494}" type="parTrans" cxnId="{D0EA89C9-5CEE-4995-B99C-742CADC73A6D}">
      <dgm:prSet/>
      <dgm:spPr/>
      <dgm:t>
        <a:bodyPr/>
        <a:lstStyle/>
        <a:p>
          <a:endParaRPr lang="de-DE"/>
        </a:p>
      </dgm:t>
    </dgm:pt>
    <dgm:pt modelId="{01E8A26C-BE42-40E5-8B23-37D1ED2297D7}" type="sibTrans" cxnId="{D0EA89C9-5CEE-4995-B99C-742CADC73A6D}">
      <dgm:prSet/>
      <dgm:spPr/>
      <dgm:t>
        <a:bodyPr/>
        <a:lstStyle/>
        <a:p>
          <a:endParaRPr lang="de-DE"/>
        </a:p>
      </dgm:t>
    </dgm:pt>
    <dgm:pt modelId="{30B941C5-C072-489B-97C5-55F68D167225}">
      <dgm:prSet/>
      <dgm:spPr/>
      <dgm:t>
        <a:bodyPr/>
        <a:lstStyle/>
        <a:p>
          <a:r>
            <a:rPr lang="de-DE"/>
            <a:t>Server-Fehler</a:t>
          </a:r>
        </a:p>
      </dgm:t>
    </dgm:pt>
    <dgm:pt modelId="{31848D29-DCB1-468F-82CB-5C017EF4697A}" type="parTrans" cxnId="{12EBB54F-F2C1-4449-8625-E69938F4EF67}">
      <dgm:prSet/>
      <dgm:spPr/>
      <dgm:t>
        <a:bodyPr/>
        <a:lstStyle/>
        <a:p>
          <a:endParaRPr lang="de-DE"/>
        </a:p>
      </dgm:t>
    </dgm:pt>
    <dgm:pt modelId="{7C1F6C95-7E34-4F8D-9467-02C5DB7988E3}" type="sibTrans" cxnId="{12EBB54F-F2C1-4449-8625-E69938F4EF67}">
      <dgm:prSet/>
      <dgm:spPr/>
      <dgm:t>
        <a:bodyPr/>
        <a:lstStyle/>
        <a:p>
          <a:endParaRPr lang="de-DE"/>
        </a:p>
      </dgm:t>
    </dgm:pt>
    <dgm:pt modelId="{147B8076-FF50-4161-8D2C-A4723FD087C5}">
      <dgm:prSet/>
      <dgm:spPr/>
      <dgm:t>
        <a:bodyPr/>
        <a:lstStyle/>
        <a:p>
          <a:r>
            <a:rPr lang="de-DE"/>
            <a:t>Client-Fehler</a:t>
          </a:r>
        </a:p>
      </dgm:t>
    </dgm:pt>
    <dgm:pt modelId="{83802C4A-06C5-451E-BE87-232E7D02EF48}" type="parTrans" cxnId="{04D63130-3276-45B2-AB69-E3F8E404FBFB}">
      <dgm:prSet/>
      <dgm:spPr/>
      <dgm:t>
        <a:bodyPr/>
        <a:lstStyle/>
        <a:p>
          <a:endParaRPr lang="de-DE"/>
        </a:p>
      </dgm:t>
    </dgm:pt>
    <dgm:pt modelId="{9B4FE43A-5E8E-4908-A6A8-AE3944476570}" type="sibTrans" cxnId="{04D63130-3276-45B2-AB69-E3F8E404FBFB}">
      <dgm:prSet/>
      <dgm:spPr/>
      <dgm:t>
        <a:bodyPr/>
        <a:lstStyle/>
        <a:p>
          <a:endParaRPr lang="de-DE"/>
        </a:p>
      </dgm:t>
    </dgm:pt>
    <dgm:pt modelId="{39FE1BCC-6A3C-4DA3-9FA5-7D90EAD44653}" type="pres">
      <dgm:prSet presAssocID="{FC2005EA-79F5-4E56-B1DE-88E3972030F5}" presName="linear" presStyleCnt="0">
        <dgm:presLayoutVars>
          <dgm:animLvl val="lvl"/>
          <dgm:resizeHandles val="exact"/>
        </dgm:presLayoutVars>
      </dgm:prSet>
      <dgm:spPr/>
    </dgm:pt>
    <dgm:pt modelId="{B19B54F7-FDCC-4FD2-BF87-33534BD9D856}" type="pres">
      <dgm:prSet presAssocID="{3476D246-0D07-41ED-8416-D6166D5803C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67348A0-61DC-462F-9943-F230F458A55D}" type="pres">
      <dgm:prSet presAssocID="{E7F0EE27-8A19-4203-B308-2CE2A0707280}" presName="spacer" presStyleCnt="0"/>
      <dgm:spPr/>
    </dgm:pt>
    <dgm:pt modelId="{433FCD80-3FF8-43A6-B7AB-CF8765EB57BE}" type="pres">
      <dgm:prSet presAssocID="{A66E905D-BD1C-4A7F-A92D-E49B2FB1EF4E}" presName="parentText" presStyleLbl="node1" presStyleIdx="1" presStyleCnt="8" custLinFactNeighborX="-754" custLinFactNeighborY="-54490">
        <dgm:presLayoutVars>
          <dgm:chMax val="0"/>
          <dgm:bulletEnabled val="1"/>
        </dgm:presLayoutVars>
      </dgm:prSet>
      <dgm:spPr/>
    </dgm:pt>
    <dgm:pt modelId="{99F2EBA4-A04A-40E0-9BDE-448453D30914}" type="pres">
      <dgm:prSet presAssocID="{90EB9B84-B117-4193-8E52-A22157E35164}" presName="spacer" presStyleCnt="0"/>
      <dgm:spPr/>
    </dgm:pt>
    <dgm:pt modelId="{DB0A4A24-3631-49C2-B198-AE8EE0350811}" type="pres">
      <dgm:prSet presAssocID="{02866693-FD6F-4F69-A6E2-5E9B5A4E501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E51317B-E7B9-4CB4-ACCA-425D7B632AE7}" type="pres">
      <dgm:prSet presAssocID="{7AA54AFB-B6AE-450D-856A-D57747FF750C}" presName="spacer" presStyleCnt="0"/>
      <dgm:spPr/>
    </dgm:pt>
    <dgm:pt modelId="{52AF73F9-051E-42DC-A2E0-CCDB49F9597E}" type="pres">
      <dgm:prSet presAssocID="{664FFDCB-C6BE-432B-83BB-43197696A63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1B16CC2-D6C9-416D-A856-BABFE322DFDD}" type="pres">
      <dgm:prSet presAssocID="{519BA84D-F57D-411D-917F-7A9A38DC6187}" presName="spacer" presStyleCnt="0"/>
      <dgm:spPr/>
    </dgm:pt>
    <dgm:pt modelId="{263A09F7-1564-4213-8825-C3E479A02AC1}" type="pres">
      <dgm:prSet presAssocID="{11F3FB67-A2D7-443C-982D-8297004172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CAB2188-EE99-4440-B715-DD773CEDDCA5}" type="pres">
      <dgm:prSet presAssocID="{2C3D927F-8B3B-4486-A105-E11AE3F17D84}" presName="spacer" presStyleCnt="0"/>
      <dgm:spPr/>
    </dgm:pt>
    <dgm:pt modelId="{B87B1CAA-D22A-4571-A97B-3B9D2DA92110}" type="pres">
      <dgm:prSet presAssocID="{16835065-4F68-4019-9BA5-21BD7D23604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2E2DD17-7C3F-4D60-92B1-134BE749938E}" type="pres">
      <dgm:prSet presAssocID="{2AB62F1C-D8C2-4394-8A23-82B5D2B37463}" presName="spacer" presStyleCnt="0"/>
      <dgm:spPr/>
    </dgm:pt>
    <dgm:pt modelId="{06578AD8-BA6A-4B00-8006-933C6FF8987B}" type="pres">
      <dgm:prSet presAssocID="{34258DB6-1166-4FA8-AA55-6F725009F20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0B76D80-27A3-41FA-864F-6B2DA40D185B}" type="pres">
      <dgm:prSet presAssocID="{9B6F2DB9-EB33-4479-B406-F6A8F65AE84A}" presName="spacer" presStyleCnt="0"/>
      <dgm:spPr/>
    </dgm:pt>
    <dgm:pt modelId="{1E068057-F40D-495C-8A71-9A96EC97E87F}" type="pres">
      <dgm:prSet presAssocID="{A551D451-020D-4656-86F7-798EE5E888C8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E3958D5C-ED1B-40BD-9A1E-BA557537FA2B}" type="pres">
      <dgm:prSet presAssocID="{A551D451-020D-4656-86F7-798EE5E888C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927209-AD21-4176-A786-A19780C3E16E}" type="presOf" srcId="{A551D451-020D-4656-86F7-798EE5E888C8}" destId="{1E068057-F40D-495C-8A71-9A96EC97E87F}" srcOrd="0" destOrd="0" presId="urn:microsoft.com/office/officeart/2005/8/layout/vList2"/>
    <dgm:cxn modelId="{115EF50A-5747-480E-AC2C-E7E2A3916FD3}" type="presOf" srcId="{34258DB6-1166-4FA8-AA55-6F725009F20E}" destId="{06578AD8-BA6A-4B00-8006-933C6FF8987B}" srcOrd="0" destOrd="0" presId="urn:microsoft.com/office/officeart/2005/8/layout/vList2"/>
    <dgm:cxn modelId="{04D63130-3276-45B2-AB69-E3F8E404FBFB}" srcId="{A551D451-020D-4656-86F7-798EE5E888C8}" destId="{147B8076-FF50-4161-8D2C-A4723FD087C5}" srcOrd="1" destOrd="0" parTransId="{83802C4A-06C5-451E-BE87-232E7D02EF48}" sibTransId="{9B4FE43A-5E8E-4908-A6A8-AE3944476570}"/>
    <dgm:cxn modelId="{7C27BC32-ECCA-440C-8A71-D5745EB8C253}" srcId="{FC2005EA-79F5-4E56-B1DE-88E3972030F5}" destId="{A66E905D-BD1C-4A7F-A92D-E49B2FB1EF4E}" srcOrd="1" destOrd="0" parTransId="{FCF17893-FEDF-48EB-BAF3-78DA3E10FE55}" sibTransId="{90EB9B84-B117-4193-8E52-A22157E35164}"/>
    <dgm:cxn modelId="{2C2B3966-EC06-4C49-A65B-71C7331CB3F2}" type="presOf" srcId="{30B941C5-C072-489B-97C5-55F68D167225}" destId="{E3958D5C-ED1B-40BD-9A1E-BA557537FA2B}" srcOrd="0" destOrd="0" presId="urn:microsoft.com/office/officeart/2005/8/layout/vList2"/>
    <dgm:cxn modelId="{2F76216B-90F6-432C-84F5-3BD7215BC560}" type="presOf" srcId="{FC2005EA-79F5-4E56-B1DE-88E3972030F5}" destId="{39FE1BCC-6A3C-4DA3-9FA5-7D90EAD44653}" srcOrd="0" destOrd="0" presId="urn:microsoft.com/office/officeart/2005/8/layout/vList2"/>
    <dgm:cxn modelId="{CE55946B-7D18-4D08-A64B-822FC89AC227}" type="presOf" srcId="{11F3FB67-A2D7-443C-982D-829700417240}" destId="{263A09F7-1564-4213-8825-C3E479A02AC1}" srcOrd="0" destOrd="0" presId="urn:microsoft.com/office/officeart/2005/8/layout/vList2"/>
    <dgm:cxn modelId="{6687F66B-2757-44FD-A75C-30E5B443969A}" srcId="{FC2005EA-79F5-4E56-B1DE-88E3972030F5}" destId="{16835065-4F68-4019-9BA5-21BD7D236048}" srcOrd="5" destOrd="0" parTransId="{0C47458B-9658-45E6-A474-BE8FB5F1C98B}" sibTransId="{2AB62F1C-D8C2-4394-8A23-82B5D2B37463}"/>
    <dgm:cxn modelId="{12EBB54F-F2C1-4449-8625-E69938F4EF67}" srcId="{A551D451-020D-4656-86F7-798EE5E888C8}" destId="{30B941C5-C072-489B-97C5-55F68D167225}" srcOrd="0" destOrd="0" parTransId="{31848D29-DCB1-468F-82CB-5C017EF4697A}" sibTransId="{7C1F6C95-7E34-4F8D-9467-02C5DB7988E3}"/>
    <dgm:cxn modelId="{FEBDA958-18F1-4FFB-9FCA-38BFA504281B}" srcId="{FC2005EA-79F5-4E56-B1DE-88E3972030F5}" destId="{11F3FB67-A2D7-443C-982D-829700417240}" srcOrd="4" destOrd="0" parTransId="{A0BFA8D4-B848-42F5-8847-BD3531899244}" sibTransId="{2C3D927F-8B3B-4486-A105-E11AE3F17D84}"/>
    <dgm:cxn modelId="{17197695-B11D-4D20-BC31-54DB45072B98}" type="presOf" srcId="{A66E905D-BD1C-4A7F-A92D-E49B2FB1EF4E}" destId="{433FCD80-3FF8-43A6-B7AB-CF8765EB57BE}" srcOrd="0" destOrd="0" presId="urn:microsoft.com/office/officeart/2005/8/layout/vList2"/>
    <dgm:cxn modelId="{2A583597-995B-4747-9C80-02E8257119E2}" type="presOf" srcId="{16835065-4F68-4019-9BA5-21BD7D236048}" destId="{B87B1CAA-D22A-4571-A97B-3B9D2DA92110}" srcOrd="0" destOrd="0" presId="urn:microsoft.com/office/officeart/2005/8/layout/vList2"/>
    <dgm:cxn modelId="{CF23D89A-1C12-4F89-825B-831D095F0C17}" type="presOf" srcId="{147B8076-FF50-4161-8D2C-A4723FD087C5}" destId="{E3958D5C-ED1B-40BD-9A1E-BA557537FA2B}" srcOrd="0" destOrd="1" presId="urn:microsoft.com/office/officeart/2005/8/layout/vList2"/>
    <dgm:cxn modelId="{2E4BF4AD-D225-4987-B30C-F26351FC1FC6}" srcId="{FC2005EA-79F5-4E56-B1DE-88E3972030F5}" destId="{02866693-FD6F-4F69-A6E2-5E9B5A4E501C}" srcOrd="2" destOrd="0" parTransId="{2D3CCFDD-2BE1-45CD-B608-56224E03789E}" sibTransId="{7AA54AFB-B6AE-450D-856A-D57747FF750C}"/>
    <dgm:cxn modelId="{065BB6B8-6857-486F-9424-28F7BC45B336}" srcId="{FC2005EA-79F5-4E56-B1DE-88E3972030F5}" destId="{34258DB6-1166-4FA8-AA55-6F725009F20E}" srcOrd="6" destOrd="0" parTransId="{E1BB5C01-8D12-446E-B8BE-2BD4CD0369E1}" sibTransId="{9B6F2DB9-EB33-4479-B406-F6A8F65AE84A}"/>
    <dgm:cxn modelId="{D0EA89C9-5CEE-4995-B99C-742CADC73A6D}" srcId="{FC2005EA-79F5-4E56-B1DE-88E3972030F5}" destId="{A551D451-020D-4656-86F7-798EE5E888C8}" srcOrd="7" destOrd="0" parTransId="{37CF5E93-3819-4F7E-AFEB-A5A790557494}" sibTransId="{01E8A26C-BE42-40E5-8B23-37D1ED2297D7}"/>
    <dgm:cxn modelId="{ABCDCFD7-C537-4D24-A311-6A6F854ABE4C}" type="presOf" srcId="{02866693-FD6F-4F69-A6E2-5E9B5A4E501C}" destId="{DB0A4A24-3631-49C2-B198-AE8EE0350811}" srcOrd="0" destOrd="0" presId="urn:microsoft.com/office/officeart/2005/8/layout/vList2"/>
    <dgm:cxn modelId="{8491C5DA-6D53-4729-8F23-5E35E7B05E73}" srcId="{FC2005EA-79F5-4E56-B1DE-88E3972030F5}" destId="{664FFDCB-C6BE-432B-83BB-43197696A635}" srcOrd="3" destOrd="0" parTransId="{F2D8EE17-1145-4109-836C-5DC357F7815E}" sibTransId="{519BA84D-F57D-411D-917F-7A9A38DC6187}"/>
    <dgm:cxn modelId="{F36C0CE7-5728-43DB-B170-0A2E2BE2C83C}" type="presOf" srcId="{664FFDCB-C6BE-432B-83BB-43197696A635}" destId="{52AF73F9-051E-42DC-A2E0-CCDB49F9597E}" srcOrd="0" destOrd="0" presId="urn:microsoft.com/office/officeart/2005/8/layout/vList2"/>
    <dgm:cxn modelId="{2876BCEB-C45E-4D14-A664-F8136B29C525}" type="presOf" srcId="{3476D246-0D07-41ED-8416-D6166D5803C8}" destId="{B19B54F7-FDCC-4FD2-BF87-33534BD9D856}" srcOrd="0" destOrd="0" presId="urn:microsoft.com/office/officeart/2005/8/layout/vList2"/>
    <dgm:cxn modelId="{A762E0F2-D85D-4988-ADB0-ACB23C786AE9}" srcId="{FC2005EA-79F5-4E56-B1DE-88E3972030F5}" destId="{3476D246-0D07-41ED-8416-D6166D5803C8}" srcOrd="0" destOrd="0" parTransId="{6FE85EA6-DDD4-4444-BC14-62A5BCFCE80B}" sibTransId="{E7F0EE27-8A19-4203-B308-2CE2A0707280}"/>
    <dgm:cxn modelId="{A820D090-BA45-42FE-BAD9-C458BE57084F}" type="presParOf" srcId="{39FE1BCC-6A3C-4DA3-9FA5-7D90EAD44653}" destId="{B19B54F7-FDCC-4FD2-BF87-33534BD9D856}" srcOrd="0" destOrd="0" presId="urn:microsoft.com/office/officeart/2005/8/layout/vList2"/>
    <dgm:cxn modelId="{095F107E-C08D-490D-BF20-6CB4A4BC8A29}" type="presParOf" srcId="{39FE1BCC-6A3C-4DA3-9FA5-7D90EAD44653}" destId="{B67348A0-61DC-462F-9943-F230F458A55D}" srcOrd="1" destOrd="0" presId="urn:microsoft.com/office/officeart/2005/8/layout/vList2"/>
    <dgm:cxn modelId="{78109BBA-E636-4507-93AE-704C5EE5CC4B}" type="presParOf" srcId="{39FE1BCC-6A3C-4DA3-9FA5-7D90EAD44653}" destId="{433FCD80-3FF8-43A6-B7AB-CF8765EB57BE}" srcOrd="2" destOrd="0" presId="urn:microsoft.com/office/officeart/2005/8/layout/vList2"/>
    <dgm:cxn modelId="{2DA90A93-BE8C-4BDD-8FE8-B52DF257B275}" type="presParOf" srcId="{39FE1BCC-6A3C-4DA3-9FA5-7D90EAD44653}" destId="{99F2EBA4-A04A-40E0-9BDE-448453D30914}" srcOrd="3" destOrd="0" presId="urn:microsoft.com/office/officeart/2005/8/layout/vList2"/>
    <dgm:cxn modelId="{FE804429-8996-46BC-ACE1-7F75733ACE51}" type="presParOf" srcId="{39FE1BCC-6A3C-4DA3-9FA5-7D90EAD44653}" destId="{DB0A4A24-3631-49C2-B198-AE8EE0350811}" srcOrd="4" destOrd="0" presId="urn:microsoft.com/office/officeart/2005/8/layout/vList2"/>
    <dgm:cxn modelId="{8A51F8BB-689F-4FA9-BD9F-390C255C3E4F}" type="presParOf" srcId="{39FE1BCC-6A3C-4DA3-9FA5-7D90EAD44653}" destId="{6E51317B-E7B9-4CB4-ACCA-425D7B632AE7}" srcOrd="5" destOrd="0" presId="urn:microsoft.com/office/officeart/2005/8/layout/vList2"/>
    <dgm:cxn modelId="{A68CE9F8-AACC-4B09-98B1-4C84B7BD0408}" type="presParOf" srcId="{39FE1BCC-6A3C-4DA3-9FA5-7D90EAD44653}" destId="{52AF73F9-051E-42DC-A2E0-CCDB49F9597E}" srcOrd="6" destOrd="0" presId="urn:microsoft.com/office/officeart/2005/8/layout/vList2"/>
    <dgm:cxn modelId="{59B70EEE-EDF1-4389-8BFD-5F2A608E3896}" type="presParOf" srcId="{39FE1BCC-6A3C-4DA3-9FA5-7D90EAD44653}" destId="{11B16CC2-D6C9-416D-A856-BABFE322DFDD}" srcOrd="7" destOrd="0" presId="urn:microsoft.com/office/officeart/2005/8/layout/vList2"/>
    <dgm:cxn modelId="{DC3EC421-D61C-40FE-8A47-87A673F71C13}" type="presParOf" srcId="{39FE1BCC-6A3C-4DA3-9FA5-7D90EAD44653}" destId="{263A09F7-1564-4213-8825-C3E479A02AC1}" srcOrd="8" destOrd="0" presId="urn:microsoft.com/office/officeart/2005/8/layout/vList2"/>
    <dgm:cxn modelId="{9DAF9F41-47AA-40E3-A49E-9CD9F3730137}" type="presParOf" srcId="{39FE1BCC-6A3C-4DA3-9FA5-7D90EAD44653}" destId="{9CAB2188-EE99-4440-B715-DD773CEDDCA5}" srcOrd="9" destOrd="0" presId="urn:microsoft.com/office/officeart/2005/8/layout/vList2"/>
    <dgm:cxn modelId="{7E7172E9-2B90-4D47-AC0B-D3C169B36C1F}" type="presParOf" srcId="{39FE1BCC-6A3C-4DA3-9FA5-7D90EAD44653}" destId="{B87B1CAA-D22A-4571-A97B-3B9D2DA92110}" srcOrd="10" destOrd="0" presId="urn:microsoft.com/office/officeart/2005/8/layout/vList2"/>
    <dgm:cxn modelId="{919F1396-0CD3-465F-9691-9FA5CC58A642}" type="presParOf" srcId="{39FE1BCC-6A3C-4DA3-9FA5-7D90EAD44653}" destId="{92E2DD17-7C3F-4D60-92B1-134BE749938E}" srcOrd="11" destOrd="0" presId="urn:microsoft.com/office/officeart/2005/8/layout/vList2"/>
    <dgm:cxn modelId="{2C0802B5-7D93-42D1-BE0B-AB5C86313369}" type="presParOf" srcId="{39FE1BCC-6A3C-4DA3-9FA5-7D90EAD44653}" destId="{06578AD8-BA6A-4B00-8006-933C6FF8987B}" srcOrd="12" destOrd="0" presId="urn:microsoft.com/office/officeart/2005/8/layout/vList2"/>
    <dgm:cxn modelId="{A168C8A2-0B17-4B63-A551-DF5F447835A0}" type="presParOf" srcId="{39FE1BCC-6A3C-4DA3-9FA5-7D90EAD44653}" destId="{90B76D80-27A3-41FA-864F-6B2DA40D185B}" srcOrd="13" destOrd="0" presId="urn:microsoft.com/office/officeart/2005/8/layout/vList2"/>
    <dgm:cxn modelId="{443E0CFB-87E6-4C5B-81C8-D8E6697F9F35}" type="presParOf" srcId="{39FE1BCC-6A3C-4DA3-9FA5-7D90EAD44653}" destId="{1E068057-F40D-495C-8A71-9A96EC97E87F}" srcOrd="14" destOrd="0" presId="urn:microsoft.com/office/officeart/2005/8/layout/vList2"/>
    <dgm:cxn modelId="{C9A2F908-4478-46F0-81B9-29DC9F7E87E6}" type="presParOf" srcId="{39FE1BCC-6A3C-4DA3-9FA5-7D90EAD44653}" destId="{E3958D5C-ED1B-40BD-9A1E-BA557537FA2B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D4014F-08CD-4CDF-BD8C-D42B83A4ED1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839B37C6-1BF3-4E02-93CE-A649824D4839}">
      <dgm:prSet custT="1"/>
      <dgm:spPr/>
      <dgm:t>
        <a:bodyPr/>
        <a:lstStyle/>
        <a:p>
          <a:r>
            <a:rPr lang="de-DE" sz="1900" dirty="0"/>
            <a:t>Prozentuale Speicherauslastung von den Servern </a:t>
          </a:r>
        </a:p>
      </dgm:t>
    </dgm:pt>
    <dgm:pt modelId="{B94AC890-5238-456E-B4BD-BFAB5879D51E}" type="parTrans" cxnId="{96D6F829-62E6-44D7-8C96-72D2DA950791}">
      <dgm:prSet/>
      <dgm:spPr/>
      <dgm:t>
        <a:bodyPr/>
        <a:lstStyle/>
        <a:p>
          <a:endParaRPr lang="de-DE"/>
        </a:p>
      </dgm:t>
    </dgm:pt>
    <dgm:pt modelId="{523E8E8F-5AA8-45F7-8127-F51D3C4B167F}" type="sibTrans" cxnId="{96D6F829-62E6-44D7-8C96-72D2DA950791}">
      <dgm:prSet/>
      <dgm:spPr/>
      <dgm:t>
        <a:bodyPr/>
        <a:lstStyle/>
        <a:p>
          <a:endParaRPr lang="de-DE"/>
        </a:p>
      </dgm:t>
    </dgm:pt>
    <dgm:pt modelId="{0B2559F7-1A30-4F99-A342-6BC2E7A0A3B9}">
      <dgm:prSet custT="1"/>
      <dgm:spPr/>
      <dgm:t>
        <a:bodyPr/>
        <a:lstStyle/>
        <a:p>
          <a:r>
            <a:rPr lang="de-DE" sz="1900" dirty="0"/>
            <a:t>Prozentuale CPU-Auslastung von den Servern </a:t>
          </a:r>
        </a:p>
      </dgm:t>
    </dgm:pt>
    <dgm:pt modelId="{D56E1592-F44C-4A23-9EA5-2DAE15105B98}" type="parTrans" cxnId="{DA64B345-291D-49A6-94B1-2D8B6005ED60}">
      <dgm:prSet/>
      <dgm:spPr/>
      <dgm:t>
        <a:bodyPr/>
        <a:lstStyle/>
        <a:p>
          <a:endParaRPr lang="de-DE"/>
        </a:p>
      </dgm:t>
    </dgm:pt>
    <dgm:pt modelId="{785FD34D-0EFA-4C2C-AC3C-CF028F385D7F}" type="sibTrans" cxnId="{DA64B345-291D-49A6-94B1-2D8B6005ED60}">
      <dgm:prSet/>
      <dgm:spPr/>
      <dgm:t>
        <a:bodyPr/>
        <a:lstStyle/>
        <a:p>
          <a:endParaRPr lang="de-DE"/>
        </a:p>
      </dgm:t>
    </dgm:pt>
    <dgm:pt modelId="{B8F9E87F-F4C1-4F1F-9D49-139CEFC812CD}" type="pres">
      <dgm:prSet presAssocID="{1BD4014F-08CD-4CDF-BD8C-D42B83A4ED19}" presName="linear" presStyleCnt="0">
        <dgm:presLayoutVars>
          <dgm:animLvl val="lvl"/>
          <dgm:resizeHandles val="exact"/>
        </dgm:presLayoutVars>
      </dgm:prSet>
      <dgm:spPr/>
    </dgm:pt>
    <dgm:pt modelId="{DE911268-D8CA-471C-8AC2-DFE5B011104B}" type="pres">
      <dgm:prSet presAssocID="{839B37C6-1BF3-4E02-93CE-A649824D4839}" presName="parentText" presStyleLbl="node1" presStyleIdx="0" presStyleCnt="2" custScaleY="63494">
        <dgm:presLayoutVars>
          <dgm:chMax val="0"/>
          <dgm:bulletEnabled val="1"/>
        </dgm:presLayoutVars>
      </dgm:prSet>
      <dgm:spPr/>
    </dgm:pt>
    <dgm:pt modelId="{8AFF3468-9B77-4D7F-B10B-CB6DDF21387E}" type="pres">
      <dgm:prSet presAssocID="{523E8E8F-5AA8-45F7-8127-F51D3C4B167F}" presName="spacer" presStyleCnt="0"/>
      <dgm:spPr/>
    </dgm:pt>
    <dgm:pt modelId="{4C93C91C-6F62-4CF1-B269-E9111715361B}" type="pres">
      <dgm:prSet presAssocID="{0B2559F7-1A30-4F99-A342-6BC2E7A0A3B9}" presName="parentText" presStyleLbl="node1" presStyleIdx="1" presStyleCnt="2" custScaleY="64792" custLinFactNeighborY="20603">
        <dgm:presLayoutVars>
          <dgm:chMax val="0"/>
          <dgm:bulletEnabled val="1"/>
        </dgm:presLayoutVars>
      </dgm:prSet>
      <dgm:spPr/>
    </dgm:pt>
  </dgm:ptLst>
  <dgm:cxnLst>
    <dgm:cxn modelId="{BF8FBF1A-9643-4149-893D-D03344536FBA}" type="presOf" srcId="{839B37C6-1BF3-4E02-93CE-A649824D4839}" destId="{DE911268-D8CA-471C-8AC2-DFE5B011104B}" srcOrd="0" destOrd="0" presId="urn:microsoft.com/office/officeart/2005/8/layout/vList2"/>
    <dgm:cxn modelId="{96D6F829-62E6-44D7-8C96-72D2DA950791}" srcId="{1BD4014F-08CD-4CDF-BD8C-D42B83A4ED19}" destId="{839B37C6-1BF3-4E02-93CE-A649824D4839}" srcOrd="0" destOrd="0" parTransId="{B94AC890-5238-456E-B4BD-BFAB5879D51E}" sibTransId="{523E8E8F-5AA8-45F7-8127-F51D3C4B167F}"/>
    <dgm:cxn modelId="{DA64B345-291D-49A6-94B1-2D8B6005ED60}" srcId="{1BD4014F-08CD-4CDF-BD8C-D42B83A4ED19}" destId="{0B2559F7-1A30-4F99-A342-6BC2E7A0A3B9}" srcOrd="1" destOrd="0" parTransId="{D56E1592-F44C-4A23-9EA5-2DAE15105B98}" sibTransId="{785FD34D-0EFA-4C2C-AC3C-CF028F385D7F}"/>
    <dgm:cxn modelId="{54FC546E-3A59-419C-B730-3DE0712E9AE0}" type="presOf" srcId="{1BD4014F-08CD-4CDF-BD8C-D42B83A4ED19}" destId="{B8F9E87F-F4C1-4F1F-9D49-139CEFC812CD}" srcOrd="0" destOrd="0" presId="urn:microsoft.com/office/officeart/2005/8/layout/vList2"/>
    <dgm:cxn modelId="{CCD73A7F-390D-455E-BD0C-3C12E3099DB8}" type="presOf" srcId="{0B2559F7-1A30-4F99-A342-6BC2E7A0A3B9}" destId="{4C93C91C-6F62-4CF1-B269-E9111715361B}" srcOrd="0" destOrd="0" presId="urn:microsoft.com/office/officeart/2005/8/layout/vList2"/>
    <dgm:cxn modelId="{C5D20E85-A2F3-45E2-AB0D-D203F84AF16C}" type="presParOf" srcId="{B8F9E87F-F4C1-4F1F-9D49-139CEFC812CD}" destId="{DE911268-D8CA-471C-8AC2-DFE5B011104B}" srcOrd="0" destOrd="0" presId="urn:microsoft.com/office/officeart/2005/8/layout/vList2"/>
    <dgm:cxn modelId="{6E6E62C3-4010-4898-9794-74F449313111}" type="presParOf" srcId="{B8F9E87F-F4C1-4F1F-9D49-139CEFC812CD}" destId="{8AFF3468-9B77-4D7F-B10B-CB6DDF21387E}" srcOrd="1" destOrd="0" presId="urn:microsoft.com/office/officeart/2005/8/layout/vList2"/>
    <dgm:cxn modelId="{4591A794-B460-489B-B9BB-998D91A3BA05}" type="presParOf" srcId="{B8F9E87F-F4C1-4F1F-9D49-139CEFC812CD}" destId="{4C93C91C-6F62-4CF1-B269-E911171536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73E77-03F1-49D5-9E3B-1227F0E8F877}">
      <dsp:nvSpPr>
        <dsp:cNvPr id="0" name=""/>
        <dsp:cNvSpPr/>
      </dsp:nvSpPr>
      <dsp:spPr>
        <a:xfrm>
          <a:off x="0" y="5349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Monatlicher Durchschnitt der Anzahl der Kooperationspartner</a:t>
          </a:r>
        </a:p>
      </dsp:txBody>
      <dsp:txXfrm>
        <a:off x="23388" y="76886"/>
        <a:ext cx="10598032" cy="432338"/>
      </dsp:txXfrm>
    </dsp:sp>
    <dsp:sp modelId="{E3CFDE38-691D-4572-B9E1-37713F630AE1}">
      <dsp:nvSpPr>
        <dsp:cNvPr id="0" name=""/>
        <dsp:cNvSpPr/>
      </dsp:nvSpPr>
      <dsp:spPr>
        <a:xfrm>
          <a:off x="0" y="59309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durchschnittliche monatliche Kosten </a:t>
          </a:r>
        </a:p>
      </dsp:txBody>
      <dsp:txXfrm>
        <a:off x="23388" y="616481"/>
        <a:ext cx="10598032" cy="432338"/>
      </dsp:txXfrm>
    </dsp:sp>
    <dsp:sp modelId="{B7802EC4-0D9C-496A-9503-979A617ED530}">
      <dsp:nvSpPr>
        <dsp:cNvPr id="0" name=""/>
        <dsp:cNvSpPr/>
      </dsp:nvSpPr>
      <dsp:spPr>
        <a:xfrm>
          <a:off x="0" y="113268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App-Bestellungen mit Home-</a:t>
          </a:r>
          <a:r>
            <a:rPr lang="de-DE" sz="2100" kern="1200" dirty="0" err="1"/>
            <a:t>Delivery</a:t>
          </a:r>
          <a:r>
            <a:rPr lang="de-DE" sz="2100" kern="1200" dirty="0"/>
            <a:t> durchschnittlich pro Monat </a:t>
          </a:r>
        </a:p>
      </dsp:txBody>
      <dsp:txXfrm>
        <a:off x="23388" y="1156076"/>
        <a:ext cx="10598032" cy="432338"/>
      </dsp:txXfrm>
    </dsp:sp>
    <dsp:sp modelId="{F25DCE86-A904-49D7-A686-FCCF45300DC9}">
      <dsp:nvSpPr>
        <dsp:cNvPr id="0" name=""/>
        <dsp:cNvSpPr/>
      </dsp:nvSpPr>
      <dsp:spPr>
        <a:xfrm>
          <a:off x="0" y="167228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Online-Bestellungen mit Selbstabholung durchschnittlich pro Monat </a:t>
          </a:r>
        </a:p>
      </dsp:txBody>
      <dsp:txXfrm>
        <a:off x="23388" y="1695671"/>
        <a:ext cx="10598032" cy="432338"/>
      </dsp:txXfrm>
    </dsp:sp>
    <dsp:sp modelId="{18C0E629-3D7E-42E2-931D-F7239FF3C8A7}">
      <dsp:nvSpPr>
        <dsp:cNvPr id="0" name=""/>
        <dsp:cNvSpPr/>
      </dsp:nvSpPr>
      <dsp:spPr>
        <a:xfrm>
          <a:off x="0" y="221187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Gewinn </a:t>
          </a:r>
        </a:p>
      </dsp:txBody>
      <dsp:txXfrm>
        <a:off x="23388" y="2235266"/>
        <a:ext cx="10598032" cy="432338"/>
      </dsp:txXfrm>
    </dsp:sp>
    <dsp:sp modelId="{0950E179-C437-4673-BB34-2CA1AF1462FD}">
      <dsp:nvSpPr>
        <dsp:cNvPr id="0" name=""/>
        <dsp:cNvSpPr/>
      </dsp:nvSpPr>
      <dsp:spPr>
        <a:xfrm>
          <a:off x="0" y="275147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Umsatz </a:t>
          </a:r>
        </a:p>
      </dsp:txBody>
      <dsp:txXfrm>
        <a:off x="23388" y="2774861"/>
        <a:ext cx="10598032" cy="432338"/>
      </dsp:txXfrm>
    </dsp:sp>
    <dsp:sp modelId="{17E0BB72-695E-418A-A9B8-C8E9ADBEBBAB}">
      <dsp:nvSpPr>
        <dsp:cNvPr id="0" name=""/>
        <dsp:cNvSpPr/>
      </dsp:nvSpPr>
      <dsp:spPr>
        <a:xfrm>
          <a:off x="0" y="3291069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Servicezeitdauer pro Kunden für den Auf- und Abbau der Wasserpfeife</a:t>
          </a:r>
        </a:p>
      </dsp:txBody>
      <dsp:txXfrm>
        <a:off x="23388" y="3314457"/>
        <a:ext cx="10598032" cy="432338"/>
      </dsp:txXfrm>
    </dsp:sp>
    <dsp:sp modelId="{4B017D27-ADD8-4757-84E4-D9448513F715}">
      <dsp:nvSpPr>
        <dsp:cNvPr id="0" name=""/>
        <dsp:cNvSpPr/>
      </dsp:nvSpPr>
      <dsp:spPr>
        <a:xfrm>
          <a:off x="0" y="3830664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Zeit zw. App-Bestellung und Auslieferung beim Kunden </a:t>
          </a:r>
        </a:p>
      </dsp:txBody>
      <dsp:txXfrm>
        <a:off x="23388" y="3854052"/>
        <a:ext cx="10598032" cy="432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6A7B4-34E3-45DF-A5F5-82253CD9D569}">
      <dsp:nvSpPr>
        <dsp:cNvPr id="0" name=""/>
        <dsp:cNvSpPr/>
      </dsp:nvSpPr>
      <dsp:spPr>
        <a:xfrm>
          <a:off x="0" y="11356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Selbstabholung pro Wasserpfeife</a:t>
          </a:r>
        </a:p>
      </dsp:txBody>
      <dsp:txXfrm>
        <a:off x="83502" y="94858"/>
        <a:ext cx="9738995" cy="1543536"/>
      </dsp:txXfrm>
    </dsp:sp>
    <dsp:sp modelId="{9A00AD02-3C35-4BDB-B29B-98267D72B055}">
      <dsp:nvSpPr>
        <dsp:cNvPr id="0" name=""/>
        <dsp:cNvSpPr/>
      </dsp:nvSpPr>
      <dsp:spPr>
        <a:xfrm>
          <a:off x="0" y="1819817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Home-</a:t>
          </a:r>
          <a:r>
            <a:rPr lang="de-DE" sz="3400" kern="1200" dirty="0" err="1"/>
            <a:t>Delivery</a:t>
          </a:r>
          <a:r>
            <a:rPr lang="de-DE" sz="3400" kern="1200" dirty="0"/>
            <a:t> pro Wasserpfeife/ Tabak/ Kohle</a:t>
          </a:r>
        </a:p>
      </dsp:txBody>
      <dsp:txXfrm>
        <a:off x="83502" y="1903319"/>
        <a:ext cx="9738995" cy="1543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D73A-0536-427D-BC2F-C6E6AF750FCE}">
      <dsp:nvSpPr>
        <dsp:cNvPr id="0" name=""/>
        <dsp:cNvSpPr/>
      </dsp:nvSpPr>
      <dsp:spPr>
        <a:xfrm>
          <a:off x="0" y="8715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App-Installationen pro Jahr im Durchschnitt </a:t>
          </a:r>
        </a:p>
      </dsp:txBody>
      <dsp:txXfrm>
        <a:off x="18934" y="106089"/>
        <a:ext cx="10906703" cy="349987"/>
      </dsp:txXfrm>
    </dsp:sp>
    <dsp:sp modelId="{6A1201F1-24AB-4648-8BFF-088ADBA99285}">
      <dsp:nvSpPr>
        <dsp:cNvPr id="0" name=""/>
        <dsp:cNvSpPr/>
      </dsp:nvSpPr>
      <dsp:spPr>
        <a:xfrm>
          <a:off x="0" y="52397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Reklamationen </a:t>
          </a:r>
        </a:p>
      </dsp:txBody>
      <dsp:txXfrm>
        <a:off x="18934" y="542904"/>
        <a:ext cx="10906703" cy="349987"/>
      </dsp:txXfrm>
    </dsp:sp>
    <dsp:sp modelId="{A9F104C9-E6B2-4A1D-A449-FD8466C14A36}">
      <dsp:nvSpPr>
        <dsp:cNvPr id="0" name=""/>
        <dsp:cNvSpPr/>
      </dsp:nvSpPr>
      <dsp:spPr>
        <a:xfrm>
          <a:off x="0" y="96078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 monatlich abgeschickten Fehlerberichte</a:t>
          </a:r>
        </a:p>
      </dsp:txBody>
      <dsp:txXfrm>
        <a:off x="18934" y="979719"/>
        <a:ext cx="10906703" cy="349987"/>
      </dsp:txXfrm>
    </dsp:sp>
    <dsp:sp modelId="{47439B93-D9B2-4E98-AFEB-BF419853036B}">
      <dsp:nvSpPr>
        <dsp:cNvPr id="0" name=""/>
        <dsp:cNvSpPr/>
      </dsp:nvSpPr>
      <dsp:spPr>
        <a:xfrm>
          <a:off x="0" y="139760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prozentualer Anteil der zufriedenen App-Nutzer (die einen Feedbackbogen ausfüllen)</a:t>
          </a:r>
        </a:p>
      </dsp:txBody>
      <dsp:txXfrm>
        <a:off x="18934" y="1416534"/>
        <a:ext cx="10906703" cy="349987"/>
      </dsp:txXfrm>
    </dsp:sp>
    <dsp:sp modelId="{A3817996-975A-4016-B336-6DB372214470}">
      <dsp:nvSpPr>
        <dsp:cNvPr id="0" name=""/>
        <dsp:cNvSpPr/>
      </dsp:nvSpPr>
      <dsp:spPr>
        <a:xfrm>
          <a:off x="0" y="183441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durchschnittlicher monatlicher Anteil der Falschlieferungen im Verhältnis zu den Gesamtlieferungen </a:t>
          </a:r>
        </a:p>
      </dsp:txBody>
      <dsp:txXfrm>
        <a:off x="18934" y="1853349"/>
        <a:ext cx="10906703" cy="349987"/>
      </dsp:txXfrm>
    </dsp:sp>
    <dsp:sp modelId="{003D72F9-667E-4089-A36C-11FF07E5B89F}">
      <dsp:nvSpPr>
        <dsp:cNvPr id="0" name=""/>
        <dsp:cNvSpPr/>
      </dsp:nvSpPr>
      <dsp:spPr>
        <a:xfrm>
          <a:off x="0" y="227123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 durchschnittliche Kundenabwanderungsquote (=Anzahl verlorener Kunden / Anzahl Kunden)</a:t>
          </a:r>
        </a:p>
      </dsp:txBody>
      <dsp:txXfrm>
        <a:off x="18934" y="2290164"/>
        <a:ext cx="10906703" cy="349987"/>
      </dsp:txXfrm>
    </dsp:sp>
    <dsp:sp modelId="{D3A3F078-B7CD-453C-ACE8-C0C56A053B68}">
      <dsp:nvSpPr>
        <dsp:cNvPr id="0" name=""/>
        <dsp:cNvSpPr/>
      </dsp:nvSpPr>
      <dsp:spPr>
        <a:xfrm>
          <a:off x="0" y="270804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App-Starts</a:t>
          </a:r>
        </a:p>
      </dsp:txBody>
      <dsp:txXfrm>
        <a:off x="18934" y="2726979"/>
        <a:ext cx="10906703" cy="349987"/>
      </dsp:txXfrm>
    </dsp:sp>
    <dsp:sp modelId="{F1CBF019-3D26-417B-8785-3A429BB8F439}">
      <dsp:nvSpPr>
        <dsp:cNvPr id="0" name=""/>
        <dsp:cNvSpPr/>
      </dsp:nvSpPr>
      <dsp:spPr>
        <a:xfrm>
          <a:off x="0" y="314486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durchschnittliche Zeit pro Nutzer in der App </a:t>
          </a:r>
        </a:p>
      </dsp:txBody>
      <dsp:txXfrm>
        <a:off x="18934" y="3163794"/>
        <a:ext cx="10906703" cy="349987"/>
      </dsp:txXfrm>
    </dsp:sp>
    <dsp:sp modelId="{3A08B0E1-62F1-4200-A076-91155ACA71DC}">
      <dsp:nvSpPr>
        <dsp:cNvPr id="0" name=""/>
        <dsp:cNvSpPr/>
      </dsp:nvSpPr>
      <dsp:spPr>
        <a:xfrm>
          <a:off x="0" y="358167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Anzahl der App-Bestellungen</a:t>
          </a:r>
        </a:p>
      </dsp:txBody>
      <dsp:txXfrm>
        <a:off x="18934" y="3600608"/>
        <a:ext cx="10906703" cy="349987"/>
      </dsp:txXfrm>
    </dsp:sp>
    <dsp:sp modelId="{DC3673A9-1F9C-4448-8AA2-A8E9B772694B}">
      <dsp:nvSpPr>
        <dsp:cNvPr id="0" name=""/>
        <dsp:cNvSpPr/>
      </dsp:nvSpPr>
      <dsp:spPr>
        <a:xfrm>
          <a:off x="0" y="401848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Bewertungen in den jeweiligen App-Stores</a:t>
          </a:r>
        </a:p>
      </dsp:txBody>
      <dsp:txXfrm>
        <a:off x="18934" y="4037423"/>
        <a:ext cx="10906703" cy="349987"/>
      </dsp:txXfrm>
    </dsp:sp>
    <dsp:sp modelId="{1E44DFCF-4661-40DF-B57E-5AD9F55A042D}">
      <dsp:nvSpPr>
        <dsp:cNvPr id="0" name=""/>
        <dsp:cNvSpPr/>
      </dsp:nvSpPr>
      <dsp:spPr>
        <a:xfrm>
          <a:off x="0" y="445530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Monatlicher prozentualer Anteil der Antwortkommentare in den App-Stores auf Rezensionen mit &lt;= 3 Sternen</a:t>
          </a:r>
        </a:p>
      </dsp:txBody>
      <dsp:txXfrm>
        <a:off x="18934" y="4474238"/>
        <a:ext cx="10906703" cy="349987"/>
      </dsp:txXfrm>
    </dsp:sp>
    <dsp:sp modelId="{8D0B7B6A-D81B-4252-BAA7-221549031DC2}">
      <dsp:nvSpPr>
        <dsp:cNvPr id="0" name=""/>
        <dsp:cNvSpPr/>
      </dsp:nvSpPr>
      <dsp:spPr>
        <a:xfrm>
          <a:off x="0" y="489211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Kundenbindungsrate</a:t>
          </a:r>
        </a:p>
      </dsp:txBody>
      <dsp:txXfrm>
        <a:off x="18934" y="4911053"/>
        <a:ext cx="10906703" cy="349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B54F7-FDCC-4FD2-BF87-33534BD9D856}">
      <dsp:nvSpPr>
        <dsp:cNvPr id="0" name=""/>
        <dsp:cNvSpPr/>
      </dsp:nvSpPr>
      <dsp:spPr>
        <a:xfrm>
          <a:off x="0" y="6827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Anzahl der durchschnittlichen Serverabstürze pro Jahr </a:t>
          </a:r>
        </a:p>
      </dsp:txBody>
      <dsp:txXfrm>
        <a:off x="21161" y="89433"/>
        <a:ext cx="10623953" cy="391163"/>
      </dsp:txXfrm>
    </dsp:sp>
    <dsp:sp modelId="{433FCD80-3FF8-43A6-B7AB-CF8765EB57BE}">
      <dsp:nvSpPr>
        <dsp:cNvPr id="0" name=""/>
        <dsp:cNvSpPr/>
      </dsp:nvSpPr>
      <dsp:spPr>
        <a:xfrm>
          <a:off x="0" y="526661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Serveranfragen pro Monat </a:t>
          </a:r>
        </a:p>
      </dsp:txBody>
      <dsp:txXfrm>
        <a:off x="21161" y="547822"/>
        <a:ext cx="10623953" cy="391163"/>
      </dsp:txXfrm>
    </dsp:sp>
    <dsp:sp modelId="{DB0A4A24-3631-49C2-B198-AE8EE0350811}">
      <dsp:nvSpPr>
        <dsp:cNvPr id="0" name=""/>
        <dsp:cNvSpPr/>
      </dsp:nvSpPr>
      <dsp:spPr>
        <a:xfrm>
          <a:off x="0" y="104468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durchschnittliche Antwortzeit des Servers </a:t>
          </a:r>
        </a:p>
      </dsp:txBody>
      <dsp:txXfrm>
        <a:off x="21161" y="1065843"/>
        <a:ext cx="10623953" cy="391163"/>
      </dsp:txXfrm>
    </dsp:sp>
    <dsp:sp modelId="{52AF73F9-051E-42DC-A2E0-CCDB49F9597E}">
      <dsp:nvSpPr>
        <dsp:cNvPr id="0" name=""/>
        <dsp:cNvSpPr/>
      </dsp:nvSpPr>
      <dsp:spPr>
        <a:xfrm>
          <a:off x="0" y="1532887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maximale Antwortzeit des Servers </a:t>
          </a:r>
        </a:p>
      </dsp:txBody>
      <dsp:txXfrm>
        <a:off x="21161" y="1554048"/>
        <a:ext cx="10623953" cy="391163"/>
      </dsp:txXfrm>
    </dsp:sp>
    <dsp:sp modelId="{263A09F7-1564-4213-8825-C3E479A02AC1}">
      <dsp:nvSpPr>
        <dsp:cNvPr id="0" name=""/>
        <dsp:cNvSpPr/>
      </dsp:nvSpPr>
      <dsp:spPr>
        <a:xfrm>
          <a:off x="0" y="202109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Prozentuale tägliche durchschnittliche Serverauslastung </a:t>
          </a:r>
        </a:p>
      </dsp:txBody>
      <dsp:txXfrm>
        <a:off x="21161" y="2042254"/>
        <a:ext cx="10623953" cy="391163"/>
      </dsp:txXfrm>
    </dsp:sp>
    <dsp:sp modelId="{B87B1CAA-D22A-4571-A97B-3B9D2DA92110}">
      <dsp:nvSpPr>
        <dsp:cNvPr id="0" name=""/>
        <dsp:cNvSpPr/>
      </dsp:nvSpPr>
      <dsp:spPr>
        <a:xfrm>
          <a:off x="0" y="250929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Menge ausgehender/ eingehender Daten in Byte pro Tag</a:t>
          </a:r>
        </a:p>
      </dsp:txBody>
      <dsp:txXfrm>
        <a:off x="21161" y="2530459"/>
        <a:ext cx="10623953" cy="391163"/>
      </dsp:txXfrm>
    </dsp:sp>
    <dsp:sp modelId="{06578AD8-BA6A-4B00-8006-933C6FF8987B}">
      <dsp:nvSpPr>
        <dsp:cNvPr id="0" name=""/>
        <dsp:cNvSpPr/>
      </dsp:nvSpPr>
      <dsp:spPr>
        <a:xfrm>
          <a:off x="0" y="299750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Ladezeit der App</a:t>
          </a:r>
        </a:p>
      </dsp:txBody>
      <dsp:txXfrm>
        <a:off x="21161" y="3018664"/>
        <a:ext cx="10623953" cy="391163"/>
      </dsp:txXfrm>
    </dsp:sp>
    <dsp:sp modelId="{1E068057-F40D-495C-8A71-9A96EC97E87F}">
      <dsp:nvSpPr>
        <dsp:cNvPr id="0" name=""/>
        <dsp:cNvSpPr/>
      </dsp:nvSpPr>
      <dsp:spPr>
        <a:xfrm>
          <a:off x="0" y="348570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Gesamtfehler</a:t>
          </a:r>
        </a:p>
      </dsp:txBody>
      <dsp:txXfrm>
        <a:off x="21161" y="3506869"/>
        <a:ext cx="10623953" cy="391163"/>
      </dsp:txXfrm>
    </dsp:sp>
    <dsp:sp modelId="{E3958D5C-ED1B-40BD-9A1E-BA557537FA2B}">
      <dsp:nvSpPr>
        <dsp:cNvPr id="0" name=""/>
        <dsp:cNvSpPr/>
      </dsp:nvSpPr>
      <dsp:spPr>
        <a:xfrm>
          <a:off x="0" y="3919193"/>
          <a:ext cx="10666275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6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Server-Fehler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Client-Fehler</a:t>
          </a:r>
        </a:p>
      </dsp:txBody>
      <dsp:txXfrm>
        <a:off x="0" y="3919193"/>
        <a:ext cx="10666275" cy="471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11268-D8CA-471C-8AC2-DFE5B011104B}">
      <dsp:nvSpPr>
        <dsp:cNvPr id="0" name=""/>
        <dsp:cNvSpPr/>
      </dsp:nvSpPr>
      <dsp:spPr>
        <a:xfrm>
          <a:off x="0" y="896764"/>
          <a:ext cx="9905999" cy="7725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Speicherauslastung von den Servern </a:t>
          </a:r>
        </a:p>
      </dsp:txBody>
      <dsp:txXfrm>
        <a:off x="37715" y="934479"/>
        <a:ext cx="9830569" cy="697164"/>
      </dsp:txXfrm>
    </dsp:sp>
    <dsp:sp modelId="{4C93C91C-6F62-4CF1-B269-E9111715361B}">
      <dsp:nvSpPr>
        <dsp:cNvPr id="0" name=""/>
        <dsp:cNvSpPr/>
      </dsp:nvSpPr>
      <dsp:spPr>
        <a:xfrm>
          <a:off x="0" y="1895128"/>
          <a:ext cx="9905999" cy="7883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CPU-Auslastung von den Servern </a:t>
          </a:r>
        </a:p>
      </dsp:txBody>
      <dsp:txXfrm>
        <a:off x="38486" y="1933614"/>
        <a:ext cx="9829027" cy="711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7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4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6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34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8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55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21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7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6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1610-324D-466C-9E55-FCF3BC3E4ABF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05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BB87E-7E8D-4F31-838D-B0F70FFA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6455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Shisha-AT-Home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3C4749-8EF8-4579-9730-26BFC02A8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711" y="4774855"/>
            <a:ext cx="8791575" cy="1655762"/>
          </a:xfrm>
        </p:spPr>
        <p:txBody>
          <a:bodyPr>
            <a:normAutofit fontScale="62500" lnSpcReduction="20000"/>
          </a:bodyPr>
          <a:lstStyle/>
          <a:p>
            <a:r>
              <a:rPr lang="de-DE" dirty="0">
                <a:solidFill>
                  <a:schemeClr val="tx1"/>
                </a:solidFill>
              </a:rPr>
              <a:t>Kevin Krempels</a:t>
            </a:r>
          </a:p>
          <a:p>
            <a:r>
              <a:rPr lang="de-DE" dirty="0">
                <a:solidFill>
                  <a:schemeClr val="tx1"/>
                </a:solidFill>
              </a:rPr>
              <a:t>Nils </a:t>
            </a:r>
            <a:r>
              <a:rPr lang="de-DE" dirty="0" err="1">
                <a:solidFill>
                  <a:schemeClr val="tx1"/>
                </a:solidFill>
              </a:rPr>
              <a:t>Falkenrich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Lukas Blank</a:t>
            </a:r>
          </a:p>
          <a:p>
            <a:r>
              <a:rPr lang="de-DE" dirty="0">
                <a:solidFill>
                  <a:schemeClr val="tx1"/>
                </a:solidFill>
              </a:rPr>
              <a:t>Anna-Lena Richert</a:t>
            </a:r>
          </a:p>
          <a:p>
            <a:r>
              <a:rPr lang="de-DE" dirty="0">
                <a:solidFill>
                  <a:schemeClr val="tx1"/>
                </a:solidFill>
              </a:rPr>
              <a:t>Tobias Lorenz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8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3ABF9-0652-42D0-988F-7A964128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0"/>
            <a:ext cx="9905998" cy="1478570"/>
          </a:xfrm>
        </p:spPr>
        <p:txBody>
          <a:bodyPr/>
          <a:lstStyle/>
          <a:p>
            <a:r>
              <a:rPr lang="de-DE" dirty="0"/>
              <a:t>Nutzungs-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2A77ABE-1DFA-4019-BE26-7567C19FC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949893"/>
              </p:ext>
            </p:extLst>
          </p:nvPr>
        </p:nvGraphicFramePr>
        <p:xfrm>
          <a:off x="623714" y="1321905"/>
          <a:ext cx="10944571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19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19804-6B19-49F7-B8EF-80BBF40D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Fitness-Funktionen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BAE0323-6910-4A95-94A4-5FECF6594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021120"/>
              </p:ext>
            </p:extLst>
          </p:nvPr>
        </p:nvGraphicFramePr>
        <p:xfrm>
          <a:off x="843238" y="1851922"/>
          <a:ext cx="10666275" cy="445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63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8D8D-D2FB-4311-A07D-30200750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Operationale-Metriken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2F333A8-F191-4389-8D36-ADDACBE6B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757482"/>
              </p:ext>
            </p:extLst>
          </p:nvPr>
        </p:nvGraphicFramePr>
        <p:xfrm>
          <a:off x="1141412" y="1971191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395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F832F-7B2C-4B35-8E3A-8F752178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48D1DE-21B0-4AB9-80BD-DB0A5FDF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DB1B0-C2C5-4CFB-BDCA-35E231DE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0A317-548F-4023-8EE8-76BED4A1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14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7345BB9-8A63-42D1-AC58-5FDC423F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2D6CFA8-AE63-4071-9B3D-60E0AEA7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Product Vision Board Extended</a:t>
            </a:r>
          </a:p>
          <a:p>
            <a:r>
              <a:rPr lang="de-DE" dirty="0"/>
              <a:t>Metriken</a:t>
            </a:r>
          </a:p>
          <a:p>
            <a:r>
              <a:rPr lang="de-DE" dirty="0"/>
              <a:t>Qualitätsmatrix</a:t>
            </a:r>
          </a:p>
          <a:p>
            <a:r>
              <a:rPr lang="de-DE" dirty="0"/>
              <a:t>Risikoklassen</a:t>
            </a:r>
          </a:p>
        </p:txBody>
      </p:sp>
    </p:spTree>
    <p:extLst>
      <p:ext uri="{BB962C8B-B14F-4D97-AF65-F5344CB8AC3E}">
        <p14:creationId xmlns:p14="http://schemas.microsoft.com/office/powerpoint/2010/main" val="133165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B9CD0-5980-4CAB-9E65-52415E96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46" y="342900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e-DE" dirty="0"/>
              <a:t>Unsere Vision ist es, die Freizeitgestaltung von jungen aber auch älteren Menschen Zeit- und Ortsunabhängiger gestalten zu können.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86EE1F7-3156-486E-B488-136274AC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9" y="694747"/>
            <a:ext cx="9988313" cy="1968498"/>
          </a:xfr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5205179"/>
                  </p:ext>
                </p:extLst>
              </p:nvPr>
            </p:nvGraphicFramePr>
            <p:xfrm>
              <a:off x="9069018" y="5056533"/>
              <a:ext cx="3048000" cy="1714500"/>
            </p:xfrm>
            <a:graphic>
              <a:graphicData uri="http://schemas.microsoft.com/office/powerpoint/2016/slidezoom">
                <pslz:sldZm>
                  <pslz:sldZmObj sldId="258" cId="2502108824">
                    <pslz:zmPr id="{E099CAEF-74CB-4806-A938-24132C75203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Folien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69018" y="505653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543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92A95-67EA-4000-B482-254B00A3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B6EECF3-73DE-4DDA-A226-7B3AAEF2C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56" y="523240"/>
            <a:ext cx="11250912" cy="5811520"/>
          </a:xfrm>
        </p:spPr>
      </p:pic>
    </p:spTree>
    <p:extLst>
      <p:ext uri="{BB962C8B-B14F-4D97-AF65-F5344CB8AC3E}">
        <p14:creationId xmlns:p14="http://schemas.microsoft.com/office/powerpoint/2010/main" val="250210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07BB5-E7D8-454B-A4EC-3328E57D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1930197-929A-49E9-B8CC-BFD7120A6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48" y="543271"/>
            <a:ext cx="11508903" cy="594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41860-9515-4A33-A67D-0EEB56CC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BB843-321D-4BD2-99F7-DE0FD9A8C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60" y="618517"/>
            <a:ext cx="11531600" cy="594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3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C1E2E-D27B-4596-B0F6-EB43497A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2DF53C7-B92E-4097-9D47-01955373A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84" y="452120"/>
            <a:ext cx="11541508" cy="59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80B6B-A27F-40A0-91DE-15994C49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0B5C46A-7934-4399-99D3-9497E696D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12497"/>
              </p:ext>
            </p:extLst>
          </p:nvPr>
        </p:nvGraphicFramePr>
        <p:xfrm>
          <a:off x="924340" y="1958009"/>
          <a:ext cx="10644808" cy="436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8636660"/>
                  </p:ext>
                </p:extLst>
              </p:nvPr>
            </p:nvGraphicFramePr>
            <p:xfrm>
              <a:off x="10216409" y="5772043"/>
              <a:ext cx="831002" cy="467439"/>
            </p:xfrm>
            <a:graphic>
              <a:graphicData uri="http://schemas.microsoft.com/office/powerpoint/2016/slidezoom">
                <pslz:sldZm>
                  <pslz:sldZmObj sldId="263" cId="1969972544">
                    <pslz:zmPr id="{D27CDD28-2252-4CC0-B11C-F0E579A75F3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1002" cy="4674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Folien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16409" y="5772043"/>
                <a:ext cx="831002" cy="4674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981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57883-BF9B-4391-9A48-901EFB8A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Preis-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9CA11E5-9CE6-4B59-B532-6249E5F74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746983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972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257</Words>
  <Application>Microsoft Office PowerPoint</Application>
  <PresentationFormat>Breitbild</PresentationFormat>
  <Paragraphs>52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Tw Cen MT</vt:lpstr>
      <vt:lpstr>Schaltkreis</vt:lpstr>
      <vt:lpstr>Shisha-AT-Home</vt:lpstr>
      <vt:lpstr>Gliederung</vt:lpstr>
      <vt:lpstr>Unsere Vision ist es, die Freizeitgestaltung von jungen aber auch älteren Menschen Zeit- und Ortsunabhängiger gestalten zu können.</vt:lpstr>
      <vt:lpstr>PowerPoint-Präsentation</vt:lpstr>
      <vt:lpstr>PowerPoint-Präsentation</vt:lpstr>
      <vt:lpstr>PowerPoint-Präsentation</vt:lpstr>
      <vt:lpstr>PowerPoint-Präsentation</vt:lpstr>
      <vt:lpstr>Business-Metriken</vt:lpstr>
      <vt:lpstr>Preis-metriken</vt:lpstr>
      <vt:lpstr>Nutzungs-metriken</vt:lpstr>
      <vt:lpstr>Fitness-Funktionen</vt:lpstr>
      <vt:lpstr>Operationale-Metriken</vt:lpstr>
      <vt:lpstr>PowerPoint-Präsentation</vt:lpstr>
      <vt:lpstr>Risikoklassen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Shisha-AT-Home</dc:title>
  <dc:creator>Lorenz, Tobias HR-OD-22</dc:creator>
  <cp:lastModifiedBy>Lorenz, Tobias HR-OD-22</cp:lastModifiedBy>
  <cp:revision>8</cp:revision>
  <dcterms:created xsi:type="dcterms:W3CDTF">2019-10-10T13:24:24Z</dcterms:created>
  <dcterms:modified xsi:type="dcterms:W3CDTF">2019-10-10T14:37:21Z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67db91-398f-4df4-9c70-faae85daa83e_Enabled">
    <vt:lpwstr>True</vt:lpwstr>
  </property>
  <property fmtid="{D5CDD505-2E9C-101B-9397-08002B2CF9AE}" pid="3" name="MSIP_Label_2e67db91-398f-4df4-9c70-faae85daa83e_SiteId">
    <vt:lpwstr>1ecae040-8cfa-4ec7-b64e-d74102821989</vt:lpwstr>
  </property>
  <property fmtid="{D5CDD505-2E9C-101B-9397-08002B2CF9AE}" pid="4" name="MSIP_Label_2e67db91-398f-4df4-9c70-faae85daa83e_Owner">
    <vt:lpwstr>Tobias.Lorenz@heidelberg.com</vt:lpwstr>
  </property>
  <property fmtid="{D5CDD505-2E9C-101B-9397-08002B2CF9AE}" pid="5" name="MSIP_Label_2e67db91-398f-4df4-9c70-faae85daa83e_SetDate">
    <vt:lpwstr>2019-10-10T14:31:46.8246744Z</vt:lpwstr>
  </property>
  <property fmtid="{D5CDD505-2E9C-101B-9397-08002B2CF9AE}" pid="6" name="MSIP_Label_2e67db91-398f-4df4-9c70-faae85daa83e_Name">
    <vt:lpwstr>Internal</vt:lpwstr>
  </property>
  <property fmtid="{D5CDD505-2E9C-101B-9397-08002B2CF9AE}" pid="7" name="MSIP_Label_2e67db91-398f-4df4-9c70-faae85daa83e_Application">
    <vt:lpwstr>Microsoft Azure Information Protection</vt:lpwstr>
  </property>
  <property fmtid="{D5CDD505-2E9C-101B-9397-08002B2CF9AE}" pid="8" name="MSIP_Label_2e67db91-398f-4df4-9c70-faae85daa83e_Extended_MSFT_Method">
    <vt:lpwstr>Automatic</vt:lpwstr>
  </property>
  <property fmtid="{D5CDD505-2E9C-101B-9397-08002B2CF9AE}" pid="9" name="Sensitivity">
    <vt:lpwstr>Internal</vt:lpwstr>
  </property>
</Properties>
</file>