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8" r:id="rId12"/>
    <p:sldId id="266" r:id="rId13"/>
    <p:sldId id="267" r:id="rId14"/>
    <p:sldId id="269" r:id="rId15"/>
    <p:sldId id="270" r:id="rId16"/>
    <p:sldId id="272" r:id="rId17"/>
    <p:sldId id="281" r:id="rId18"/>
    <p:sldId id="284" r:id="rId19"/>
    <p:sldId id="285" r:id="rId20"/>
    <p:sldId id="292" r:id="rId21"/>
    <p:sldId id="282" r:id="rId22"/>
    <p:sldId id="283" r:id="rId23"/>
    <p:sldId id="271" r:id="rId24"/>
    <p:sldId id="273" r:id="rId25"/>
    <p:sldId id="274" r:id="rId26"/>
    <p:sldId id="290" r:id="rId27"/>
    <p:sldId id="275" r:id="rId28"/>
    <p:sldId id="276" r:id="rId29"/>
    <p:sldId id="291" r:id="rId30"/>
    <p:sldId id="277" r:id="rId31"/>
    <p:sldId id="278" r:id="rId32"/>
    <p:sldId id="286" r:id="rId33"/>
    <p:sldId id="279" r:id="rId34"/>
    <p:sldId id="293" r:id="rId35"/>
    <p:sldId id="294" r:id="rId36"/>
    <p:sldId id="28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6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8B78AC-509A-48F1-ABEA-A43D19F54533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de-DE"/>
        </a:p>
      </dgm:t>
    </dgm:pt>
    <dgm:pt modelId="{E2FDEB8D-DA06-49C5-A955-F4F06AB71D3C}">
      <dgm:prSet/>
      <dgm:spPr/>
      <dgm:t>
        <a:bodyPr/>
        <a:lstStyle/>
        <a:p>
          <a:r>
            <a:rPr lang="de-DE" dirty="0"/>
            <a:t>Monatlicher Durchschnitt der Anzahl der Kooperationspartner</a:t>
          </a:r>
        </a:p>
      </dgm:t>
    </dgm:pt>
    <dgm:pt modelId="{BCE64C08-76E7-4E3A-88CF-6DD96407EE82}" type="parTrans" cxnId="{F9A94E85-6C32-41E0-95CC-5C1F02FDF263}">
      <dgm:prSet/>
      <dgm:spPr/>
      <dgm:t>
        <a:bodyPr/>
        <a:lstStyle/>
        <a:p>
          <a:endParaRPr lang="de-DE"/>
        </a:p>
      </dgm:t>
    </dgm:pt>
    <dgm:pt modelId="{9B108F71-51AA-487D-808D-5FCBFAB66B4A}" type="sibTrans" cxnId="{F9A94E85-6C32-41E0-95CC-5C1F02FDF263}">
      <dgm:prSet/>
      <dgm:spPr/>
      <dgm:t>
        <a:bodyPr/>
        <a:lstStyle/>
        <a:p>
          <a:endParaRPr lang="de-DE"/>
        </a:p>
      </dgm:t>
    </dgm:pt>
    <dgm:pt modelId="{E8FE94B9-53F1-4966-9D8A-A90037858FB8}">
      <dgm:prSet/>
      <dgm:spPr/>
      <dgm:t>
        <a:bodyPr/>
        <a:lstStyle/>
        <a:p>
          <a:r>
            <a:rPr lang="de-DE" dirty="0"/>
            <a:t>durchschnittliche monatliche Kosten </a:t>
          </a:r>
        </a:p>
      </dgm:t>
    </dgm:pt>
    <dgm:pt modelId="{BD3EA9AC-9EF8-436A-B75E-7D8ED772A148}" type="parTrans" cxnId="{E4632C14-FF9D-45D6-94DE-EFB7D9EE32D3}">
      <dgm:prSet/>
      <dgm:spPr/>
      <dgm:t>
        <a:bodyPr/>
        <a:lstStyle/>
        <a:p>
          <a:endParaRPr lang="de-DE"/>
        </a:p>
      </dgm:t>
    </dgm:pt>
    <dgm:pt modelId="{F47A08C7-1E44-4315-BAB2-29308922CF8C}" type="sibTrans" cxnId="{E4632C14-FF9D-45D6-94DE-EFB7D9EE32D3}">
      <dgm:prSet/>
      <dgm:spPr/>
      <dgm:t>
        <a:bodyPr/>
        <a:lstStyle/>
        <a:p>
          <a:endParaRPr lang="de-DE"/>
        </a:p>
      </dgm:t>
    </dgm:pt>
    <dgm:pt modelId="{6B8700DF-F4F6-4A7F-9FEC-E57F033ECE21}">
      <dgm:prSet/>
      <dgm:spPr/>
      <dgm:t>
        <a:bodyPr/>
        <a:lstStyle/>
        <a:p>
          <a:r>
            <a:rPr lang="de-DE" dirty="0"/>
            <a:t>Anzahl der App-Bestellungen mit Home-Delivery durchschnittlich pro Monat </a:t>
          </a:r>
        </a:p>
      </dgm:t>
    </dgm:pt>
    <dgm:pt modelId="{0B146219-8F4C-4B99-9C78-4B3E4BC6F25F}" type="parTrans" cxnId="{ADA27033-151F-4899-9B51-5AFAEB1A77D3}">
      <dgm:prSet/>
      <dgm:spPr/>
      <dgm:t>
        <a:bodyPr/>
        <a:lstStyle/>
        <a:p>
          <a:endParaRPr lang="de-DE"/>
        </a:p>
      </dgm:t>
    </dgm:pt>
    <dgm:pt modelId="{98215A50-20C7-46A9-BDA5-337B593F3BA0}" type="sibTrans" cxnId="{ADA27033-151F-4899-9B51-5AFAEB1A77D3}">
      <dgm:prSet/>
      <dgm:spPr/>
      <dgm:t>
        <a:bodyPr/>
        <a:lstStyle/>
        <a:p>
          <a:endParaRPr lang="de-DE"/>
        </a:p>
      </dgm:t>
    </dgm:pt>
    <dgm:pt modelId="{3BD7F38E-09DF-4B7B-AFCA-B6629A8422FB}">
      <dgm:prSet/>
      <dgm:spPr/>
      <dgm:t>
        <a:bodyPr/>
        <a:lstStyle/>
        <a:p>
          <a:r>
            <a:rPr lang="de-DE" dirty="0"/>
            <a:t>Anzahl der Online-Bestellungen mit Selbstabholung durchschnittlich pro Monat </a:t>
          </a:r>
        </a:p>
      </dgm:t>
    </dgm:pt>
    <dgm:pt modelId="{8D5BFDA8-EB05-4C5D-91DC-400F5D9A1693}" type="parTrans" cxnId="{5CA39B18-9B80-4FB7-B5F9-89757DE5FB96}">
      <dgm:prSet/>
      <dgm:spPr/>
      <dgm:t>
        <a:bodyPr/>
        <a:lstStyle/>
        <a:p>
          <a:endParaRPr lang="de-DE"/>
        </a:p>
      </dgm:t>
    </dgm:pt>
    <dgm:pt modelId="{205E2361-29D5-4E24-96F2-654229F743D0}" type="sibTrans" cxnId="{5CA39B18-9B80-4FB7-B5F9-89757DE5FB96}">
      <dgm:prSet/>
      <dgm:spPr/>
      <dgm:t>
        <a:bodyPr/>
        <a:lstStyle/>
        <a:p>
          <a:endParaRPr lang="de-DE"/>
        </a:p>
      </dgm:t>
    </dgm:pt>
    <dgm:pt modelId="{28C25ACB-EE44-4030-BA39-F8A85A8259A7}">
      <dgm:prSet/>
      <dgm:spPr/>
      <dgm:t>
        <a:bodyPr/>
        <a:lstStyle/>
        <a:p>
          <a:r>
            <a:rPr lang="de-DE" dirty="0"/>
            <a:t>durchschnittlicher monatlich erwirtschafteter Gewinn </a:t>
          </a:r>
        </a:p>
      </dgm:t>
    </dgm:pt>
    <dgm:pt modelId="{502BAFC3-74D6-4807-99F6-4117FFF6C0BE}" type="parTrans" cxnId="{FFC8E476-6C81-4C05-B59C-5974D324EC6D}">
      <dgm:prSet/>
      <dgm:spPr/>
      <dgm:t>
        <a:bodyPr/>
        <a:lstStyle/>
        <a:p>
          <a:endParaRPr lang="de-DE"/>
        </a:p>
      </dgm:t>
    </dgm:pt>
    <dgm:pt modelId="{67F924E4-29BF-42A5-BAE9-DBFB10C3B2C4}" type="sibTrans" cxnId="{FFC8E476-6C81-4C05-B59C-5974D324EC6D}">
      <dgm:prSet/>
      <dgm:spPr/>
      <dgm:t>
        <a:bodyPr/>
        <a:lstStyle/>
        <a:p>
          <a:endParaRPr lang="de-DE"/>
        </a:p>
      </dgm:t>
    </dgm:pt>
    <dgm:pt modelId="{D2162029-FF3A-453F-B0AC-ADC2AB0CC643}">
      <dgm:prSet/>
      <dgm:spPr/>
      <dgm:t>
        <a:bodyPr/>
        <a:lstStyle/>
        <a:p>
          <a:r>
            <a:rPr lang="de-DE" dirty="0"/>
            <a:t>durchschnittlicher monatlich erwirtschafteter Umsatz </a:t>
          </a:r>
        </a:p>
      </dgm:t>
    </dgm:pt>
    <dgm:pt modelId="{3078E95C-81A6-4831-A2FD-248FAFCA9930}" type="parTrans" cxnId="{110ECD22-590E-48A4-9A90-3E844A50A7F2}">
      <dgm:prSet/>
      <dgm:spPr/>
      <dgm:t>
        <a:bodyPr/>
        <a:lstStyle/>
        <a:p>
          <a:endParaRPr lang="de-DE"/>
        </a:p>
      </dgm:t>
    </dgm:pt>
    <dgm:pt modelId="{DA630E96-C970-439A-879F-4A60F660A074}" type="sibTrans" cxnId="{110ECD22-590E-48A4-9A90-3E844A50A7F2}">
      <dgm:prSet/>
      <dgm:spPr/>
      <dgm:t>
        <a:bodyPr/>
        <a:lstStyle/>
        <a:p>
          <a:endParaRPr lang="de-DE"/>
        </a:p>
      </dgm:t>
    </dgm:pt>
    <dgm:pt modelId="{F7CEC495-E989-4B80-831B-9FABD008914B}">
      <dgm:prSet/>
      <dgm:spPr/>
      <dgm:t>
        <a:bodyPr/>
        <a:lstStyle/>
        <a:p>
          <a:r>
            <a:rPr lang="de-DE" dirty="0"/>
            <a:t>Die durchschnittliche Servicezeitdauer pro Kunden für den Auf- und Abbau der Wasserpfeife</a:t>
          </a:r>
        </a:p>
      </dgm:t>
    </dgm:pt>
    <dgm:pt modelId="{CBD8AD10-379B-424A-AA55-1B1B86EAF1FB}" type="parTrans" cxnId="{49AC627D-2834-477E-84A6-5B19726179F4}">
      <dgm:prSet/>
      <dgm:spPr/>
      <dgm:t>
        <a:bodyPr/>
        <a:lstStyle/>
        <a:p>
          <a:endParaRPr lang="de-DE"/>
        </a:p>
      </dgm:t>
    </dgm:pt>
    <dgm:pt modelId="{57F98C46-92FC-4A94-8147-F4C0678143A9}" type="sibTrans" cxnId="{49AC627D-2834-477E-84A6-5B19726179F4}">
      <dgm:prSet/>
      <dgm:spPr/>
      <dgm:t>
        <a:bodyPr/>
        <a:lstStyle/>
        <a:p>
          <a:endParaRPr lang="de-DE"/>
        </a:p>
      </dgm:t>
    </dgm:pt>
    <dgm:pt modelId="{A9E27193-EDC5-4DB9-BF05-446239E23D47}">
      <dgm:prSet/>
      <dgm:spPr/>
      <dgm:t>
        <a:bodyPr/>
        <a:lstStyle/>
        <a:p>
          <a:r>
            <a:rPr lang="de-DE" dirty="0"/>
            <a:t>Die durchschnittliche Zeit zw. App-Bestellung und Auslieferung beim Kunden </a:t>
          </a:r>
        </a:p>
      </dgm:t>
    </dgm:pt>
    <dgm:pt modelId="{2FE73AA6-25E6-4EA5-9C6A-A8360487A153}" type="parTrans" cxnId="{06A9C0C4-106D-4431-AE5A-0A9E7C374DEB}">
      <dgm:prSet/>
      <dgm:spPr/>
      <dgm:t>
        <a:bodyPr/>
        <a:lstStyle/>
        <a:p>
          <a:endParaRPr lang="de-DE"/>
        </a:p>
      </dgm:t>
    </dgm:pt>
    <dgm:pt modelId="{8979B9B6-5F96-4757-AC04-D6D05FA0E527}" type="sibTrans" cxnId="{06A9C0C4-106D-4431-AE5A-0A9E7C374DEB}">
      <dgm:prSet/>
      <dgm:spPr/>
      <dgm:t>
        <a:bodyPr/>
        <a:lstStyle/>
        <a:p>
          <a:endParaRPr lang="de-DE"/>
        </a:p>
      </dgm:t>
    </dgm:pt>
    <dgm:pt modelId="{021764B4-1F9A-4C23-982B-E9ACCFA1DC79}" type="pres">
      <dgm:prSet presAssocID="{FD8B78AC-509A-48F1-ABEA-A43D19F54533}" presName="linear" presStyleCnt="0">
        <dgm:presLayoutVars>
          <dgm:animLvl val="lvl"/>
          <dgm:resizeHandles val="exact"/>
        </dgm:presLayoutVars>
      </dgm:prSet>
      <dgm:spPr/>
    </dgm:pt>
    <dgm:pt modelId="{04873E77-03F1-49D5-9E3B-1227F0E8F877}" type="pres">
      <dgm:prSet presAssocID="{E2FDEB8D-DA06-49C5-A955-F4F06AB71D3C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C65DAAA4-3082-4D4A-B276-F434E99D012C}" type="pres">
      <dgm:prSet presAssocID="{9B108F71-51AA-487D-808D-5FCBFAB66B4A}" presName="spacer" presStyleCnt="0"/>
      <dgm:spPr/>
    </dgm:pt>
    <dgm:pt modelId="{E3CFDE38-691D-4572-B9E1-37713F630AE1}" type="pres">
      <dgm:prSet presAssocID="{E8FE94B9-53F1-4966-9D8A-A90037858FB8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8DAF5148-DF61-45A3-858B-B3133CCD18BF}" type="pres">
      <dgm:prSet presAssocID="{F47A08C7-1E44-4315-BAB2-29308922CF8C}" presName="spacer" presStyleCnt="0"/>
      <dgm:spPr/>
    </dgm:pt>
    <dgm:pt modelId="{B7802EC4-0D9C-496A-9503-979A617ED530}" type="pres">
      <dgm:prSet presAssocID="{6B8700DF-F4F6-4A7F-9FEC-E57F033ECE21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D39AD643-BBBE-47E5-9EC5-0779AF73DA6E}" type="pres">
      <dgm:prSet presAssocID="{98215A50-20C7-46A9-BDA5-337B593F3BA0}" presName="spacer" presStyleCnt="0"/>
      <dgm:spPr/>
    </dgm:pt>
    <dgm:pt modelId="{F25DCE86-A904-49D7-A686-FCCF45300DC9}" type="pres">
      <dgm:prSet presAssocID="{3BD7F38E-09DF-4B7B-AFCA-B6629A8422FB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F842774C-F4E1-46BC-A324-6B6D6440FF17}" type="pres">
      <dgm:prSet presAssocID="{205E2361-29D5-4E24-96F2-654229F743D0}" presName="spacer" presStyleCnt="0"/>
      <dgm:spPr/>
    </dgm:pt>
    <dgm:pt modelId="{18C0E629-3D7E-42E2-931D-F7239FF3C8A7}" type="pres">
      <dgm:prSet presAssocID="{28C25ACB-EE44-4030-BA39-F8A85A8259A7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59E28C95-8F60-43A0-AE56-BD87EC9C72E1}" type="pres">
      <dgm:prSet presAssocID="{67F924E4-29BF-42A5-BAE9-DBFB10C3B2C4}" presName="spacer" presStyleCnt="0"/>
      <dgm:spPr/>
    </dgm:pt>
    <dgm:pt modelId="{0950E179-C437-4673-BB34-2CA1AF1462FD}" type="pres">
      <dgm:prSet presAssocID="{D2162029-FF3A-453F-B0AC-ADC2AB0CC643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2F72B59F-EC81-4308-B025-5EC78D9BA84C}" type="pres">
      <dgm:prSet presAssocID="{DA630E96-C970-439A-879F-4A60F660A074}" presName="spacer" presStyleCnt="0"/>
      <dgm:spPr/>
    </dgm:pt>
    <dgm:pt modelId="{17E0BB72-695E-418A-A9B8-C8E9ADBEBBAB}" type="pres">
      <dgm:prSet presAssocID="{F7CEC495-E989-4B80-831B-9FABD008914B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3729D948-46D8-4D7A-930E-45ADD539010F}" type="pres">
      <dgm:prSet presAssocID="{57F98C46-92FC-4A94-8147-F4C0678143A9}" presName="spacer" presStyleCnt="0"/>
      <dgm:spPr/>
    </dgm:pt>
    <dgm:pt modelId="{4B017D27-ADD8-4757-84E4-D9448513F715}" type="pres">
      <dgm:prSet presAssocID="{A9E27193-EDC5-4DB9-BF05-446239E23D47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E4632C14-FF9D-45D6-94DE-EFB7D9EE32D3}" srcId="{FD8B78AC-509A-48F1-ABEA-A43D19F54533}" destId="{E8FE94B9-53F1-4966-9D8A-A90037858FB8}" srcOrd="1" destOrd="0" parTransId="{BD3EA9AC-9EF8-436A-B75E-7D8ED772A148}" sibTransId="{F47A08C7-1E44-4315-BAB2-29308922CF8C}"/>
    <dgm:cxn modelId="{E25FBC17-5D24-4D24-9C7D-3C931D4EEF59}" type="presOf" srcId="{F7CEC495-E989-4B80-831B-9FABD008914B}" destId="{17E0BB72-695E-418A-A9B8-C8E9ADBEBBAB}" srcOrd="0" destOrd="0" presId="urn:microsoft.com/office/officeart/2005/8/layout/vList2"/>
    <dgm:cxn modelId="{5CA39B18-9B80-4FB7-B5F9-89757DE5FB96}" srcId="{FD8B78AC-509A-48F1-ABEA-A43D19F54533}" destId="{3BD7F38E-09DF-4B7B-AFCA-B6629A8422FB}" srcOrd="3" destOrd="0" parTransId="{8D5BFDA8-EB05-4C5D-91DC-400F5D9A1693}" sibTransId="{205E2361-29D5-4E24-96F2-654229F743D0}"/>
    <dgm:cxn modelId="{CC0AD920-5DFE-466E-AD26-E2A017D6ED01}" type="presOf" srcId="{E8FE94B9-53F1-4966-9D8A-A90037858FB8}" destId="{E3CFDE38-691D-4572-B9E1-37713F630AE1}" srcOrd="0" destOrd="0" presId="urn:microsoft.com/office/officeart/2005/8/layout/vList2"/>
    <dgm:cxn modelId="{110ECD22-590E-48A4-9A90-3E844A50A7F2}" srcId="{FD8B78AC-509A-48F1-ABEA-A43D19F54533}" destId="{D2162029-FF3A-453F-B0AC-ADC2AB0CC643}" srcOrd="5" destOrd="0" parTransId="{3078E95C-81A6-4831-A2FD-248FAFCA9930}" sibTransId="{DA630E96-C970-439A-879F-4A60F660A074}"/>
    <dgm:cxn modelId="{ADA27033-151F-4899-9B51-5AFAEB1A77D3}" srcId="{FD8B78AC-509A-48F1-ABEA-A43D19F54533}" destId="{6B8700DF-F4F6-4A7F-9FEC-E57F033ECE21}" srcOrd="2" destOrd="0" parTransId="{0B146219-8F4C-4B99-9C78-4B3E4BC6F25F}" sibTransId="{98215A50-20C7-46A9-BDA5-337B593F3BA0}"/>
    <dgm:cxn modelId="{273BA460-DF8C-4908-92A1-C60ED3D8DE97}" type="presOf" srcId="{E2FDEB8D-DA06-49C5-A955-F4F06AB71D3C}" destId="{04873E77-03F1-49D5-9E3B-1227F0E8F877}" srcOrd="0" destOrd="0" presId="urn:microsoft.com/office/officeart/2005/8/layout/vList2"/>
    <dgm:cxn modelId="{8A6E3B49-63BC-495A-8CE2-E8AEBBF6CDE7}" type="presOf" srcId="{FD8B78AC-509A-48F1-ABEA-A43D19F54533}" destId="{021764B4-1F9A-4C23-982B-E9ACCFA1DC79}" srcOrd="0" destOrd="0" presId="urn:microsoft.com/office/officeart/2005/8/layout/vList2"/>
    <dgm:cxn modelId="{D4DD724F-53D2-4576-AE85-0A481029F06B}" type="presOf" srcId="{A9E27193-EDC5-4DB9-BF05-446239E23D47}" destId="{4B017D27-ADD8-4757-84E4-D9448513F715}" srcOrd="0" destOrd="0" presId="urn:microsoft.com/office/officeart/2005/8/layout/vList2"/>
    <dgm:cxn modelId="{F96E2351-9FF6-45F6-8838-A1A98E1301F5}" type="presOf" srcId="{D2162029-FF3A-453F-B0AC-ADC2AB0CC643}" destId="{0950E179-C437-4673-BB34-2CA1AF1462FD}" srcOrd="0" destOrd="0" presId="urn:microsoft.com/office/officeart/2005/8/layout/vList2"/>
    <dgm:cxn modelId="{FFC8E476-6C81-4C05-B59C-5974D324EC6D}" srcId="{FD8B78AC-509A-48F1-ABEA-A43D19F54533}" destId="{28C25ACB-EE44-4030-BA39-F8A85A8259A7}" srcOrd="4" destOrd="0" parTransId="{502BAFC3-74D6-4807-99F6-4117FFF6C0BE}" sibTransId="{67F924E4-29BF-42A5-BAE9-DBFB10C3B2C4}"/>
    <dgm:cxn modelId="{8A43F156-789E-4658-B16C-DD2F539BF18A}" type="presOf" srcId="{3BD7F38E-09DF-4B7B-AFCA-B6629A8422FB}" destId="{F25DCE86-A904-49D7-A686-FCCF45300DC9}" srcOrd="0" destOrd="0" presId="urn:microsoft.com/office/officeart/2005/8/layout/vList2"/>
    <dgm:cxn modelId="{49AC627D-2834-477E-84A6-5B19726179F4}" srcId="{FD8B78AC-509A-48F1-ABEA-A43D19F54533}" destId="{F7CEC495-E989-4B80-831B-9FABD008914B}" srcOrd="6" destOrd="0" parTransId="{CBD8AD10-379B-424A-AA55-1B1B86EAF1FB}" sibTransId="{57F98C46-92FC-4A94-8147-F4C0678143A9}"/>
    <dgm:cxn modelId="{F9A94E85-6C32-41E0-95CC-5C1F02FDF263}" srcId="{FD8B78AC-509A-48F1-ABEA-A43D19F54533}" destId="{E2FDEB8D-DA06-49C5-A955-F4F06AB71D3C}" srcOrd="0" destOrd="0" parTransId="{BCE64C08-76E7-4E3A-88CF-6DD96407EE82}" sibTransId="{9B108F71-51AA-487D-808D-5FCBFAB66B4A}"/>
    <dgm:cxn modelId="{AA1F7088-02E8-4E41-8710-5E2F1E6DF76A}" type="presOf" srcId="{6B8700DF-F4F6-4A7F-9FEC-E57F033ECE21}" destId="{B7802EC4-0D9C-496A-9503-979A617ED530}" srcOrd="0" destOrd="0" presId="urn:microsoft.com/office/officeart/2005/8/layout/vList2"/>
    <dgm:cxn modelId="{06A9C0C4-106D-4431-AE5A-0A9E7C374DEB}" srcId="{FD8B78AC-509A-48F1-ABEA-A43D19F54533}" destId="{A9E27193-EDC5-4DB9-BF05-446239E23D47}" srcOrd="7" destOrd="0" parTransId="{2FE73AA6-25E6-4EA5-9C6A-A8360487A153}" sibTransId="{8979B9B6-5F96-4757-AC04-D6D05FA0E527}"/>
    <dgm:cxn modelId="{14F274D8-839B-4FDC-97B7-1EF5692A3046}" type="presOf" srcId="{28C25ACB-EE44-4030-BA39-F8A85A8259A7}" destId="{18C0E629-3D7E-42E2-931D-F7239FF3C8A7}" srcOrd="0" destOrd="0" presId="urn:microsoft.com/office/officeart/2005/8/layout/vList2"/>
    <dgm:cxn modelId="{07FD9725-AA26-4D0A-9701-5E0900964FA1}" type="presParOf" srcId="{021764B4-1F9A-4C23-982B-E9ACCFA1DC79}" destId="{04873E77-03F1-49D5-9E3B-1227F0E8F877}" srcOrd="0" destOrd="0" presId="urn:microsoft.com/office/officeart/2005/8/layout/vList2"/>
    <dgm:cxn modelId="{B947C8B3-8D2A-4D88-880D-830F0CE311F1}" type="presParOf" srcId="{021764B4-1F9A-4C23-982B-E9ACCFA1DC79}" destId="{C65DAAA4-3082-4D4A-B276-F434E99D012C}" srcOrd="1" destOrd="0" presId="urn:microsoft.com/office/officeart/2005/8/layout/vList2"/>
    <dgm:cxn modelId="{8A48AD02-3222-4BCB-907A-30BB968519CE}" type="presParOf" srcId="{021764B4-1F9A-4C23-982B-E9ACCFA1DC79}" destId="{E3CFDE38-691D-4572-B9E1-37713F630AE1}" srcOrd="2" destOrd="0" presId="urn:microsoft.com/office/officeart/2005/8/layout/vList2"/>
    <dgm:cxn modelId="{FCCA78E5-E61B-4B55-963D-A810EBAAF502}" type="presParOf" srcId="{021764B4-1F9A-4C23-982B-E9ACCFA1DC79}" destId="{8DAF5148-DF61-45A3-858B-B3133CCD18BF}" srcOrd="3" destOrd="0" presId="urn:microsoft.com/office/officeart/2005/8/layout/vList2"/>
    <dgm:cxn modelId="{16715326-8B61-4352-A0D3-EC35CC757408}" type="presParOf" srcId="{021764B4-1F9A-4C23-982B-E9ACCFA1DC79}" destId="{B7802EC4-0D9C-496A-9503-979A617ED530}" srcOrd="4" destOrd="0" presId="urn:microsoft.com/office/officeart/2005/8/layout/vList2"/>
    <dgm:cxn modelId="{E68BE498-0B5F-48CB-91D9-504C3AD8FA17}" type="presParOf" srcId="{021764B4-1F9A-4C23-982B-E9ACCFA1DC79}" destId="{D39AD643-BBBE-47E5-9EC5-0779AF73DA6E}" srcOrd="5" destOrd="0" presId="urn:microsoft.com/office/officeart/2005/8/layout/vList2"/>
    <dgm:cxn modelId="{8B8A07ED-4162-4B3C-B0CE-17FD270DBEEE}" type="presParOf" srcId="{021764B4-1F9A-4C23-982B-E9ACCFA1DC79}" destId="{F25DCE86-A904-49D7-A686-FCCF45300DC9}" srcOrd="6" destOrd="0" presId="urn:microsoft.com/office/officeart/2005/8/layout/vList2"/>
    <dgm:cxn modelId="{FE3DAE60-1976-4E4C-99E5-3A778B379AED}" type="presParOf" srcId="{021764B4-1F9A-4C23-982B-E9ACCFA1DC79}" destId="{F842774C-F4E1-46BC-A324-6B6D6440FF17}" srcOrd="7" destOrd="0" presId="urn:microsoft.com/office/officeart/2005/8/layout/vList2"/>
    <dgm:cxn modelId="{788C8387-D621-4855-B3CA-0A569FCF9434}" type="presParOf" srcId="{021764B4-1F9A-4C23-982B-E9ACCFA1DC79}" destId="{18C0E629-3D7E-42E2-931D-F7239FF3C8A7}" srcOrd="8" destOrd="0" presId="urn:microsoft.com/office/officeart/2005/8/layout/vList2"/>
    <dgm:cxn modelId="{BE252DEB-8D5E-4989-973E-FD145676644F}" type="presParOf" srcId="{021764B4-1F9A-4C23-982B-E9ACCFA1DC79}" destId="{59E28C95-8F60-43A0-AE56-BD87EC9C72E1}" srcOrd="9" destOrd="0" presId="urn:microsoft.com/office/officeart/2005/8/layout/vList2"/>
    <dgm:cxn modelId="{57328F13-5F87-4A68-9C49-ACF136D756BA}" type="presParOf" srcId="{021764B4-1F9A-4C23-982B-E9ACCFA1DC79}" destId="{0950E179-C437-4673-BB34-2CA1AF1462FD}" srcOrd="10" destOrd="0" presId="urn:microsoft.com/office/officeart/2005/8/layout/vList2"/>
    <dgm:cxn modelId="{EEECEFBB-5B73-4328-A6C9-135BB6A68990}" type="presParOf" srcId="{021764B4-1F9A-4C23-982B-E9ACCFA1DC79}" destId="{2F72B59F-EC81-4308-B025-5EC78D9BA84C}" srcOrd="11" destOrd="0" presId="urn:microsoft.com/office/officeart/2005/8/layout/vList2"/>
    <dgm:cxn modelId="{121D3480-70D4-47FA-823E-33EB9DA2ED4B}" type="presParOf" srcId="{021764B4-1F9A-4C23-982B-E9ACCFA1DC79}" destId="{17E0BB72-695E-418A-A9B8-C8E9ADBEBBAB}" srcOrd="12" destOrd="0" presId="urn:microsoft.com/office/officeart/2005/8/layout/vList2"/>
    <dgm:cxn modelId="{73CAF16F-4593-4343-914E-F3E982BC4204}" type="presParOf" srcId="{021764B4-1F9A-4C23-982B-E9ACCFA1DC79}" destId="{3729D948-46D8-4D7A-930E-45ADD539010F}" srcOrd="13" destOrd="0" presId="urn:microsoft.com/office/officeart/2005/8/layout/vList2"/>
    <dgm:cxn modelId="{5F1C2204-A674-4569-80F2-F3C3240F1CE1}" type="presParOf" srcId="{021764B4-1F9A-4C23-982B-E9ACCFA1DC79}" destId="{4B017D27-ADD8-4757-84E4-D9448513F715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66BEF79-8105-4CE2-B3B2-2D724AA7E4A7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75D7CBA4-0FC9-4432-9B28-218DEAF5EAEE}">
      <dgm:prSet phldrT="[Text]" custT="1"/>
      <dgm:spPr/>
      <dgm:t>
        <a:bodyPr/>
        <a:lstStyle/>
        <a:p>
          <a:r>
            <a:rPr lang="de-DE" sz="2700" dirty="0"/>
            <a:t>Nutzung relationales Datenbankschema (SQL-Datenbank)</a:t>
          </a:r>
        </a:p>
      </dgm:t>
    </dgm:pt>
    <dgm:pt modelId="{D1B25D51-F897-41DF-B765-B951DEE97950}" type="parTrans" cxnId="{3ACDD9C7-05B7-4DEC-93CE-F31DA1D9F672}">
      <dgm:prSet/>
      <dgm:spPr/>
      <dgm:t>
        <a:bodyPr/>
        <a:lstStyle/>
        <a:p>
          <a:endParaRPr lang="de-DE"/>
        </a:p>
      </dgm:t>
    </dgm:pt>
    <dgm:pt modelId="{EC8C6674-4D56-4905-B423-066FA8CD8CCF}" type="sibTrans" cxnId="{3ACDD9C7-05B7-4DEC-93CE-F31DA1D9F672}">
      <dgm:prSet/>
      <dgm:spPr/>
      <dgm:t>
        <a:bodyPr/>
        <a:lstStyle/>
        <a:p>
          <a:endParaRPr lang="de-DE"/>
        </a:p>
      </dgm:t>
    </dgm:pt>
    <dgm:pt modelId="{C7C88CCF-E09E-4E33-8D1C-DC6390AB4B68}">
      <dgm:prSet phldrT="[Text]" custT="1"/>
      <dgm:spPr/>
      <dgm:t>
        <a:bodyPr/>
        <a:lstStyle/>
        <a:p>
          <a:r>
            <a:rPr lang="de-DE" sz="2700" dirty="0"/>
            <a:t>API zu Google Maps (Integration)</a:t>
          </a:r>
        </a:p>
      </dgm:t>
    </dgm:pt>
    <dgm:pt modelId="{4B3FD12A-36B7-4A4E-9CC7-353EA27ED6AA}" type="parTrans" cxnId="{E969B3D1-51BF-4ED2-B4A6-F08E8BA5A737}">
      <dgm:prSet/>
      <dgm:spPr/>
      <dgm:t>
        <a:bodyPr/>
        <a:lstStyle/>
        <a:p>
          <a:endParaRPr lang="de-DE"/>
        </a:p>
      </dgm:t>
    </dgm:pt>
    <dgm:pt modelId="{B707CCCF-0073-4FF3-8B2D-50CB3559DC72}" type="sibTrans" cxnId="{E969B3D1-51BF-4ED2-B4A6-F08E8BA5A737}">
      <dgm:prSet/>
      <dgm:spPr/>
      <dgm:t>
        <a:bodyPr/>
        <a:lstStyle/>
        <a:p>
          <a:endParaRPr lang="de-DE"/>
        </a:p>
      </dgm:t>
    </dgm:pt>
    <dgm:pt modelId="{85EC570E-D592-4F68-864A-4F9F144CDC3E}" type="pres">
      <dgm:prSet presAssocID="{066BEF79-8105-4CE2-B3B2-2D724AA7E4A7}" presName="linear" presStyleCnt="0">
        <dgm:presLayoutVars>
          <dgm:animLvl val="lvl"/>
          <dgm:resizeHandles val="exact"/>
        </dgm:presLayoutVars>
      </dgm:prSet>
      <dgm:spPr/>
    </dgm:pt>
    <dgm:pt modelId="{583D21F6-0AC8-4599-A1E4-4290380F6FD1}" type="pres">
      <dgm:prSet presAssocID="{75D7CBA4-0FC9-4432-9B28-218DEAF5EAEE}" presName="parentText" presStyleLbl="node1" presStyleIdx="0" presStyleCnt="2" custScaleX="100000" custScaleY="86365" custLinFactNeighborX="-719" custLinFactNeighborY="-26547">
        <dgm:presLayoutVars>
          <dgm:chMax val="0"/>
          <dgm:bulletEnabled val="1"/>
        </dgm:presLayoutVars>
      </dgm:prSet>
      <dgm:spPr/>
    </dgm:pt>
    <dgm:pt modelId="{6A8411B3-BA15-44E7-9B77-3AE32162690E}" type="pres">
      <dgm:prSet presAssocID="{EC8C6674-4D56-4905-B423-066FA8CD8CCF}" presName="spacer" presStyleCnt="0"/>
      <dgm:spPr/>
    </dgm:pt>
    <dgm:pt modelId="{81D258FD-2979-46E8-8E4F-75B4C10A2F4D}" type="pres">
      <dgm:prSet presAssocID="{C7C88CCF-E09E-4E33-8D1C-DC6390AB4B68}" presName="parentText" presStyleLbl="node1" presStyleIdx="1" presStyleCnt="2" custScaleX="100000" custScaleY="76173" custLinFactNeighborX="0" custLinFactNeighborY="-18091">
        <dgm:presLayoutVars>
          <dgm:chMax val="0"/>
          <dgm:bulletEnabled val="1"/>
        </dgm:presLayoutVars>
      </dgm:prSet>
      <dgm:spPr/>
    </dgm:pt>
  </dgm:ptLst>
  <dgm:cxnLst>
    <dgm:cxn modelId="{41A59872-F17A-4652-B65F-E7E6470395FF}" type="presOf" srcId="{066BEF79-8105-4CE2-B3B2-2D724AA7E4A7}" destId="{85EC570E-D592-4F68-864A-4F9F144CDC3E}" srcOrd="0" destOrd="0" presId="urn:microsoft.com/office/officeart/2005/8/layout/vList2"/>
    <dgm:cxn modelId="{ADEA6C53-E17F-4F11-8C4E-A37C6FB9EF7B}" type="presOf" srcId="{75D7CBA4-0FC9-4432-9B28-218DEAF5EAEE}" destId="{583D21F6-0AC8-4599-A1E4-4290380F6FD1}" srcOrd="0" destOrd="0" presId="urn:microsoft.com/office/officeart/2005/8/layout/vList2"/>
    <dgm:cxn modelId="{06413784-28F8-46A1-AFA6-2221F759D59B}" type="presOf" srcId="{C7C88CCF-E09E-4E33-8D1C-DC6390AB4B68}" destId="{81D258FD-2979-46E8-8E4F-75B4C10A2F4D}" srcOrd="0" destOrd="0" presId="urn:microsoft.com/office/officeart/2005/8/layout/vList2"/>
    <dgm:cxn modelId="{3ACDD9C7-05B7-4DEC-93CE-F31DA1D9F672}" srcId="{066BEF79-8105-4CE2-B3B2-2D724AA7E4A7}" destId="{75D7CBA4-0FC9-4432-9B28-218DEAF5EAEE}" srcOrd="0" destOrd="0" parTransId="{D1B25D51-F897-41DF-B765-B951DEE97950}" sibTransId="{EC8C6674-4D56-4905-B423-066FA8CD8CCF}"/>
    <dgm:cxn modelId="{E969B3D1-51BF-4ED2-B4A6-F08E8BA5A737}" srcId="{066BEF79-8105-4CE2-B3B2-2D724AA7E4A7}" destId="{C7C88CCF-E09E-4E33-8D1C-DC6390AB4B68}" srcOrd="1" destOrd="0" parTransId="{4B3FD12A-36B7-4A4E-9CC7-353EA27ED6AA}" sibTransId="{B707CCCF-0073-4FF3-8B2D-50CB3559DC72}"/>
    <dgm:cxn modelId="{F3F4BFCF-6E5F-49C5-984B-18555E248160}" type="presParOf" srcId="{85EC570E-D592-4F68-864A-4F9F144CDC3E}" destId="{583D21F6-0AC8-4599-A1E4-4290380F6FD1}" srcOrd="0" destOrd="0" presId="urn:microsoft.com/office/officeart/2005/8/layout/vList2"/>
    <dgm:cxn modelId="{6698E013-CD97-4251-B558-94126B9B15B0}" type="presParOf" srcId="{85EC570E-D592-4F68-864A-4F9F144CDC3E}" destId="{6A8411B3-BA15-44E7-9B77-3AE32162690E}" srcOrd="1" destOrd="0" presId="urn:microsoft.com/office/officeart/2005/8/layout/vList2"/>
    <dgm:cxn modelId="{ADA6E719-50B6-4BF5-8080-2540FEE0D44B}" type="presParOf" srcId="{85EC570E-D592-4F68-864A-4F9F144CDC3E}" destId="{81D258FD-2979-46E8-8E4F-75B4C10A2F4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C06FC6-5398-4740-9245-A9CB9F822A47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00F6A0AF-5A46-44C5-8A8D-6C4CF8350E2F}">
      <dgm:prSet/>
      <dgm:spPr/>
      <dgm:t>
        <a:bodyPr/>
        <a:lstStyle/>
        <a:p>
          <a:r>
            <a:rPr lang="de-DE" dirty="0"/>
            <a:t>durchschnittliche Mietgebühren für den Privatverbraucher mit Selbstabholung pro Wasserpfeife</a:t>
          </a:r>
        </a:p>
      </dgm:t>
    </dgm:pt>
    <dgm:pt modelId="{F69DC061-14B2-4AE8-8D06-AA171724CF36}" type="parTrans" cxnId="{DB580206-CA17-4412-B56C-ED9ED9EDED63}">
      <dgm:prSet/>
      <dgm:spPr/>
      <dgm:t>
        <a:bodyPr/>
        <a:lstStyle/>
        <a:p>
          <a:endParaRPr lang="de-DE"/>
        </a:p>
      </dgm:t>
    </dgm:pt>
    <dgm:pt modelId="{D707EDC9-84E8-4C87-968D-B19B1D495E11}" type="sibTrans" cxnId="{DB580206-CA17-4412-B56C-ED9ED9EDED63}">
      <dgm:prSet/>
      <dgm:spPr/>
      <dgm:t>
        <a:bodyPr/>
        <a:lstStyle/>
        <a:p>
          <a:endParaRPr lang="de-DE"/>
        </a:p>
      </dgm:t>
    </dgm:pt>
    <dgm:pt modelId="{4912EB13-4337-4BC5-8526-C06800633BFC}">
      <dgm:prSet/>
      <dgm:spPr/>
      <dgm:t>
        <a:bodyPr/>
        <a:lstStyle/>
        <a:p>
          <a:r>
            <a:rPr lang="de-DE" dirty="0"/>
            <a:t>Durchschnittliche Mietgebühren für den Privatverbraucher mit Home-</a:t>
          </a:r>
          <a:r>
            <a:rPr lang="de-DE" dirty="0" err="1"/>
            <a:t>Delivery</a:t>
          </a:r>
          <a:r>
            <a:rPr lang="de-DE" dirty="0"/>
            <a:t> pro Wasserpfeife/ Tabak/ Kohle</a:t>
          </a:r>
        </a:p>
      </dgm:t>
    </dgm:pt>
    <dgm:pt modelId="{4F2CB8C9-5CDC-4567-BDD2-2A8A78199F7E}" type="parTrans" cxnId="{A3AA608B-B4D1-48B9-BC62-E7AD3783564D}">
      <dgm:prSet/>
      <dgm:spPr/>
      <dgm:t>
        <a:bodyPr/>
        <a:lstStyle/>
        <a:p>
          <a:endParaRPr lang="de-DE"/>
        </a:p>
      </dgm:t>
    </dgm:pt>
    <dgm:pt modelId="{AC705129-FA21-49AF-8353-875490BEE198}" type="sibTrans" cxnId="{A3AA608B-B4D1-48B9-BC62-E7AD3783564D}">
      <dgm:prSet/>
      <dgm:spPr/>
      <dgm:t>
        <a:bodyPr/>
        <a:lstStyle/>
        <a:p>
          <a:endParaRPr lang="de-DE"/>
        </a:p>
      </dgm:t>
    </dgm:pt>
    <dgm:pt modelId="{9841EA5F-9891-41F7-BA30-23D5E5EBB5C6}" type="pres">
      <dgm:prSet presAssocID="{71C06FC6-5398-4740-9245-A9CB9F822A47}" presName="linear" presStyleCnt="0">
        <dgm:presLayoutVars>
          <dgm:animLvl val="lvl"/>
          <dgm:resizeHandles val="exact"/>
        </dgm:presLayoutVars>
      </dgm:prSet>
      <dgm:spPr/>
    </dgm:pt>
    <dgm:pt modelId="{4DB6A7B4-34E3-45DF-A5F5-82253CD9D569}" type="pres">
      <dgm:prSet presAssocID="{00F6A0AF-5A46-44C5-8A8D-6C4CF8350E2F}" presName="parentText" presStyleLbl="node1" presStyleIdx="0" presStyleCnt="2" custLinFactNeighborY="-20300">
        <dgm:presLayoutVars>
          <dgm:chMax val="0"/>
          <dgm:bulletEnabled val="1"/>
        </dgm:presLayoutVars>
      </dgm:prSet>
      <dgm:spPr/>
    </dgm:pt>
    <dgm:pt modelId="{EE405C25-317C-42F6-BB17-B1EECD2DF6DE}" type="pres">
      <dgm:prSet presAssocID="{D707EDC9-84E8-4C87-968D-B19B1D495E11}" presName="spacer" presStyleCnt="0"/>
      <dgm:spPr/>
    </dgm:pt>
    <dgm:pt modelId="{9A00AD02-3C35-4BDB-B29B-98267D72B055}" type="pres">
      <dgm:prSet presAssocID="{4912EB13-4337-4BC5-8526-C06800633BF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B580206-CA17-4412-B56C-ED9ED9EDED63}" srcId="{71C06FC6-5398-4740-9245-A9CB9F822A47}" destId="{00F6A0AF-5A46-44C5-8A8D-6C4CF8350E2F}" srcOrd="0" destOrd="0" parTransId="{F69DC061-14B2-4AE8-8D06-AA171724CF36}" sibTransId="{D707EDC9-84E8-4C87-968D-B19B1D495E11}"/>
    <dgm:cxn modelId="{FC4E2084-A685-4202-BFA5-B69ECBE4ECA2}" type="presOf" srcId="{4912EB13-4337-4BC5-8526-C06800633BFC}" destId="{9A00AD02-3C35-4BDB-B29B-98267D72B055}" srcOrd="0" destOrd="0" presId="urn:microsoft.com/office/officeart/2005/8/layout/vList2"/>
    <dgm:cxn modelId="{A3AA608B-B4D1-48B9-BC62-E7AD3783564D}" srcId="{71C06FC6-5398-4740-9245-A9CB9F822A47}" destId="{4912EB13-4337-4BC5-8526-C06800633BFC}" srcOrd="1" destOrd="0" parTransId="{4F2CB8C9-5CDC-4567-BDD2-2A8A78199F7E}" sibTransId="{AC705129-FA21-49AF-8353-875490BEE198}"/>
    <dgm:cxn modelId="{CE643EDA-701E-4EC0-A3D1-6DA752A00019}" type="presOf" srcId="{71C06FC6-5398-4740-9245-A9CB9F822A47}" destId="{9841EA5F-9891-41F7-BA30-23D5E5EBB5C6}" srcOrd="0" destOrd="0" presId="urn:microsoft.com/office/officeart/2005/8/layout/vList2"/>
    <dgm:cxn modelId="{B99CA6EC-189A-436C-A303-0DB75770F2A1}" type="presOf" srcId="{00F6A0AF-5A46-44C5-8A8D-6C4CF8350E2F}" destId="{4DB6A7B4-34E3-45DF-A5F5-82253CD9D569}" srcOrd="0" destOrd="0" presId="urn:microsoft.com/office/officeart/2005/8/layout/vList2"/>
    <dgm:cxn modelId="{DF7BC7FE-8D4E-49D2-BCFF-39B9E9ED07AC}" type="presParOf" srcId="{9841EA5F-9891-41F7-BA30-23D5E5EBB5C6}" destId="{4DB6A7B4-34E3-45DF-A5F5-82253CD9D569}" srcOrd="0" destOrd="0" presId="urn:microsoft.com/office/officeart/2005/8/layout/vList2"/>
    <dgm:cxn modelId="{8AB9D1DE-6886-4B9C-A819-14119129B5A9}" type="presParOf" srcId="{9841EA5F-9891-41F7-BA30-23D5E5EBB5C6}" destId="{EE405C25-317C-42F6-BB17-B1EECD2DF6DE}" srcOrd="1" destOrd="0" presId="urn:microsoft.com/office/officeart/2005/8/layout/vList2"/>
    <dgm:cxn modelId="{720786E5-86C0-4918-B12B-6991BAE0E6CE}" type="presParOf" srcId="{9841EA5F-9891-41F7-BA30-23D5E5EBB5C6}" destId="{9A00AD02-3C35-4BDB-B29B-98267D72B05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B749A1-0E74-4982-A9EE-B62EEDDCC0E3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7EBA57A0-B055-48FF-9E4B-12476F0B49A4}">
      <dgm:prSet/>
      <dgm:spPr/>
      <dgm:t>
        <a:bodyPr/>
        <a:lstStyle/>
        <a:p>
          <a:r>
            <a:rPr lang="de-DE" dirty="0"/>
            <a:t>Anzahl der App-Installationen pro Jahr im Durchschnitt </a:t>
          </a:r>
        </a:p>
      </dgm:t>
    </dgm:pt>
    <dgm:pt modelId="{144B347F-928A-4859-85F0-6326DAC232F6}" type="parTrans" cxnId="{CDE1791B-9155-4770-A1D0-2A09C2D90CA8}">
      <dgm:prSet/>
      <dgm:spPr/>
      <dgm:t>
        <a:bodyPr/>
        <a:lstStyle/>
        <a:p>
          <a:endParaRPr lang="de-DE"/>
        </a:p>
      </dgm:t>
    </dgm:pt>
    <dgm:pt modelId="{87DE57C9-7CA9-46E8-82C4-31743E9025AD}" type="sibTrans" cxnId="{CDE1791B-9155-4770-A1D0-2A09C2D90CA8}">
      <dgm:prSet/>
      <dgm:spPr/>
      <dgm:t>
        <a:bodyPr/>
        <a:lstStyle/>
        <a:p>
          <a:endParaRPr lang="de-DE"/>
        </a:p>
      </dgm:t>
    </dgm:pt>
    <dgm:pt modelId="{E5664289-3C47-4AC6-AB9D-6B43D6216320}">
      <dgm:prSet/>
      <dgm:spPr/>
      <dgm:t>
        <a:bodyPr/>
        <a:lstStyle/>
        <a:p>
          <a:r>
            <a:rPr lang="de-DE"/>
            <a:t>Anzahl der durchschnittlichen monatlichen Reklamationen </a:t>
          </a:r>
        </a:p>
      </dgm:t>
    </dgm:pt>
    <dgm:pt modelId="{6A2189E7-7A3A-4F75-9B9F-A3CF02D618CA}" type="parTrans" cxnId="{2F1FC5EA-C297-4295-A5D3-BF093A3559D2}">
      <dgm:prSet/>
      <dgm:spPr/>
      <dgm:t>
        <a:bodyPr/>
        <a:lstStyle/>
        <a:p>
          <a:endParaRPr lang="de-DE"/>
        </a:p>
      </dgm:t>
    </dgm:pt>
    <dgm:pt modelId="{4CB64E31-4569-416A-A57C-DEA59A4E1942}" type="sibTrans" cxnId="{2F1FC5EA-C297-4295-A5D3-BF093A3559D2}">
      <dgm:prSet/>
      <dgm:spPr/>
      <dgm:t>
        <a:bodyPr/>
        <a:lstStyle/>
        <a:p>
          <a:endParaRPr lang="de-DE"/>
        </a:p>
      </dgm:t>
    </dgm:pt>
    <dgm:pt modelId="{31566EC7-173A-409E-86A8-9B55EE9EA8A3}">
      <dgm:prSet/>
      <dgm:spPr/>
      <dgm:t>
        <a:bodyPr/>
        <a:lstStyle/>
        <a:p>
          <a:r>
            <a:rPr lang="de-DE"/>
            <a:t>Anzahl der durchschnittlich monatlich abgeschickten Fehlerberichte</a:t>
          </a:r>
        </a:p>
      </dgm:t>
    </dgm:pt>
    <dgm:pt modelId="{C573924D-5ECB-4CB6-989C-F8151D8081AF}" type="parTrans" cxnId="{E69A59F2-973D-4566-A4FA-63AC6E5063F8}">
      <dgm:prSet/>
      <dgm:spPr/>
      <dgm:t>
        <a:bodyPr/>
        <a:lstStyle/>
        <a:p>
          <a:endParaRPr lang="de-DE"/>
        </a:p>
      </dgm:t>
    </dgm:pt>
    <dgm:pt modelId="{178E565C-2020-4088-AB7E-4D775C866BA2}" type="sibTrans" cxnId="{E69A59F2-973D-4566-A4FA-63AC6E5063F8}">
      <dgm:prSet/>
      <dgm:spPr/>
      <dgm:t>
        <a:bodyPr/>
        <a:lstStyle/>
        <a:p>
          <a:endParaRPr lang="de-DE"/>
        </a:p>
      </dgm:t>
    </dgm:pt>
    <dgm:pt modelId="{2873D6A1-8B4B-4B2A-A728-247E9C69C62A}">
      <dgm:prSet/>
      <dgm:spPr/>
      <dgm:t>
        <a:bodyPr/>
        <a:lstStyle/>
        <a:p>
          <a:r>
            <a:rPr lang="de-DE" dirty="0"/>
            <a:t>prozentualer Anteil der zufriedenen App-Nutzer (die einen Feedbackbogen ausfüllen)</a:t>
          </a:r>
        </a:p>
      </dgm:t>
    </dgm:pt>
    <dgm:pt modelId="{C3160590-C48B-41E2-8117-7905F3F9DAC4}" type="parTrans" cxnId="{84BE3FB8-EA19-42FD-9974-B9A8511AC4CD}">
      <dgm:prSet/>
      <dgm:spPr/>
      <dgm:t>
        <a:bodyPr/>
        <a:lstStyle/>
        <a:p>
          <a:endParaRPr lang="de-DE"/>
        </a:p>
      </dgm:t>
    </dgm:pt>
    <dgm:pt modelId="{3723B15F-A8D2-4777-895B-52D939B87F41}" type="sibTrans" cxnId="{84BE3FB8-EA19-42FD-9974-B9A8511AC4CD}">
      <dgm:prSet/>
      <dgm:spPr/>
      <dgm:t>
        <a:bodyPr/>
        <a:lstStyle/>
        <a:p>
          <a:endParaRPr lang="de-DE"/>
        </a:p>
      </dgm:t>
    </dgm:pt>
    <dgm:pt modelId="{9590DA5D-87C9-4F69-84F0-B63D080D97E4}">
      <dgm:prSet/>
      <dgm:spPr/>
      <dgm:t>
        <a:bodyPr/>
        <a:lstStyle/>
        <a:p>
          <a:r>
            <a:rPr lang="de-DE"/>
            <a:t>durchschnittlicher monatlicher Anteil der Falschlieferungen im Verhältnis zu den Gesamtlieferungen </a:t>
          </a:r>
        </a:p>
      </dgm:t>
    </dgm:pt>
    <dgm:pt modelId="{7FF9C3A6-FA0E-4F2F-933C-73161B03F746}" type="parTrans" cxnId="{7FC341E9-DF01-4AB3-9D81-77226FD33B03}">
      <dgm:prSet/>
      <dgm:spPr/>
      <dgm:t>
        <a:bodyPr/>
        <a:lstStyle/>
        <a:p>
          <a:endParaRPr lang="de-DE"/>
        </a:p>
      </dgm:t>
    </dgm:pt>
    <dgm:pt modelId="{928B99CD-3DD6-481C-8147-FCCFA7963F96}" type="sibTrans" cxnId="{7FC341E9-DF01-4AB3-9D81-77226FD33B03}">
      <dgm:prSet/>
      <dgm:spPr/>
      <dgm:t>
        <a:bodyPr/>
        <a:lstStyle/>
        <a:p>
          <a:endParaRPr lang="de-DE"/>
        </a:p>
      </dgm:t>
    </dgm:pt>
    <dgm:pt modelId="{FBDCFF0D-2453-4BC6-8320-A05F48663C6E}">
      <dgm:prSet/>
      <dgm:spPr/>
      <dgm:t>
        <a:bodyPr/>
        <a:lstStyle/>
        <a:p>
          <a:r>
            <a:rPr lang="de-DE"/>
            <a:t>Monatliche durchschnittliche Kundenabwanderungsquote (=Anzahl verlorener Kunden / Anzahl Kunden)</a:t>
          </a:r>
        </a:p>
      </dgm:t>
    </dgm:pt>
    <dgm:pt modelId="{65D9801C-AACD-4C8E-84C5-7BE93258F1D1}" type="parTrans" cxnId="{1E1BD13B-16DC-4FCA-9756-AC1A7E639F62}">
      <dgm:prSet/>
      <dgm:spPr/>
      <dgm:t>
        <a:bodyPr/>
        <a:lstStyle/>
        <a:p>
          <a:endParaRPr lang="de-DE"/>
        </a:p>
      </dgm:t>
    </dgm:pt>
    <dgm:pt modelId="{04E00A8F-6CFA-460E-80C1-BB21E20F6177}" type="sibTrans" cxnId="{1E1BD13B-16DC-4FCA-9756-AC1A7E639F62}">
      <dgm:prSet/>
      <dgm:spPr/>
      <dgm:t>
        <a:bodyPr/>
        <a:lstStyle/>
        <a:p>
          <a:endParaRPr lang="de-DE"/>
        </a:p>
      </dgm:t>
    </dgm:pt>
    <dgm:pt modelId="{BD29642B-0C2C-4197-A58C-6B0E20615E37}">
      <dgm:prSet/>
      <dgm:spPr/>
      <dgm:t>
        <a:bodyPr/>
        <a:lstStyle/>
        <a:p>
          <a:r>
            <a:rPr lang="de-DE"/>
            <a:t>Anzahl der durchschnittlichen monatlichen App-Starts</a:t>
          </a:r>
        </a:p>
      </dgm:t>
    </dgm:pt>
    <dgm:pt modelId="{A950D7BA-CA19-4D40-977F-FC16D4B74C31}" type="parTrans" cxnId="{3F1FF51F-784F-4E63-8EE4-4A54F4E099B8}">
      <dgm:prSet/>
      <dgm:spPr/>
      <dgm:t>
        <a:bodyPr/>
        <a:lstStyle/>
        <a:p>
          <a:endParaRPr lang="de-DE"/>
        </a:p>
      </dgm:t>
    </dgm:pt>
    <dgm:pt modelId="{D66528A7-F01F-4403-881A-230E84E861B7}" type="sibTrans" cxnId="{3F1FF51F-784F-4E63-8EE4-4A54F4E099B8}">
      <dgm:prSet/>
      <dgm:spPr/>
      <dgm:t>
        <a:bodyPr/>
        <a:lstStyle/>
        <a:p>
          <a:endParaRPr lang="de-DE"/>
        </a:p>
      </dgm:t>
    </dgm:pt>
    <dgm:pt modelId="{328E7AF5-E904-4B24-B983-27D949BD6C39}">
      <dgm:prSet/>
      <dgm:spPr/>
      <dgm:t>
        <a:bodyPr/>
        <a:lstStyle/>
        <a:p>
          <a:r>
            <a:rPr lang="de-DE" dirty="0"/>
            <a:t>durchschnittliche Zeit pro Nutzer in der App </a:t>
          </a:r>
        </a:p>
      </dgm:t>
    </dgm:pt>
    <dgm:pt modelId="{68D5E2A5-9193-44BC-844C-13C0C3DF6EE0}" type="parTrans" cxnId="{9943914A-8508-4951-926A-D56B0183A54D}">
      <dgm:prSet/>
      <dgm:spPr/>
      <dgm:t>
        <a:bodyPr/>
        <a:lstStyle/>
        <a:p>
          <a:endParaRPr lang="de-DE"/>
        </a:p>
      </dgm:t>
    </dgm:pt>
    <dgm:pt modelId="{44EDFD3A-CF0E-4EAE-8B4D-86A0FE897136}" type="sibTrans" cxnId="{9943914A-8508-4951-926A-D56B0183A54D}">
      <dgm:prSet/>
      <dgm:spPr/>
      <dgm:t>
        <a:bodyPr/>
        <a:lstStyle/>
        <a:p>
          <a:endParaRPr lang="de-DE"/>
        </a:p>
      </dgm:t>
    </dgm:pt>
    <dgm:pt modelId="{6C2094AC-A11F-4DE0-8872-302A8B1B2299}">
      <dgm:prSet/>
      <dgm:spPr/>
      <dgm:t>
        <a:bodyPr/>
        <a:lstStyle/>
        <a:p>
          <a:r>
            <a:rPr lang="de-DE"/>
            <a:t>durchschnittliche monatliche Anzahl der App-Bestellungen</a:t>
          </a:r>
        </a:p>
      </dgm:t>
    </dgm:pt>
    <dgm:pt modelId="{618E09A5-3ED2-419A-85C8-5AD99EBD9CD3}" type="parTrans" cxnId="{8C42FB0A-1936-4933-84D7-8C056C0EA24C}">
      <dgm:prSet/>
      <dgm:spPr/>
      <dgm:t>
        <a:bodyPr/>
        <a:lstStyle/>
        <a:p>
          <a:endParaRPr lang="de-DE"/>
        </a:p>
      </dgm:t>
    </dgm:pt>
    <dgm:pt modelId="{51D1AF47-D140-43B5-BADF-2A4BF3F19A00}" type="sibTrans" cxnId="{8C42FB0A-1936-4933-84D7-8C056C0EA24C}">
      <dgm:prSet/>
      <dgm:spPr/>
      <dgm:t>
        <a:bodyPr/>
        <a:lstStyle/>
        <a:p>
          <a:endParaRPr lang="de-DE"/>
        </a:p>
      </dgm:t>
    </dgm:pt>
    <dgm:pt modelId="{6FA39874-1312-484F-915A-5A7BAA3468DF}">
      <dgm:prSet/>
      <dgm:spPr/>
      <dgm:t>
        <a:bodyPr/>
        <a:lstStyle/>
        <a:p>
          <a:r>
            <a:rPr lang="de-DE"/>
            <a:t>Durchschnittliche monatliche Bewertungen in den jeweiligen App-Stores</a:t>
          </a:r>
        </a:p>
      </dgm:t>
    </dgm:pt>
    <dgm:pt modelId="{14D097E6-2F45-4950-9A19-942529B3AC19}" type="parTrans" cxnId="{27DCAEF5-91B9-4D94-B136-388663371B95}">
      <dgm:prSet/>
      <dgm:spPr/>
      <dgm:t>
        <a:bodyPr/>
        <a:lstStyle/>
        <a:p>
          <a:endParaRPr lang="de-DE"/>
        </a:p>
      </dgm:t>
    </dgm:pt>
    <dgm:pt modelId="{27AA1830-5D4F-471F-B3E1-8C66D27EBE66}" type="sibTrans" cxnId="{27DCAEF5-91B9-4D94-B136-388663371B95}">
      <dgm:prSet/>
      <dgm:spPr/>
      <dgm:t>
        <a:bodyPr/>
        <a:lstStyle/>
        <a:p>
          <a:endParaRPr lang="de-DE"/>
        </a:p>
      </dgm:t>
    </dgm:pt>
    <dgm:pt modelId="{4C663D09-75C0-4F74-9926-32B5811FA7AD}">
      <dgm:prSet/>
      <dgm:spPr/>
      <dgm:t>
        <a:bodyPr/>
        <a:lstStyle/>
        <a:p>
          <a:r>
            <a:rPr lang="de-DE"/>
            <a:t>Monatlicher prozentualer Anteil der Antwortkommentare in den App-Stores auf Rezensionen mit &lt;= 3 Sternen</a:t>
          </a:r>
        </a:p>
      </dgm:t>
    </dgm:pt>
    <dgm:pt modelId="{2EA45258-9F51-498E-9C0C-6634807C6155}" type="parTrans" cxnId="{6D9155A3-8005-419B-9180-EE1553B75FA5}">
      <dgm:prSet/>
      <dgm:spPr/>
      <dgm:t>
        <a:bodyPr/>
        <a:lstStyle/>
        <a:p>
          <a:endParaRPr lang="de-DE"/>
        </a:p>
      </dgm:t>
    </dgm:pt>
    <dgm:pt modelId="{39C320AE-BEEB-4988-9AE2-6E0A820F7112}" type="sibTrans" cxnId="{6D9155A3-8005-419B-9180-EE1553B75FA5}">
      <dgm:prSet/>
      <dgm:spPr/>
      <dgm:t>
        <a:bodyPr/>
        <a:lstStyle/>
        <a:p>
          <a:endParaRPr lang="de-DE"/>
        </a:p>
      </dgm:t>
    </dgm:pt>
    <dgm:pt modelId="{E4ECCAA6-B682-4546-9FD2-19F598A40AAA}">
      <dgm:prSet/>
      <dgm:spPr/>
      <dgm:t>
        <a:bodyPr/>
        <a:lstStyle/>
        <a:p>
          <a:r>
            <a:rPr lang="de-DE"/>
            <a:t>Kundenbindungsrate</a:t>
          </a:r>
        </a:p>
      </dgm:t>
    </dgm:pt>
    <dgm:pt modelId="{775B1102-2BA3-4D47-BD60-F3BC26B2CAF0}" type="parTrans" cxnId="{72874593-5A15-4C24-8F3F-E2475818B1B4}">
      <dgm:prSet/>
      <dgm:spPr/>
      <dgm:t>
        <a:bodyPr/>
        <a:lstStyle/>
        <a:p>
          <a:endParaRPr lang="de-DE"/>
        </a:p>
      </dgm:t>
    </dgm:pt>
    <dgm:pt modelId="{BEEF7AF0-230F-4B8C-B43E-07C0912685A7}" type="sibTrans" cxnId="{72874593-5A15-4C24-8F3F-E2475818B1B4}">
      <dgm:prSet/>
      <dgm:spPr/>
      <dgm:t>
        <a:bodyPr/>
        <a:lstStyle/>
        <a:p>
          <a:endParaRPr lang="de-DE"/>
        </a:p>
      </dgm:t>
    </dgm:pt>
    <dgm:pt modelId="{55C89150-FB85-4C44-9C58-6574EDEC1594}" type="pres">
      <dgm:prSet presAssocID="{16B749A1-0E74-4982-A9EE-B62EEDDCC0E3}" presName="linear" presStyleCnt="0">
        <dgm:presLayoutVars>
          <dgm:animLvl val="lvl"/>
          <dgm:resizeHandles val="exact"/>
        </dgm:presLayoutVars>
      </dgm:prSet>
      <dgm:spPr/>
    </dgm:pt>
    <dgm:pt modelId="{6102D73A-0536-427D-BC2F-C6E6AF750FCE}" type="pres">
      <dgm:prSet presAssocID="{7EBA57A0-B055-48FF-9E4B-12476F0B49A4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50631BB9-8EE6-4155-A77A-1C574CE4E9ED}" type="pres">
      <dgm:prSet presAssocID="{87DE57C9-7CA9-46E8-82C4-31743E9025AD}" presName="spacer" presStyleCnt="0"/>
      <dgm:spPr/>
    </dgm:pt>
    <dgm:pt modelId="{6A1201F1-24AB-4648-8BFF-088ADBA99285}" type="pres">
      <dgm:prSet presAssocID="{E5664289-3C47-4AC6-AB9D-6B43D6216320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E6FE0BB7-CC91-4EA7-BA5E-AE62920B90C5}" type="pres">
      <dgm:prSet presAssocID="{4CB64E31-4569-416A-A57C-DEA59A4E1942}" presName="spacer" presStyleCnt="0"/>
      <dgm:spPr/>
    </dgm:pt>
    <dgm:pt modelId="{A9F104C9-E6B2-4A1D-A449-FD8466C14A36}" type="pres">
      <dgm:prSet presAssocID="{31566EC7-173A-409E-86A8-9B55EE9EA8A3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B421B089-7C85-4959-956D-3BD70AF735D0}" type="pres">
      <dgm:prSet presAssocID="{178E565C-2020-4088-AB7E-4D775C866BA2}" presName="spacer" presStyleCnt="0"/>
      <dgm:spPr/>
    </dgm:pt>
    <dgm:pt modelId="{47439B93-D9B2-4E98-AFEB-BF419853036B}" type="pres">
      <dgm:prSet presAssocID="{2873D6A1-8B4B-4B2A-A728-247E9C69C62A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544A6C40-1FCA-4468-A7F7-78177871C1C5}" type="pres">
      <dgm:prSet presAssocID="{3723B15F-A8D2-4777-895B-52D939B87F41}" presName="spacer" presStyleCnt="0"/>
      <dgm:spPr/>
    </dgm:pt>
    <dgm:pt modelId="{A3817996-975A-4016-B336-6DB372214470}" type="pres">
      <dgm:prSet presAssocID="{9590DA5D-87C9-4F69-84F0-B63D080D97E4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46FD6F26-333A-45DB-9718-CC4F69FADCB8}" type="pres">
      <dgm:prSet presAssocID="{928B99CD-3DD6-481C-8147-FCCFA7963F96}" presName="spacer" presStyleCnt="0"/>
      <dgm:spPr/>
    </dgm:pt>
    <dgm:pt modelId="{003D72F9-667E-4089-A36C-11FF07E5B89F}" type="pres">
      <dgm:prSet presAssocID="{FBDCFF0D-2453-4BC6-8320-A05F48663C6E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6814D3FD-AF4E-4008-B846-9262FCBB9CA4}" type="pres">
      <dgm:prSet presAssocID="{04E00A8F-6CFA-460E-80C1-BB21E20F6177}" presName="spacer" presStyleCnt="0"/>
      <dgm:spPr/>
    </dgm:pt>
    <dgm:pt modelId="{D3A3F078-B7CD-453C-ACE8-C0C56A053B68}" type="pres">
      <dgm:prSet presAssocID="{BD29642B-0C2C-4197-A58C-6B0E20615E37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2FBE9625-A66F-48EB-BB9E-D4FA1C35DFF4}" type="pres">
      <dgm:prSet presAssocID="{D66528A7-F01F-4403-881A-230E84E861B7}" presName="spacer" presStyleCnt="0"/>
      <dgm:spPr/>
    </dgm:pt>
    <dgm:pt modelId="{F1CBF019-3D26-417B-8785-3A429BB8F439}" type="pres">
      <dgm:prSet presAssocID="{328E7AF5-E904-4B24-B983-27D949BD6C39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D9F6F882-4861-416F-B0FF-8B94735A245D}" type="pres">
      <dgm:prSet presAssocID="{44EDFD3A-CF0E-4EAE-8B4D-86A0FE897136}" presName="spacer" presStyleCnt="0"/>
      <dgm:spPr/>
    </dgm:pt>
    <dgm:pt modelId="{3A08B0E1-62F1-4200-A076-91155ACA71DC}" type="pres">
      <dgm:prSet presAssocID="{6C2094AC-A11F-4DE0-8872-302A8B1B2299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045A0C99-843D-4D0B-BE8D-FFEC2081CFC1}" type="pres">
      <dgm:prSet presAssocID="{51D1AF47-D140-43B5-BADF-2A4BF3F19A00}" presName="spacer" presStyleCnt="0"/>
      <dgm:spPr/>
    </dgm:pt>
    <dgm:pt modelId="{DC3673A9-1F9C-4448-8AA2-A8E9B772694B}" type="pres">
      <dgm:prSet presAssocID="{6FA39874-1312-484F-915A-5A7BAA3468DF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34571806-78B9-4E71-8A39-EE33FC4C5585}" type="pres">
      <dgm:prSet presAssocID="{27AA1830-5D4F-471F-B3E1-8C66D27EBE66}" presName="spacer" presStyleCnt="0"/>
      <dgm:spPr/>
    </dgm:pt>
    <dgm:pt modelId="{1E44DFCF-4661-40DF-B57E-5AD9F55A042D}" type="pres">
      <dgm:prSet presAssocID="{4C663D09-75C0-4F74-9926-32B5811FA7AD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E8B1D014-DDD9-45D5-A626-517F4FA1444E}" type="pres">
      <dgm:prSet presAssocID="{39C320AE-BEEB-4988-9AE2-6E0A820F7112}" presName="spacer" presStyleCnt="0"/>
      <dgm:spPr/>
    </dgm:pt>
    <dgm:pt modelId="{8D0B7B6A-D81B-4252-BAA7-221549031DC2}" type="pres">
      <dgm:prSet presAssocID="{E4ECCAA6-B682-4546-9FD2-19F598A40AAA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8C42FB0A-1936-4933-84D7-8C056C0EA24C}" srcId="{16B749A1-0E74-4982-A9EE-B62EEDDCC0E3}" destId="{6C2094AC-A11F-4DE0-8872-302A8B1B2299}" srcOrd="8" destOrd="0" parTransId="{618E09A5-3ED2-419A-85C8-5AD99EBD9CD3}" sibTransId="{51D1AF47-D140-43B5-BADF-2A4BF3F19A00}"/>
    <dgm:cxn modelId="{CDE1791B-9155-4770-A1D0-2A09C2D90CA8}" srcId="{16B749A1-0E74-4982-A9EE-B62EEDDCC0E3}" destId="{7EBA57A0-B055-48FF-9E4B-12476F0B49A4}" srcOrd="0" destOrd="0" parTransId="{144B347F-928A-4859-85F0-6326DAC232F6}" sibTransId="{87DE57C9-7CA9-46E8-82C4-31743E9025AD}"/>
    <dgm:cxn modelId="{3F1FF51F-784F-4E63-8EE4-4A54F4E099B8}" srcId="{16B749A1-0E74-4982-A9EE-B62EEDDCC0E3}" destId="{BD29642B-0C2C-4197-A58C-6B0E20615E37}" srcOrd="6" destOrd="0" parTransId="{A950D7BA-CA19-4D40-977F-FC16D4B74C31}" sibTransId="{D66528A7-F01F-4403-881A-230E84E861B7}"/>
    <dgm:cxn modelId="{DDED092E-664F-41E0-99F8-7AEC9B3C3D8D}" type="presOf" srcId="{2873D6A1-8B4B-4B2A-A728-247E9C69C62A}" destId="{47439B93-D9B2-4E98-AFEB-BF419853036B}" srcOrd="0" destOrd="0" presId="urn:microsoft.com/office/officeart/2005/8/layout/vList2"/>
    <dgm:cxn modelId="{1E1BD13B-16DC-4FCA-9756-AC1A7E639F62}" srcId="{16B749A1-0E74-4982-A9EE-B62EEDDCC0E3}" destId="{FBDCFF0D-2453-4BC6-8320-A05F48663C6E}" srcOrd="5" destOrd="0" parTransId="{65D9801C-AACD-4C8E-84C5-7BE93258F1D1}" sibTransId="{04E00A8F-6CFA-460E-80C1-BB21E20F6177}"/>
    <dgm:cxn modelId="{1B18C45C-00D8-44F8-A104-149B9392D305}" type="presOf" srcId="{E4ECCAA6-B682-4546-9FD2-19F598A40AAA}" destId="{8D0B7B6A-D81B-4252-BAA7-221549031DC2}" srcOrd="0" destOrd="0" presId="urn:microsoft.com/office/officeart/2005/8/layout/vList2"/>
    <dgm:cxn modelId="{235FD146-C8DC-4C08-8B7C-204A5047892D}" type="presOf" srcId="{9590DA5D-87C9-4F69-84F0-B63D080D97E4}" destId="{A3817996-975A-4016-B336-6DB372214470}" srcOrd="0" destOrd="0" presId="urn:microsoft.com/office/officeart/2005/8/layout/vList2"/>
    <dgm:cxn modelId="{9943914A-8508-4951-926A-D56B0183A54D}" srcId="{16B749A1-0E74-4982-A9EE-B62EEDDCC0E3}" destId="{328E7AF5-E904-4B24-B983-27D949BD6C39}" srcOrd="7" destOrd="0" parTransId="{68D5E2A5-9193-44BC-844C-13C0C3DF6EE0}" sibTransId="{44EDFD3A-CF0E-4EAE-8B4D-86A0FE897136}"/>
    <dgm:cxn modelId="{EAEF8A6C-FDB4-4B4F-B4D2-F1FE694548DC}" type="presOf" srcId="{4C663D09-75C0-4F74-9926-32B5811FA7AD}" destId="{1E44DFCF-4661-40DF-B57E-5AD9F55A042D}" srcOrd="0" destOrd="0" presId="urn:microsoft.com/office/officeart/2005/8/layout/vList2"/>
    <dgm:cxn modelId="{B0E14C4D-1BAF-4324-BA84-BD93567B87D2}" type="presOf" srcId="{BD29642B-0C2C-4197-A58C-6B0E20615E37}" destId="{D3A3F078-B7CD-453C-ACE8-C0C56A053B68}" srcOrd="0" destOrd="0" presId="urn:microsoft.com/office/officeart/2005/8/layout/vList2"/>
    <dgm:cxn modelId="{A1D6ED53-A3E9-4B9B-9D24-ABEDBF34CB82}" type="presOf" srcId="{6C2094AC-A11F-4DE0-8872-302A8B1B2299}" destId="{3A08B0E1-62F1-4200-A076-91155ACA71DC}" srcOrd="0" destOrd="0" presId="urn:microsoft.com/office/officeart/2005/8/layout/vList2"/>
    <dgm:cxn modelId="{43653774-E678-4273-B5C4-FC5C6C3415AE}" type="presOf" srcId="{16B749A1-0E74-4982-A9EE-B62EEDDCC0E3}" destId="{55C89150-FB85-4C44-9C58-6574EDEC1594}" srcOrd="0" destOrd="0" presId="urn:microsoft.com/office/officeart/2005/8/layout/vList2"/>
    <dgm:cxn modelId="{72874593-5A15-4C24-8F3F-E2475818B1B4}" srcId="{16B749A1-0E74-4982-A9EE-B62EEDDCC0E3}" destId="{E4ECCAA6-B682-4546-9FD2-19F598A40AAA}" srcOrd="11" destOrd="0" parTransId="{775B1102-2BA3-4D47-BD60-F3BC26B2CAF0}" sibTransId="{BEEF7AF0-230F-4B8C-B43E-07C0912685A7}"/>
    <dgm:cxn modelId="{6D9155A3-8005-419B-9180-EE1553B75FA5}" srcId="{16B749A1-0E74-4982-A9EE-B62EEDDCC0E3}" destId="{4C663D09-75C0-4F74-9926-32B5811FA7AD}" srcOrd="10" destOrd="0" parTransId="{2EA45258-9F51-498E-9C0C-6634807C6155}" sibTransId="{39C320AE-BEEB-4988-9AE2-6E0A820F7112}"/>
    <dgm:cxn modelId="{3FE351A9-FFE7-4104-BBFE-23EE3DBCEDBF}" type="presOf" srcId="{31566EC7-173A-409E-86A8-9B55EE9EA8A3}" destId="{A9F104C9-E6B2-4A1D-A449-FD8466C14A36}" srcOrd="0" destOrd="0" presId="urn:microsoft.com/office/officeart/2005/8/layout/vList2"/>
    <dgm:cxn modelId="{84BE3FB8-EA19-42FD-9974-B9A8511AC4CD}" srcId="{16B749A1-0E74-4982-A9EE-B62EEDDCC0E3}" destId="{2873D6A1-8B4B-4B2A-A728-247E9C69C62A}" srcOrd="3" destOrd="0" parTransId="{C3160590-C48B-41E2-8117-7905F3F9DAC4}" sibTransId="{3723B15F-A8D2-4777-895B-52D939B87F41}"/>
    <dgm:cxn modelId="{70E21CC6-E3C4-4F0C-B958-EE807EE7F69C}" type="presOf" srcId="{E5664289-3C47-4AC6-AB9D-6B43D6216320}" destId="{6A1201F1-24AB-4648-8BFF-088ADBA99285}" srcOrd="0" destOrd="0" presId="urn:microsoft.com/office/officeart/2005/8/layout/vList2"/>
    <dgm:cxn modelId="{CF652BC7-EE7D-466B-B212-4A3531C9D48D}" type="presOf" srcId="{FBDCFF0D-2453-4BC6-8320-A05F48663C6E}" destId="{003D72F9-667E-4089-A36C-11FF07E5B89F}" srcOrd="0" destOrd="0" presId="urn:microsoft.com/office/officeart/2005/8/layout/vList2"/>
    <dgm:cxn modelId="{5D2ECCD5-8B60-42E8-8711-C66C64FFBB1D}" type="presOf" srcId="{7EBA57A0-B055-48FF-9E4B-12476F0B49A4}" destId="{6102D73A-0536-427D-BC2F-C6E6AF750FCE}" srcOrd="0" destOrd="0" presId="urn:microsoft.com/office/officeart/2005/8/layout/vList2"/>
    <dgm:cxn modelId="{709DA8DF-0DD2-44AF-87C2-DC0960F3F9A6}" type="presOf" srcId="{328E7AF5-E904-4B24-B983-27D949BD6C39}" destId="{F1CBF019-3D26-417B-8785-3A429BB8F439}" srcOrd="0" destOrd="0" presId="urn:microsoft.com/office/officeart/2005/8/layout/vList2"/>
    <dgm:cxn modelId="{A0AE83E3-4E27-492E-94BE-E961834BD1A5}" type="presOf" srcId="{6FA39874-1312-484F-915A-5A7BAA3468DF}" destId="{DC3673A9-1F9C-4448-8AA2-A8E9B772694B}" srcOrd="0" destOrd="0" presId="urn:microsoft.com/office/officeart/2005/8/layout/vList2"/>
    <dgm:cxn modelId="{7FC341E9-DF01-4AB3-9D81-77226FD33B03}" srcId="{16B749A1-0E74-4982-A9EE-B62EEDDCC0E3}" destId="{9590DA5D-87C9-4F69-84F0-B63D080D97E4}" srcOrd="4" destOrd="0" parTransId="{7FF9C3A6-FA0E-4F2F-933C-73161B03F746}" sibTransId="{928B99CD-3DD6-481C-8147-FCCFA7963F96}"/>
    <dgm:cxn modelId="{2F1FC5EA-C297-4295-A5D3-BF093A3559D2}" srcId="{16B749A1-0E74-4982-A9EE-B62EEDDCC0E3}" destId="{E5664289-3C47-4AC6-AB9D-6B43D6216320}" srcOrd="1" destOrd="0" parTransId="{6A2189E7-7A3A-4F75-9B9F-A3CF02D618CA}" sibTransId="{4CB64E31-4569-416A-A57C-DEA59A4E1942}"/>
    <dgm:cxn modelId="{E69A59F2-973D-4566-A4FA-63AC6E5063F8}" srcId="{16B749A1-0E74-4982-A9EE-B62EEDDCC0E3}" destId="{31566EC7-173A-409E-86A8-9B55EE9EA8A3}" srcOrd="2" destOrd="0" parTransId="{C573924D-5ECB-4CB6-989C-F8151D8081AF}" sibTransId="{178E565C-2020-4088-AB7E-4D775C866BA2}"/>
    <dgm:cxn modelId="{27DCAEF5-91B9-4D94-B136-388663371B95}" srcId="{16B749A1-0E74-4982-A9EE-B62EEDDCC0E3}" destId="{6FA39874-1312-484F-915A-5A7BAA3468DF}" srcOrd="9" destOrd="0" parTransId="{14D097E6-2F45-4950-9A19-942529B3AC19}" sibTransId="{27AA1830-5D4F-471F-B3E1-8C66D27EBE66}"/>
    <dgm:cxn modelId="{CF4363E9-07EC-4DD1-89DA-4914CC29396D}" type="presParOf" srcId="{55C89150-FB85-4C44-9C58-6574EDEC1594}" destId="{6102D73A-0536-427D-BC2F-C6E6AF750FCE}" srcOrd="0" destOrd="0" presId="urn:microsoft.com/office/officeart/2005/8/layout/vList2"/>
    <dgm:cxn modelId="{057337FF-CEA3-4628-A338-2761595D9C88}" type="presParOf" srcId="{55C89150-FB85-4C44-9C58-6574EDEC1594}" destId="{50631BB9-8EE6-4155-A77A-1C574CE4E9ED}" srcOrd="1" destOrd="0" presId="urn:microsoft.com/office/officeart/2005/8/layout/vList2"/>
    <dgm:cxn modelId="{359B3933-6D09-4864-A8F0-E967F6D466C6}" type="presParOf" srcId="{55C89150-FB85-4C44-9C58-6574EDEC1594}" destId="{6A1201F1-24AB-4648-8BFF-088ADBA99285}" srcOrd="2" destOrd="0" presId="urn:microsoft.com/office/officeart/2005/8/layout/vList2"/>
    <dgm:cxn modelId="{6521F0DB-77C0-43D1-90F9-ED91B8EE8003}" type="presParOf" srcId="{55C89150-FB85-4C44-9C58-6574EDEC1594}" destId="{E6FE0BB7-CC91-4EA7-BA5E-AE62920B90C5}" srcOrd="3" destOrd="0" presId="urn:microsoft.com/office/officeart/2005/8/layout/vList2"/>
    <dgm:cxn modelId="{6A8202B5-F5DE-43B4-B101-A059F023394A}" type="presParOf" srcId="{55C89150-FB85-4C44-9C58-6574EDEC1594}" destId="{A9F104C9-E6B2-4A1D-A449-FD8466C14A36}" srcOrd="4" destOrd="0" presId="urn:microsoft.com/office/officeart/2005/8/layout/vList2"/>
    <dgm:cxn modelId="{6E0770D9-0433-49F9-BC0A-926F6108BF5E}" type="presParOf" srcId="{55C89150-FB85-4C44-9C58-6574EDEC1594}" destId="{B421B089-7C85-4959-956D-3BD70AF735D0}" srcOrd="5" destOrd="0" presId="urn:microsoft.com/office/officeart/2005/8/layout/vList2"/>
    <dgm:cxn modelId="{CE714FDD-465D-4D9F-91B4-8FD543503FC6}" type="presParOf" srcId="{55C89150-FB85-4C44-9C58-6574EDEC1594}" destId="{47439B93-D9B2-4E98-AFEB-BF419853036B}" srcOrd="6" destOrd="0" presId="urn:microsoft.com/office/officeart/2005/8/layout/vList2"/>
    <dgm:cxn modelId="{1BC3C582-74A9-4813-8826-C866EAEE57BB}" type="presParOf" srcId="{55C89150-FB85-4C44-9C58-6574EDEC1594}" destId="{544A6C40-1FCA-4468-A7F7-78177871C1C5}" srcOrd="7" destOrd="0" presId="urn:microsoft.com/office/officeart/2005/8/layout/vList2"/>
    <dgm:cxn modelId="{78C43D3D-0B27-42BA-B6C3-5CE00E35CCD7}" type="presParOf" srcId="{55C89150-FB85-4C44-9C58-6574EDEC1594}" destId="{A3817996-975A-4016-B336-6DB372214470}" srcOrd="8" destOrd="0" presId="urn:microsoft.com/office/officeart/2005/8/layout/vList2"/>
    <dgm:cxn modelId="{40C89B4F-174B-4E1C-BF95-A4B1C29D01AB}" type="presParOf" srcId="{55C89150-FB85-4C44-9C58-6574EDEC1594}" destId="{46FD6F26-333A-45DB-9718-CC4F69FADCB8}" srcOrd="9" destOrd="0" presId="urn:microsoft.com/office/officeart/2005/8/layout/vList2"/>
    <dgm:cxn modelId="{58747CE7-5EA3-4446-98B4-7C07682C8A41}" type="presParOf" srcId="{55C89150-FB85-4C44-9C58-6574EDEC1594}" destId="{003D72F9-667E-4089-A36C-11FF07E5B89F}" srcOrd="10" destOrd="0" presId="urn:microsoft.com/office/officeart/2005/8/layout/vList2"/>
    <dgm:cxn modelId="{7832A4E7-CD93-4648-A46A-32B4278BA213}" type="presParOf" srcId="{55C89150-FB85-4C44-9C58-6574EDEC1594}" destId="{6814D3FD-AF4E-4008-B846-9262FCBB9CA4}" srcOrd="11" destOrd="0" presId="urn:microsoft.com/office/officeart/2005/8/layout/vList2"/>
    <dgm:cxn modelId="{81A83205-09E4-4E46-B8CE-4FC00070A13D}" type="presParOf" srcId="{55C89150-FB85-4C44-9C58-6574EDEC1594}" destId="{D3A3F078-B7CD-453C-ACE8-C0C56A053B68}" srcOrd="12" destOrd="0" presId="urn:microsoft.com/office/officeart/2005/8/layout/vList2"/>
    <dgm:cxn modelId="{040FA34A-B265-4650-B0C8-0625FB1C3223}" type="presParOf" srcId="{55C89150-FB85-4C44-9C58-6574EDEC1594}" destId="{2FBE9625-A66F-48EB-BB9E-D4FA1C35DFF4}" srcOrd="13" destOrd="0" presId="urn:microsoft.com/office/officeart/2005/8/layout/vList2"/>
    <dgm:cxn modelId="{77CCA1CA-6CEA-40F7-BF7B-8D749010D8D0}" type="presParOf" srcId="{55C89150-FB85-4C44-9C58-6574EDEC1594}" destId="{F1CBF019-3D26-417B-8785-3A429BB8F439}" srcOrd="14" destOrd="0" presId="urn:microsoft.com/office/officeart/2005/8/layout/vList2"/>
    <dgm:cxn modelId="{E5983DBC-7F89-4828-B8AA-1D8267D27842}" type="presParOf" srcId="{55C89150-FB85-4C44-9C58-6574EDEC1594}" destId="{D9F6F882-4861-416F-B0FF-8B94735A245D}" srcOrd="15" destOrd="0" presId="urn:microsoft.com/office/officeart/2005/8/layout/vList2"/>
    <dgm:cxn modelId="{5AA5BE43-07C1-4710-95A4-E1A798F299B9}" type="presParOf" srcId="{55C89150-FB85-4C44-9C58-6574EDEC1594}" destId="{3A08B0E1-62F1-4200-A076-91155ACA71DC}" srcOrd="16" destOrd="0" presId="urn:microsoft.com/office/officeart/2005/8/layout/vList2"/>
    <dgm:cxn modelId="{2BE995A2-5D44-42E0-AC00-E32C27251F45}" type="presParOf" srcId="{55C89150-FB85-4C44-9C58-6574EDEC1594}" destId="{045A0C99-843D-4D0B-BE8D-FFEC2081CFC1}" srcOrd="17" destOrd="0" presId="urn:microsoft.com/office/officeart/2005/8/layout/vList2"/>
    <dgm:cxn modelId="{686DC779-2DB6-4F2A-8588-7E318AD937C5}" type="presParOf" srcId="{55C89150-FB85-4C44-9C58-6574EDEC1594}" destId="{DC3673A9-1F9C-4448-8AA2-A8E9B772694B}" srcOrd="18" destOrd="0" presId="urn:microsoft.com/office/officeart/2005/8/layout/vList2"/>
    <dgm:cxn modelId="{4B916ECF-B046-4CEA-949D-9325A0B2FEA6}" type="presParOf" srcId="{55C89150-FB85-4C44-9C58-6574EDEC1594}" destId="{34571806-78B9-4E71-8A39-EE33FC4C5585}" srcOrd="19" destOrd="0" presId="urn:microsoft.com/office/officeart/2005/8/layout/vList2"/>
    <dgm:cxn modelId="{D8DBFFBB-B99E-4754-B8DF-1AC61696A231}" type="presParOf" srcId="{55C89150-FB85-4C44-9C58-6574EDEC1594}" destId="{1E44DFCF-4661-40DF-B57E-5AD9F55A042D}" srcOrd="20" destOrd="0" presId="urn:microsoft.com/office/officeart/2005/8/layout/vList2"/>
    <dgm:cxn modelId="{0CBCD702-2692-4D6E-8892-81FEACAE80C0}" type="presParOf" srcId="{55C89150-FB85-4C44-9C58-6574EDEC1594}" destId="{E8B1D014-DDD9-45D5-A626-517F4FA1444E}" srcOrd="21" destOrd="0" presId="urn:microsoft.com/office/officeart/2005/8/layout/vList2"/>
    <dgm:cxn modelId="{5C66B35F-7DD0-4461-9437-046719035417}" type="presParOf" srcId="{55C89150-FB85-4C44-9C58-6574EDEC1594}" destId="{8D0B7B6A-D81B-4252-BAA7-221549031DC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2005EA-79F5-4E56-B1DE-88E3972030F5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de-DE"/>
        </a:p>
      </dgm:t>
    </dgm:pt>
    <dgm:pt modelId="{3476D246-0D07-41ED-8416-D6166D5803C8}">
      <dgm:prSet/>
      <dgm:spPr/>
      <dgm:t>
        <a:bodyPr/>
        <a:lstStyle/>
        <a:p>
          <a:r>
            <a:rPr lang="de-DE" dirty="0"/>
            <a:t>Anzahl der durchschnittlichen Serverabstürze pro Jahr </a:t>
          </a:r>
        </a:p>
      </dgm:t>
    </dgm:pt>
    <dgm:pt modelId="{6FE85EA6-DDD4-4444-BC14-62A5BCFCE80B}" type="parTrans" cxnId="{A762E0F2-D85D-4988-ADB0-ACB23C786AE9}">
      <dgm:prSet/>
      <dgm:spPr/>
      <dgm:t>
        <a:bodyPr/>
        <a:lstStyle/>
        <a:p>
          <a:endParaRPr lang="de-DE"/>
        </a:p>
      </dgm:t>
    </dgm:pt>
    <dgm:pt modelId="{E7F0EE27-8A19-4203-B308-2CE2A0707280}" type="sibTrans" cxnId="{A762E0F2-D85D-4988-ADB0-ACB23C786AE9}">
      <dgm:prSet/>
      <dgm:spPr/>
      <dgm:t>
        <a:bodyPr/>
        <a:lstStyle/>
        <a:p>
          <a:endParaRPr lang="de-DE"/>
        </a:p>
      </dgm:t>
    </dgm:pt>
    <dgm:pt modelId="{A66E905D-BD1C-4A7F-A92D-E49B2FB1EF4E}">
      <dgm:prSet/>
      <dgm:spPr/>
      <dgm:t>
        <a:bodyPr/>
        <a:lstStyle/>
        <a:p>
          <a:r>
            <a:rPr lang="de-DE" dirty="0"/>
            <a:t>Serveranfragen pro Monat </a:t>
          </a:r>
        </a:p>
      </dgm:t>
    </dgm:pt>
    <dgm:pt modelId="{FCF17893-FEDF-48EB-BAF3-78DA3E10FE55}" type="parTrans" cxnId="{7C27BC32-ECCA-440C-8A71-D5745EB8C253}">
      <dgm:prSet/>
      <dgm:spPr/>
      <dgm:t>
        <a:bodyPr/>
        <a:lstStyle/>
        <a:p>
          <a:endParaRPr lang="de-DE"/>
        </a:p>
      </dgm:t>
    </dgm:pt>
    <dgm:pt modelId="{90EB9B84-B117-4193-8E52-A22157E35164}" type="sibTrans" cxnId="{7C27BC32-ECCA-440C-8A71-D5745EB8C253}">
      <dgm:prSet/>
      <dgm:spPr/>
      <dgm:t>
        <a:bodyPr/>
        <a:lstStyle/>
        <a:p>
          <a:endParaRPr lang="de-DE"/>
        </a:p>
      </dgm:t>
    </dgm:pt>
    <dgm:pt modelId="{02866693-FD6F-4F69-A6E2-5E9B5A4E501C}">
      <dgm:prSet/>
      <dgm:spPr/>
      <dgm:t>
        <a:bodyPr/>
        <a:lstStyle/>
        <a:p>
          <a:r>
            <a:rPr lang="de-DE"/>
            <a:t>durchschnittliche Antwortzeit des Servers </a:t>
          </a:r>
        </a:p>
      </dgm:t>
    </dgm:pt>
    <dgm:pt modelId="{2D3CCFDD-2BE1-45CD-B608-56224E03789E}" type="parTrans" cxnId="{2E4BF4AD-D225-4987-B30C-F26351FC1FC6}">
      <dgm:prSet/>
      <dgm:spPr/>
      <dgm:t>
        <a:bodyPr/>
        <a:lstStyle/>
        <a:p>
          <a:endParaRPr lang="de-DE"/>
        </a:p>
      </dgm:t>
    </dgm:pt>
    <dgm:pt modelId="{7AA54AFB-B6AE-450D-856A-D57747FF750C}" type="sibTrans" cxnId="{2E4BF4AD-D225-4987-B30C-F26351FC1FC6}">
      <dgm:prSet/>
      <dgm:spPr/>
      <dgm:t>
        <a:bodyPr/>
        <a:lstStyle/>
        <a:p>
          <a:endParaRPr lang="de-DE"/>
        </a:p>
      </dgm:t>
    </dgm:pt>
    <dgm:pt modelId="{664FFDCB-C6BE-432B-83BB-43197696A635}">
      <dgm:prSet/>
      <dgm:spPr/>
      <dgm:t>
        <a:bodyPr/>
        <a:lstStyle/>
        <a:p>
          <a:r>
            <a:rPr lang="de-DE"/>
            <a:t>maximale Antwortzeit des Servers </a:t>
          </a:r>
        </a:p>
      </dgm:t>
    </dgm:pt>
    <dgm:pt modelId="{F2D8EE17-1145-4109-836C-5DC357F7815E}" type="parTrans" cxnId="{8491C5DA-6D53-4729-8F23-5E35E7B05E73}">
      <dgm:prSet/>
      <dgm:spPr/>
      <dgm:t>
        <a:bodyPr/>
        <a:lstStyle/>
        <a:p>
          <a:endParaRPr lang="de-DE"/>
        </a:p>
      </dgm:t>
    </dgm:pt>
    <dgm:pt modelId="{519BA84D-F57D-411D-917F-7A9A38DC6187}" type="sibTrans" cxnId="{8491C5DA-6D53-4729-8F23-5E35E7B05E73}">
      <dgm:prSet/>
      <dgm:spPr/>
      <dgm:t>
        <a:bodyPr/>
        <a:lstStyle/>
        <a:p>
          <a:endParaRPr lang="de-DE"/>
        </a:p>
      </dgm:t>
    </dgm:pt>
    <dgm:pt modelId="{11F3FB67-A2D7-443C-982D-829700417240}">
      <dgm:prSet/>
      <dgm:spPr/>
      <dgm:t>
        <a:bodyPr/>
        <a:lstStyle/>
        <a:p>
          <a:r>
            <a:rPr lang="de-DE"/>
            <a:t>Prozentuale tägliche durchschnittliche Serverauslastung </a:t>
          </a:r>
        </a:p>
      </dgm:t>
    </dgm:pt>
    <dgm:pt modelId="{A0BFA8D4-B848-42F5-8847-BD3531899244}" type="parTrans" cxnId="{FEBDA958-18F1-4FFB-9FCA-38BFA504281B}">
      <dgm:prSet/>
      <dgm:spPr/>
      <dgm:t>
        <a:bodyPr/>
        <a:lstStyle/>
        <a:p>
          <a:endParaRPr lang="de-DE"/>
        </a:p>
      </dgm:t>
    </dgm:pt>
    <dgm:pt modelId="{2C3D927F-8B3B-4486-A105-E11AE3F17D84}" type="sibTrans" cxnId="{FEBDA958-18F1-4FFB-9FCA-38BFA504281B}">
      <dgm:prSet/>
      <dgm:spPr/>
      <dgm:t>
        <a:bodyPr/>
        <a:lstStyle/>
        <a:p>
          <a:endParaRPr lang="de-DE"/>
        </a:p>
      </dgm:t>
    </dgm:pt>
    <dgm:pt modelId="{16835065-4F68-4019-9BA5-21BD7D236048}">
      <dgm:prSet/>
      <dgm:spPr/>
      <dgm:t>
        <a:bodyPr/>
        <a:lstStyle/>
        <a:p>
          <a:r>
            <a:rPr lang="de-DE"/>
            <a:t>Menge ausgehender/ eingehender Daten in Byte pro Tag</a:t>
          </a:r>
        </a:p>
      </dgm:t>
    </dgm:pt>
    <dgm:pt modelId="{0C47458B-9658-45E6-A474-BE8FB5F1C98B}" type="parTrans" cxnId="{6687F66B-2757-44FD-A75C-30E5B443969A}">
      <dgm:prSet/>
      <dgm:spPr/>
      <dgm:t>
        <a:bodyPr/>
        <a:lstStyle/>
        <a:p>
          <a:endParaRPr lang="de-DE"/>
        </a:p>
      </dgm:t>
    </dgm:pt>
    <dgm:pt modelId="{2AB62F1C-D8C2-4394-8A23-82B5D2B37463}" type="sibTrans" cxnId="{6687F66B-2757-44FD-A75C-30E5B443969A}">
      <dgm:prSet/>
      <dgm:spPr/>
      <dgm:t>
        <a:bodyPr/>
        <a:lstStyle/>
        <a:p>
          <a:endParaRPr lang="de-DE"/>
        </a:p>
      </dgm:t>
    </dgm:pt>
    <dgm:pt modelId="{34258DB6-1166-4FA8-AA55-6F725009F20E}">
      <dgm:prSet/>
      <dgm:spPr/>
      <dgm:t>
        <a:bodyPr/>
        <a:lstStyle/>
        <a:p>
          <a:r>
            <a:rPr lang="de-DE"/>
            <a:t>Ladezeit der App</a:t>
          </a:r>
        </a:p>
      </dgm:t>
    </dgm:pt>
    <dgm:pt modelId="{E1BB5C01-8D12-446E-B8BE-2BD4CD0369E1}" type="parTrans" cxnId="{065BB6B8-6857-486F-9424-28F7BC45B336}">
      <dgm:prSet/>
      <dgm:spPr/>
      <dgm:t>
        <a:bodyPr/>
        <a:lstStyle/>
        <a:p>
          <a:endParaRPr lang="de-DE"/>
        </a:p>
      </dgm:t>
    </dgm:pt>
    <dgm:pt modelId="{9B6F2DB9-EB33-4479-B406-F6A8F65AE84A}" type="sibTrans" cxnId="{065BB6B8-6857-486F-9424-28F7BC45B336}">
      <dgm:prSet/>
      <dgm:spPr/>
      <dgm:t>
        <a:bodyPr/>
        <a:lstStyle/>
        <a:p>
          <a:endParaRPr lang="de-DE"/>
        </a:p>
      </dgm:t>
    </dgm:pt>
    <dgm:pt modelId="{A551D451-020D-4656-86F7-798EE5E888C8}">
      <dgm:prSet/>
      <dgm:spPr/>
      <dgm:t>
        <a:bodyPr/>
        <a:lstStyle/>
        <a:p>
          <a:r>
            <a:rPr lang="de-DE"/>
            <a:t>Gesamtfehler</a:t>
          </a:r>
        </a:p>
      </dgm:t>
    </dgm:pt>
    <dgm:pt modelId="{37CF5E93-3819-4F7E-AFEB-A5A790557494}" type="parTrans" cxnId="{D0EA89C9-5CEE-4995-B99C-742CADC73A6D}">
      <dgm:prSet/>
      <dgm:spPr/>
      <dgm:t>
        <a:bodyPr/>
        <a:lstStyle/>
        <a:p>
          <a:endParaRPr lang="de-DE"/>
        </a:p>
      </dgm:t>
    </dgm:pt>
    <dgm:pt modelId="{01E8A26C-BE42-40E5-8B23-37D1ED2297D7}" type="sibTrans" cxnId="{D0EA89C9-5CEE-4995-B99C-742CADC73A6D}">
      <dgm:prSet/>
      <dgm:spPr/>
      <dgm:t>
        <a:bodyPr/>
        <a:lstStyle/>
        <a:p>
          <a:endParaRPr lang="de-DE"/>
        </a:p>
      </dgm:t>
    </dgm:pt>
    <dgm:pt modelId="{30B941C5-C072-489B-97C5-55F68D167225}">
      <dgm:prSet/>
      <dgm:spPr/>
      <dgm:t>
        <a:bodyPr/>
        <a:lstStyle/>
        <a:p>
          <a:r>
            <a:rPr lang="de-DE"/>
            <a:t>Server-Fehler</a:t>
          </a:r>
        </a:p>
      </dgm:t>
    </dgm:pt>
    <dgm:pt modelId="{31848D29-DCB1-468F-82CB-5C017EF4697A}" type="parTrans" cxnId="{12EBB54F-F2C1-4449-8625-E69938F4EF67}">
      <dgm:prSet/>
      <dgm:spPr/>
      <dgm:t>
        <a:bodyPr/>
        <a:lstStyle/>
        <a:p>
          <a:endParaRPr lang="de-DE"/>
        </a:p>
      </dgm:t>
    </dgm:pt>
    <dgm:pt modelId="{7C1F6C95-7E34-4F8D-9467-02C5DB7988E3}" type="sibTrans" cxnId="{12EBB54F-F2C1-4449-8625-E69938F4EF67}">
      <dgm:prSet/>
      <dgm:spPr/>
      <dgm:t>
        <a:bodyPr/>
        <a:lstStyle/>
        <a:p>
          <a:endParaRPr lang="de-DE"/>
        </a:p>
      </dgm:t>
    </dgm:pt>
    <dgm:pt modelId="{147B8076-FF50-4161-8D2C-A4723FD087C5}">
      <dgm:prSet/>
      <dgm:spPr/>
      <dgm:t>
        <a:bodyPr/>
        <a:lstStyle/>
        <a:p>
          <a:r>
            <a:rPr lang="de-DE" dirty="0"/>
            <a:t>Client-Fehler</a:t>
          </a:r>
        </a:p>
      </dgm:t>
    </dgm:pt>
    <dgm:pt modelId="{83802C4A-06C5-451E-BE87-232E7D02EF48}" type="parTrans" cxnId="{04D63130-3276-45B2-AB69-E3F8E404FBFB}">
      <dgm:prSet/>
      <dgm:spPr/>
      <dgm:t>
        <a:bodyPr/>
        <a:lstStyle/>
        <a:p>
          <a:endParaRPr lang="de-DE"/>
        </a:p>
      </dgm:t>
    </dgm:pt>
    <dgm:pt modelId="{9B4FE43A-5E8E-4908-A6A8-AE3944476570}" type="sibTrans" cxnId="{04D63130-3276-45B2-AB69-E3F8E404FBFB}">
      <dgm:prSet/>
      <dgm:spPr/>
      <dgm:t>
        <a:bodyPr/>
        <a:lstStyle/>
        <a:p>
          <a:endParaRPr lang="de-DE"/>
        </a:p>
      </dgm:t>
    </dgm:pt>
    <dgm:pt modelId="{39FE1BCC-6A3C-4DA3-9FA5-7D90EAD44653}" type="pres">
      <dgm:prSet presAssocID="{FC2005EA-79F5-4E56-B1DE-88E3972030F5}" presName="linear" presStyleCnt="0">
        <dgm:presLayoutVars>
          <dgm:animLvl val="lvl"/>
          <dgm:resizeHandles val="exact"/>
        </dgm:presLayoutVars>
      </dgm:prSet>
      <dgm:spPr/>
    </dgm:pt>
    <dgm:pt modelId="{B19B54F7-FDCC-4FD2-BF87-33534BD9D856}" type="pres">
      <dgm:prSet presAssocID="{3476D246-0D07-41ED-8416-D6166D5803C8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B67348A0-61DC-462F-9943-F230F458A55D}" type="pres">
      <dgm:prSet presAssocID="{E7F0EE27-8A19-4203-B308-2CE2A0707280}" presName="spacer" presStyleCnt="0"/>
      <dgm:spPr/>
    </dgm:pt>
    <dgm:pt modelId="{433FCD80-3FF8-43A6-B7AB-CF8765EB57BE}" type="pres">
      <dgm:prSet presAssocID="{A66E905D-BD1C-4A7F-A92D-E49B2FB1EF4E}" presName="parentText" presStyleLbl="node1" presStyleIdx="1" presStyleCnt="8" custLinFactNeighborX="-754" custLinFactNeighborY="-54490">
        <dgm:presLayoutVars>
          <dgm:chMax val="0"/>
          <dgm:bulletEnabled val="1"/>
        </dgm:presLayoutVars>
      </dgm:prSet>
      <dgm:spPr/>
    </dgm:pt>
    <dgm:pt modelId="{99F2EBA4-A04A-40E0-9BDE-448453D30914}" type="pres">
      <dgm:prSet presAssocID="{90EB9B84-B117-4193-8E52-A22157E35164}" presName="spacer" presStyleCnt="0"/>
      <dgm:spPr/>
    </dgm:pt>
    <dgm:pt modelId="{DB0A4A24-3631-49C2-B198-AE8EE0350811}" type="pres">
      <dgm:prSet presAssocID="{02866693-FD6F-4F69-A6E2-5E9B5A4E501C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E51317B-E7B9-4CB4-ACCA-425D7B632AE7}" type="pres">
      <dgm:prSet presAssocID="{7AA54AFB-B6AE-450D-856A-D57747FF750C}" presName="spacer" presStyleCnt="0"/>
      <dgm:spPr/>
    </dgm:pt>
    <dgm:pt modelId="{52AF73F9-051E-42DC-A2E0-CCDB49F9597E}" type="pres">
      <dgm:prSet presAssocID="{664FFDCB-C6BE-432B-83BB-43197696A635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11B16CC2-D6C9-416D-A856-BABFE322DFDD}" type="pres">
      <dgm:prSet presAssocID="{519BA84D-F57D-411D-917F-7A9A38DC6187}" presName="spacer" presStyleCnt="0"/>
      <dgm:spPr/>
    </dgm:pt>
    <dgm:pt modelId="{263A09F7-1564-4213-8825-C3E479A02AC1}" type="pres">
      <dgm:prSet presAssocID="{11F3FB67-A2D7-443C-982D-829700417240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CAB2188-EE99-4440-B715-DD773CEDDCA5}" type="pres">
      <dgm:prSet presAssocID="{2C3D927F-8B3B-4486-A105-E11AE3F17D84}" presName="spacer" presStyleCnt="0"/>
      <dgm:spPr/>
    </dgm:pt>
    <dgm:pt modelId="{B87B1CAA-D22A-4571-A97B-3B9D2DA92110}" type="pres">
      <dgm:prSet presAssocID="{16835065-4F68-4019-9BA5-21BD7D236048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92E2DD17-7C3F-4D60-92B1-134BE749938E}" type="pres">
      <dgm:prSet presAssocID="{2AB62F1C-D8C2-4394-8A23-82B5D2B37463}" presName="spacer" presStyleCnt="0"/>
      <dgm:spPr/>
    </dgm:pt>
    <dgm:pt modelId="{06578AD8-BA6A-4B00-8006-933C6FF8987B}" type="pres">
      <dgm:prSet presAssocID="{34258DB6-1166-4FA8-AA55-6F725009F20E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90B76D80-27A3-41FA-864F-6B2DA40D185B}" type="pres">
      <dgm:prSet presAssocID="{9B6F2DB9-EB33-4479-B406-F6A8F65AE84A}" presName="spacer" presStyleCnt="0"/>
      <dgm:spPr/>
    </dgm:pt>
    <dgm:pt modelId="{1E068057-F40D-495C-8A71-9A96EC97E87F}" type="pres">
      <dgm:prSet presAssocID="{A551D451-020D-4656-86F7-798EE5E888C8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E3958D5C-ED1B-40BD-9A1E-BA557537FA2B}" type="pres">
      <dgm:prSet presAssocID="{A551D451-020D-4656-86F7-798EE5E888C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7927209-AD21-4176-A786-A19780C3E16E}" type="presOf" srcId="{A551D451-020D-4656-86F7-798EE5E888C8}" destId="{1E068057-F40D-495C-8A71-9A96EC97E87F}" srcOrd="0" destOrd="0" presId="urn:microsoft.com/office/officeart/2005/8/layout/vList2"/>
    <dgm:cxn modelId="{115EF50A-5747-480E-AC2C-E7E2A3916FD3}" type="presOf" srcId="{34258DB6-1166-4FA8-AA55-6F725009F20E}" destId="{06578AD8-BA6A-4B00-8006-933C6FF8987B}" srcOrd="0" destOrd="0" presId="urn:microsoft.com/office/officeart/2005/8/layout/vList2"/>
    <dgm:cxn modelId="{04D63130-3276-45B2-AB69-E3F8E404FBFB}" srcId="{A551D451-020D-4656-86F7-798EE5E888C8}" destId="{147B8076-FF50-4161-8D2C-A4723FD087C5}" srcOrd="1" destOrd="0" parTransId="{83802C4A-06C5-451E-BE87-232E7D02EF48}" sibTransId="{9B4FE43A-5E8E-4908-A6A8-AE3944476570}"/>
    <dgm:cxn modelId="{7C27BC32-ECCA-440C-8A71-D5745EB8C253}" srcId="{FC2005EA-79F5-4E56-B1DE-88E3972030F5}" destId="{A66E905D-BD1C-4A7F-A92D-E49B2FB1EF4E}" srcOrd="1" destOrd="0" parTransId="{FCF17893-FEDF-48EB-BAF3-78DA3E10FE55}" sibTransId="{90EB9B84-B117-4193-8E52-A22157E35164}"/>
    <dgm:cxn modelId="{2C2B3966-EC06-4C49-A65B-71C7331CB3F2}" type="presOf" srcId="{30B941C5-C072-489B-97C5-55F68D167225}" destId="{E3958D5C-ED1B-40BD-9A1E-BA557537FA2B}" srcOrd="0" destOrd="0" presId="urn:microsoft.com/office/officeart/2005/8/layout/vList2"/>
    <dgm:cxn modelId="{2F76216B-90F6-432C-84F5-3BD7215BC560}" type="presOf" srcId="{FC2005EA-79F5-4E56-B1DE-88E3972030F5}" destId="{39FE1BCC-6A3C-4DA3-9FA5-7D90EAD44653}" srcOrd="0" destOrd="0" presId="urn:microsoft.com/office/officeart/2005/8/layout/vList2"/>
    <dgm:cxn modelId="{CE55946B-7D18-4D08-A64B-822FC89AC227}" type="presOf" srcId="{11F3FB67-A2D7-443C-982D-829700417240}" destId="{263A09F7-1564-4213-8825-C3E479A02AC1}" srcOrd="0" destOrd="0" presId="urn:microsoft.com/office/officeart/2005/8/layout/vList2"/>
    <dgm:cxn modelId="{6687F66B-2757-44FD-A75C-30E5B443969A}" srcId="{FC2005EA-79F5-4E56-B1DE-88E3972030F5}" destId="{16835065-4F68-4019-9BA5-21BD7D236048}" srcOrd="5" destOrd="0" parTransId="{0C47458B-9658-45E6-A474-BE8FB5F1C98B}" sibTransId="{2AB62F1C-D8C2-4394-8A23-82B5D2B37463}"/>
    <dgm:cxn modelId="{12EBB54F-F2C1-4449-8625-E69938F4EF67}" srcId="{A551D451-020D-4656-86F7-798EE5E888C8}" destId="{30B941C5-C072-489B-97C5-55F68D167225}" srcOrd="0" destOrd="0" parTransId="{31848D29-DCB1-468F-82CB-5C017EF4697A}" sibTransId="{7C1F6C95-7E34-4F8D-9467-02C5DB7988E3}"/>
    <dgm:cxn modelId="{FEBDA958-18F1-4FFB-9FCA-38BFA504281B}" srcId="{FC2005EA-79F5-4E56-B1DE-88E3972030F5}" destId="{11F3FB67-A2D7-443C-982D-829700417240}" srcOrd="4" destOrd="0" parTransId="{A0BFA8D4-B848-42F5-8847-BD3531899244}" sibTransId="{2C3D927F-8B3B-4486-A105-E11AE3F17D84}"/>
    <dgm:cxn modelId="{17197695-B11D-4D20-BC31-54DB45072B98}" type="presOf" srcId="{A66E905D-BD1C-4A7F-A92D-E49B2FB1EF4E}" destId="{433FCD80-3FF8-43A6-B7AB-CF8765EB57BE}" srcOrd="0" destOrd="0" presId="urn:microsoft.com/office/officeart/2005/8/layout/vList2"/>
    <dgm:cxn modelId="{2A583597-995B-4747-9C80-02E8257119E2}" type="presOf" srcId="{16835065-4F68-4019-9BA5-21BD7D236048}" destId="{B87B1CAA-D22A-4571-A97B-3B9D2DA92110}" srcOrd="0" destOrd="0" presId="urn:microsoft.com/office/officeart/2005/8/layout/vList2"/>
    <dgm:cxn modelId="{CF23D89A-1C12-4F89-825B-831D095F0C17}" type="presOf" srcId="{147B8076-FF50-4161-8D2C-A4723FD087C5}" destId="{E3958D5C-ED1B-40BD-9A1E-BA557537FA2B}" srcOrd="0" destOrd="1" presId="urn:microsoft.com/office/officeart/2005/8/layout/vList2"/>
    <dgm:cxn modelId="{2E4BF4AD-D225-4987-B30C-F26351FC1FC6}" srcId="{FC2005EA-79F5-4E56-B1DE-88E3972030F5}" destId="{02866693-FD6F-4F69-A6E2-5E9B5A4E501C}" srcOrd="2" destOrd="0" parTransId="{2D3CCFDD-2BE1-45CD-B608-56224E03789E}" sibTransId="{7AA54AFB-B6AE-450D-856A-D57747FF750C}"/>
    <dgm:cxn modelId="{065BB6B8-6857-486F-9424-28F7BC45B336}" srcId="{FC2005EA-79F5-4E56-B1DE-88E3972030F5}" destId="{34258DB6-1166-4FA8-AA55-6F725009F20E}" srcOrd="6" destOrd="0" parTransId="{E1BB5C01-8D12-446E-B8BE-2BD4CD0369E1}" sibTransId="{9B6F2DB9-EB33-4479-B406-F6A8F65AE84A}"/>
    <dgm:cxn modelId="{D0EA89C9-5CEE-4995-B99C-742CADC73A6D}" srcId="{FC2005EA-79F5-4E56-B1DE-88E3972030F5}" destId="{A551D451-020D-4656-86F7-798EE5E888C8}" srcOrd="7" destOrd="0" parTransId="{37CF5E93-3819-4F7E-AFEB-A5A790557494}" sibTransId="{01E8A26C-BE42-40E5-8B23-37D1ED2297D7}"/>
    <dgm:cxn modelId="{ABCDCFD7-C537-4D24-A311-6A6F854ABE4C}" type="presOf" srcId="{02866693-FD6F-4F69-A6E2-5E9B5A4E501C}" destId="{DB0A4A24-3631-49C2-B198-AE8EE0350811}" srcOrd="0" destOrd="0" presId="urn:microsoft.com/office/officeart/2005/8/layout/vList2"/>
    <dgm:cxn modelId="{8491C5DA-6D53-4729-8F23-5E35E7B05E73}" srcId="{FC2005EA-79F5-4E56-B1DE-88E3972030F5}" destId="{664FFDCB-C6BE-432B-83BB-43197696A635}" srcOrd="3" destOrd="0" parTransId="{F2D8EE17-1145-4109-836C-5DC357F7815E}" sibTransId="{519BA84D-F57D-411D-917F-7A9A38DC6187}"/>
    <dgm:cxn modelId="{F36C0CE7-5728-43DB-B170-0A2E2BE2C83C}" type="presOf" srcId="{664FFDCB-C6BE-432B-83BB-43197696A635}" destId="{52AF73F9-051E-42DC-A2E0-CCDB49F9597E}" srcOrd="0" destOrd="0" presId="urn:microsoft.com/office/officeart/2005/8/layout/vList2"/>
    <dgm:cxn modelId="{2876BCEB-C45E-4D14-A664-F8136B29C525}" type="presOf" srcId="{3476D246-0D07-41ED-8416-D6166D5803C8}" destId="{B19B54F7-FDCC-4FD2-BF87-33534BD9D856}" srcOrd="0" destOrd="0" presId="urn:microsoft.com/office/officeart/2005/8/layout/vList2"/>
    <dgm:cxn modelId="{A762E0F2-D85D-4988-ADB0-ACB23C786AE9}" srcId="{FC2005EA-79F5-4E56-B1DE-88E3972030F5}" destId="{3476D246-0D07-41ED-8416-D6166D5803C8}" srcOrd="0" destOrd="0" parTransId="{6FE85EA6-DDD4-4444-BC14-62A5BCFCE80B}" sibTransId="{E7F0EE27-8A19-4203-B308-2CE2A0707280}"/>
    <dgm:cxn modelId="{A820D090-BA45-42FE-BAD9-C458BE57084F}" type="presParOf" srcId="{39FE1BCC-6A3C-4DA3-9FA5-7D90EAD44653}" destId="{B19B54F7-FDCC-4FD2-BF87-33534BD9D856}" srcOrd="0" destOrd="0" presId="urn:microsoft.com/office/officeart/2005/8/layout/vList2"/>
    <dgm:cxn modelId="{095F107E-C08D-490D-BF20-6CB4A4BC8A29}" type="presParOf" srcId="{39FE1BCC-6A3C-4DA3-9FA5-7D90EAD44653}" destId="{B67348A0-61DC-462F-9943-F230F458A55D}" srcOrd="1" destOrd="0" presId="urn:microsoft.com/office/officeart/2005/8/layout/vList2"/>
    <dgm:cxn modelId="{78109BBA-E636-4507-93AE-704C5EE5CC4B}" type="presParOf" srcId="{39FE1BCC-6A3C-4DA3-9FA5-7D90EAD44653}" destId="{433FCD80-3FF8-43A6-B7AB-CF8765EB57BE}" srcOrd="2" destOrd="0" presId="urn:microsoft.com/office/officeart/2005/8/layout/vList2"/>
    <dgm:cxn modelId="{2DA90A93-BE8C-4BDD-8FE8-B52DF257B275}" type="presParOf" srcId="{39FE1BCC-6A3C-4DA3-9FA5-7D90EAD44653}" destId="{99F2EBA4-A04A-40E0-9BDE-448453D30914}" srcOrd="3" destOrd="0" presId="urn:microsoft.com/office/officeart/2005/8/layout/vList2"/>
    <dgm:cxn modelId="{FE804429-8996-46BC-ACE1-7F75733ACE51}" type="presParOf" srcId="{39FE1BCC-6A3C-4DA3-9FA5-7D90EAD44653}" destId="{DB0A4A24-3631-49C2-B198-AE8EE0350811}" srcOrd="4" destOrd="0" presId="urn:microsoft.com/office/officeart/2005/8/layout/vList2"/>
    <dgm:cxn modelId="{8A51F8BB-689F-4FA9-BD9F-390C255C3E4F}" type="presParOf" srcId="{39FE1BCC-6A3C-4DA3-9FA5-7D90EAD44653}" destId="{6E51317B-E7B9-4CB4-ACCA-425D7B632AE7}" srcOrd="5" destOrd="0" presId="urn:microsoft.com/office/officeart/2005/8/layout/vList2"/>
    <dgm:cxn modelId="{A68CE9F8-AACC-4B09-98B1-4C84B7BD0408}" type="presParOf" srcId="{39FE1BCC-6A3C-4DA3-9FA5-7D90EAD44653}" destId="{52AF73F9-051E-42DC-A2E0-CCDB49F9597E}" srcOrd="6" destOrd="0" presId="urn:microsoft.com/office/officeart/2005/8/layout/vList2"/>
    <dgm:cxn modelId="{59B70EEE-EDF1-4389-8BFD-5F2A608E3896}" type="presParOf" srcId="{39FE1BCC-6A3C-4DA3-9FA5-7D90EAD44653}" destId="{11B16CC2-D6C9-416D-A856-BABFE322DFDD}" srcOrd="7" destOrd="0" presId="urn:microsoft.com/office/officeart/2005/8/layout/vList2"/>
    <dgm:cxn modelId="{DC3EC421-D61C-40FE-8A47-87A673F71C13}" type="presParOf" srcId="{39FE1BCC-6A3C-4DA3-9FA5-7D90EAD44653}" destId="{263A09F7-1564-4213-8825-C3E479A02AC1}" srcOrd="8" destOrd="0" presId="urn:microsoft.com/office/officeart/2005/8/layout/vList2"/>
    <dgm:cxn modelId="{9DAF9F41-47AA-40E3-A49E-9CD9F3730137}" type="presParOf" srcId="{39FE1BCC-6A3C-4DA3-9FA5-7D90EAD44653}" destId="{9CAB2188-EE99-4440-B715-DD773CEDDCA5}" srcOrd="9" destOrd="0" presId="urn:microsoft.com/office/officeart/2005/8/layout/vList2"/>
    <dgm:cxn modelId="{7E7172E9-2B90-4D47-AC0B-D3C169B36C1F}" type="presParOf" srcId="{39FE1BCC-6A3C-4DA3-9FA5-7D90EAD44653}" destId="{B87B1CAA-D22A-4571-A97B-3B9D2DA92110}" srcOrd="10" destOrd="0" presId="urn:microsoft.com/office/officeart/2005/8/layout/vList2"/>
    <dgm:cxn modelId="{919F1396-0CD3-465F-9691-9FA5CC58A642}" type="presParOf" srcId="{39FE1BCC-6A3C-4DA3-9FA5-7D90EAD44653}" destId="{92E2DD17-7C3F-4D60-92B1-134BE749938E}" srcOrd="11" destOrd="0" presId="urn:microsoft.com/office/officeart/2005/8/layout/vList2"/>
    <dgm:cxn modelId="{2C0802B5-7D93-42D1-BE0B-AB5C86313369}" type="presParOf" srcId="{39FE1BCC-6A3C-4DA3-9FA5-7D90EAD44653}" destId="{06578AD8-BA6A-4B00-8006-933C6FF8987B}" srcOrd="12" destOrd="0" presId="urn:microsoft.com/office/officeart/2005/8/layout/vList2"/>
    <dgm:cxn modelId="{A168C8A2-0B17-4B63-A551-DF5F447835A0}" type="presParOf" srcId="{39FE1BCC-6A3C-4DA3-9FA5-7D90EAD44653}" destId="{90B76D80-27A3-41FA-864F-6B2DA40D185B}" srcOrd="13" destOrd="0" presId="urn:microsoft.com/office/officeart/2005/8/layout/vList2"/>
    <dgm:cxn modelId="{443E0CFB-87E6-4C5B-81C8-D8E6697F9F35}" type="presParOf" srcId="{39FE1BCC-6A3C-4DA3-9FA5-7D90EAD44653}" destId="{1E068057-F40D-495C-8A71-9A96EC97E87F}" srcOrd="14" destOrd="0" presId="urn:microsoft.com/office/officeart/2005/8/layout/vList2"/>
    <dgm:cxn modelId="{C9A2F908-4478-46F0-81B9-29DC9F7E87E6}" type="presParOf" srcId="{39FE1BCC-6A3C-4DA3-9FA5-7D90EAD44653}" destId="{E3958D5C-ED1B-40BD-9A1E-BA557537FA2B}" srcOrd="1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D4014F-08CD-4CDF-BD8C-D42B83A4ED19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839B37C6-1BF3-4E02-93CE-A649824D4839}">
      <dgm:prSet custT="1"/>
      <dgm:spPr/>
      <dgm:t>
        <a:bodyPr/>
        <a:lstStyle/>
        <a:p>
          <a:r>
            <a:rPr lang="de-DE" sz="1900" dirty="0"/>
            <a:t>Prozentuale Speicherauslastung von den Servern </a:t>
          </a:r>
        </a:p>
      </dgm:t>
    </dgm:pt>
    <dgm:pt modelId="{B94AC890-5238-456E-B4BD-BFAB5879D51E}" type="parTrans" cxnId="{96D6F829-62E6-44D7-8C96-72D2DA950791}">
      <dgm:prSet/>
      <dgm:spPr/>
      <dgm:t>
        <a:bodyPr/>
        <a:lstStyle/>
        <a:p>
          <a:endParaRPr lang="de-DE"/>
        </a:p>
      </dgm:t>
    </dgm:pt>
    <dgm:pt modelId="{523E8E8F-5AA8-45F7-8127-F51D3C4B167F}" type="sibTrans" cxnId="{96D6F829-62E6-44D7-8C96-72D2DA950791}">
      <dgm:prSet/>
      <dgm:spPr/>
      <dgm:t>
        <a:bodyPr/>
        <a:lstStyle/>
        <a:p>
          <a:endParaRPr lang="de-DE"/>
        </a:p>
      </dgm:t>
    </dgm:pt>
    <dgm:pt modelId="{0B2559F7-1A30-4F99-A342-6BC2E7A0A3B9}">
      <dgm:prSet custT="1"/>
      <dgm:spPr/>
      <dgm:t>
        <a:bodyPr/>
        <a:lstStyle/>
        <a:p>
          <a:r>
            <a:rPr lang="de-DE" sz="1900" dirty="0"/>
            <a:t>Prozentuale CPU-Auslastung von den Servern </a:t>
          </a:r>
        </a:p>
      </dgm:t>
    </dgm:pt>
    <dgm:pt modelId="{D56E1592-F44C-4A23-9EA5-2DAE15105B98}" type="parTrans" cxnId="{DA64B345-291D-49A6-94B1-2D8B6005ED60}">
      <dgm:prSet/>
      <dgm:spPr/>
      <dgm:t>
        <a:bodyPr/>
        <a:lstStyle/>
        <a:p>
          <a:endParaRPr lang="de-DE"/>
        </a:p>
      </dgm:t>
    </dgm:pt>
    <dgm:pt modelId="{785FD34D-0EFA-4C2C-AC3C-CF028F385D7F}" type="sibTrans" cxnId="{DA64B345-291D-49A6-94B1-2D8B6005ED60}">
      <dgm:prSet/>
      <dgm:spPr/>
      <dgm:t>
        <a:bodyPr/>
        <a:lstStyle/>
        <a:p>
          <a:endParaRPr lang="de-DE"/>
        </a:p>
      </dgm:t>
    </dgm:pt>
    <dgm:pt modelId="{B8F9E87F-F4C1-4F1F-9D49-139CEFC812CD}" type="pres">
      <dgm:prSet presAssocID="{1BD4014F-08CD-4CDF-BD8C-D42B83A4ED19}" presName="linear" presStyleCnt="0">
        <dgm:presLayoutVars>
          <dgm:animLvl val="lvl"/>
          <dgm:resizeHandles val="exact"/>
        </dgm:presLayoutVars>
      </dgm:prSet>
      <dgm:spPr/>
    </dgm:pt>
    <dgm:pt modelId="{DE911268-D8CA-471C-8AC2-DFE5B011104B}" type="pres">
      <dgm:prSet presAssocID="{839B37C6-1BF3-4E02-93CE-A649824D4839}" presName="parentText" presStyleLbl="node1" presStyleIdx="0" presStyleCnt="2" custScaleY="63494">
        <dgm:presLayoutVars>
          <dgm:chMax val="0"/>
          <dgm:bulletEnabled val="1"/>
        </dgm:presLayoutVars>
      </dgm:prSet>
      <dgm:spPr/>
    </dgm:pt>
    <dgm:pt modelId="{8AFF3468-9B77-4D7F-B10B-CB6DDF21387E}" type="pres">
      <dgm:prSet presAssocID="{523E8E8F-5AA8-45F7-8127-F51D3C4B167F}" presName="spacer" presStyleCnt="0"/>
      <dgm:spPr/>
    </dgm:pt>
    <dgm:pt modelId="{4C93C91C-6F62-4CF1-B269-E9111715361B}" type="pres">
      <dgm:prSet presAssocID="{0B2559F7-1A30-4F99-A342-6BC2E7A0A3B9}" presName="parentText" presStyleLbl="node1" presStyleIdx="1" presStyleCnt="2" custScaleY="64792" custLinFactNeighborY="20603">
        <dgm:presLayoutVars>
          <dgm:chMax val="0"/>
          <dgm:bulletEnabled val="1"/>
        </dgm:presLayoutVars>
      </dgm:prSet>
      <dgm:spPr/>
    </dgm:pt>
  </dgm:ptLst>
  <dgm:cxnLst>
    <dgm:cxn modelId="{BF8FBF1A-9643-4149-893D-D03344536FBA}" type="presOf" srcId="{839B37C6-1BF3-4E02-93CE-A649824D4839}" destId="{DE911268-D8CA-471C-8AC2-DFE5B011104B}" srcOrd="0" destOrd="0" presId="urn:microsoft.com/office/officeart/2005/8/layout/vList2"/>
    <dgm:cxn modelId="{96D6F829-62E6-44D7-8C96-72D2DA950791}" srcId="{1BD4014F-08CD-4CDF-BD8C-D42B83A4ED19}" destId="{839B37C6-1BF3-4E02-93CE-A649824D4839}" srcOrd="0" destOrd="0" parTransId="{B94AC890-5238-456E-B4BD-BFAB5879D51E}" sibTransId="{523E8E8F-5AA8-45F7-8127-F51D3C4B167F}"/>
    <dgm:cxn modelId="{DA64B345-291D-49A6-94B1-2D8B6005ED60}" srcId="{1BD4014F-08CD-4CDF-BD8C-D42B83A4ED19}" destId="{0B2559F7-1A30-4F99-A342-6BC2E7A0A3B9}" srcOrd="1" destOrd="0" parTransId="{D56E1592-F44C-4A23-9EA5-2DAE15105B98}" sibTransId="{785FD34D-0EFA-4C2C-AC3C-CF028F385D7F}"/>
    <dgm:cxn modelId="{54FC546E-3A59-419C-B730-3DE0712E9AE0}" type="presOf" srcId="{1BD4014F-08CD-4CDF-BD8C-D42B83A4ED19}" destId="{B8F9E87F-F4C1-4F1F-9D49-139CEFC812CD}" srcOrd="0" destOrd="0" presId="urn:microsoft.com/office/officeart/2005/8/layout/vList2"/>
    <dgm:cxn modelId="{CCD73A7F-390D-455E-BD0C-3C12E3099DB8}" type="presOf" srcId="{0B2559F7-1A30-4F99-A342-6BC2E7A0A3B9}" destId="{4C93C91C-6F62-4CF1-B269-E9111715361B}" srcOrd="0" destOrd="0" presId="urn:microsoft.com/office/officeart/2005/8/layout/vList2"/>
    <dgm:cxn modelId="{C5D20E85-A2F3-45E2-AB0D-D203F84AF16C}" type="presParOf" srcId="{B8F9E87F-F4C1-4F1F-9D49-139CEFC812CD}" destId="{DE911268-D8CA-471C-8AC2-DFE5B011104B}" srcOrd="0" destOrd="0" presId="urn:microsoft.com/office/officeart/2005/8/layout/vList2"/>
    <dgm:cxn modelId="{6E6E62C3-4010-4898-9794-74F449313111}" type="presParOf" srcId="{B8F9E87F-F4C1-4F1F-9D49-139CEFC812CD}" destId="{8AFF3468-9B77-4D7F-B10B-CB6DDF21387E}" srcOrd="1" destOrd="0" presId="urn:microsoft.com/office/officeart/2005/8/layout/vList2"/>
    <dgm:cxn modelId="{4591A794-B460-489B-B9BB-998D91A3BA05}" type="presParOf" srcId="{B8F9E87F-F4C1-4F1F-9D49-139CEFC812CD}" destId="{4C93C91C-6F62-4CF1-B269-E9111715361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930D63-42A9-49DD-8216-62DABC618A9D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C4D59A79-D534-43BF-9F16-F755868E5182}">
      <dgm:prSet phldrT="[Text]"/>
      <dgm:spPr/>
      <dgm:t>
        <a:bodyPr/>
        <a:lstStyle/>
        <a:p>
          <a:r>
            <a:rPr lang="de-DE" dirty="0"/>
            <a:t>Nutzen Endanwender der App</a:t>
          </a:r>
        </a:p>
      </dgm:t>
    </dgm:pt>
    <dgm:pt modelId="{E7EEC3F8-7FF9-4444-B531-5B9E9966CB7F}" type="parTrans" cxnId="{C9522837-2AFA-4496-B8E9-5F187265EB37}">
      <dgm:prSet/>
      <dgm:spPr/>
      <dgm:t>
        <a:bodyPr/>
        <a:lstStyle/>
        <a:p>
          <a:endParaRPr lang="de-DE"/>
        </a:p>
      </dgm:t>
    </dgm:pt>
    <dgm:pt modelId="{84E0F346-BC6B-4648-BF2C-1AEE5A99DEBC}" type="sibTrans" cxnId="{C9522837-2AFA-4496-B8E9-5F187265EB37}">
      <dgm:prSet/>
      <dgm:spPr/>
      <dgm:t>
        <a:bodyPr/>
        <a:lstStyle/>
        <a:p>
          <a:endParaRPr lang="de-DE"/>
        </a:p>
      </dgm:t>
    </dgm:pt>
    <dgm:pt modelId="{19F29421-260A-4EE2-960F-ED8324FCEDD7}">
      <dgm:prSet phldrT="[Text]"/>
      <dgm:spPr/>
      <dgm:t>
        <a:bodyPr/>
        <a:lstStyle/>
        <a:p>
          <a:r>
            <a:rPr lang="de-DE" dirty="0"/>
            <a:t>Ortsunabhängiges Shisha-Rauchen</a:t>
          </a:r>
        </a:p>
      </dgm:t>
    </dgm:pt>
    <dgm:pt modelId="{9A97C767-CA62-4CFC-A085-C0CB0E62363D}" type="parTrans" cxnId="{958CD0CC-714D-421D-8A59-2A3526E08935}">
      <dgm:prSet/>
      <dgm:spPr/>
      <dgm:t>
        <a:bodyPr/>
        <a:lstStyle/>
        <a:p>
          <a:endParaRPr lang="de-DE"/>
        </a:p>
      </dgm:t>
    </dgm:pt>
    <dgm:pt modelId="{1C541610-3403-44CE-811E-922C09B93014}" type="sibTrans" cxnId="{958CD0CC-714D-421D-8A59-2A3526E08935}">
      <dgm:prSet/>
      <dgm:spPr/>
      <dgm:t>
        <a:bodyPr/>
        <a:lstStyle/>
        <a:p>
          <a:endParaRPr lang="de-DE"/>
        </a:p>
      </dgm:t>
    </dgm:pt>
    <dgm:pt modelId="{5B92B07E-C6C1-4358-8E51-3C0DB7A677A1}">
      <dgm:prSet phldrT="[Text]"/>
      <dgm:spPr/>
      <dgm:t>
        <a:bodyPr/>
        <a:lstStyle/>
        <a:p>
          <a:r>
            <a:rPr lang="de-DE" dirty="0"/>
            <a:t>Nutzen der kooperierenden Shisha-Bars</a:t>
          </a:r>
        </a:p>
      </dgm:t>
    </dgm:pt>
    <dgm:pt modelId="{5BAD14F1-4F72-4518-9231-D78A79BD2281}" type="parTrans" cxnId="{595B78D8-684D-48F5-87C6-499EF569DCAF}">
      <dgm:prSet/>
      <dgm:spPr/>
      <dgm:t>
        <a:bodyPr/>
        <a:lstStyle/>
        <a:p>
          <a:endParaRPr lang="de-DE"/>
        </a:p>
      </dgm:t>
    </dgm:pt>
    <dgm:pt modelId="{9D3DFD47-4ADF-462E-89AC-4F1B300B523C}" type="sibTrans" cxnId="{595B78D8-684D-48F5-87C6-499EF569DCAF}">
      <dgm:prSet/>
      <dgm:spPr/>
      <dgm:t>
        <a:bodyPr/>
        <a:lstStyle/>
        <a:p>
          <a:endParaRPr lang="de-DE"/>
        </a:p>
      </dgm:t>
    </dgm:pt>
    <dgm:pt modelId="{572CA063-7EB0-4AC4-8A18-14055B278B91}">
      <dgm:prSet phldrT="[Text]"/>
      <dgm:spPr/>
      <dgm:t>
        <a:bodyPr/>
        <a:lstStyle/>
        <a:p>
          <a:r>
            <a:rPr lang="de-DE" dirty="0"/>
            <a:t>Erweiterung Distributionskanäle durch Online-Bestellung des Shisha-Equipments</a:t>
          </a:r>
        </a:p>
      </dgm:t>
    </dgm:pt>
    <dgm:pt modelId="{7A3A3128-F85A-4EA2-8100-9B1A025C4E5B}" type="parTrans" cxnId="{CA5CC3A5-0915-4F96-B769-E0B8D9ECF61E}">
      <dgm:prSet/>
      <dgm:spPr/>
      <dgm:t>
        <a:bodyPr/>
        <a:lstStyle/>
        <a:p>
          <a:endParaRPr lang="de-DE"/>
        </a:p>
      </dgm:t>
    </dgm:pt>
    <dgm:pt modelId="{456C570F-E48D-4AA4-9318-3EC04511FD29}" type="sibTrans" cxnId="{CA5CC3A5-0915-4F96-B769-E0B8D9ECF61E}">
      <dgm:prSet/>
      <dgm:spPr/>
      <dgm:t>
        <a:bodyPr/>
        <a:lstStyle/>
        <a:p>
          <a:endParaRPr lang="de-DE"/>
        </a:p>
      </dgm:t>
    </dgm:pt>
    <dgm:pt modelId="{4EF8C062-3BB2-4D0B-8DBE-2C2F1BAF72FC}">
      <dgm:prSet phldrT="[Text]"/>
      <dgm:spPr/>
      <dgm:t>
        <a:bodyPr/>
        <a:lstStyle/>
        <a:p>
          <a:r>
            <a:rPr lang="de-DE" dirty="0"/>
            <a:t>Kein Besuch der Shisha-Bar erforderlich</a:t>
          </a:r>
        </a:p>
      </dgm:t>
    </dgm:pt>
    <dgm:pt modelId="{6ED2C650-2E2E-4335-9BD9-1D98D24714AC}" type="parTrans" cxnId="{15A0D79E-BCF9-41DD-88EC-FE7E1DA843CB}">
      <dgm:prSet/>
      <dgm:spPr/>
      <dgm:t>
        <a:bodyPr/>
        <a:lstStyle/>
        <a:p>
          <a:endParaRPr lang="de-DE"/>
        </a:p>
      </dgm:t>
    </dgm:pt>
    <dgm:pt modelId="{CCABD753-1171-40D6-B181-EBB55F40BD4C}" type="sibTrans" cxnId="{15A0D79E-BCF9-41DD-88EC-FE7E1DA843CB}">
      <dgm:prSet/>
      <dgm:spPr/>
      <dgm:t>
        <a:bodyPr/>
        <a:lstStyle/>
        <a:p>
          <a:endParaRPr lang="de-DE"/>
        </a:p>
      </dgm:t>
    </dgm:pt>
    <dgm:pt modelId="{C9232D16-5662-4ECA-9085-186411DF1069}">
      <dgm:prSet phldrT="[Text]"/>
      <dgm:spPr/>
      <dgm:t>
        <a:bodyPr/>
        <a:lstStyle/>
        <a:p>
          <a:r>
            <a:rPr lang="de-DE" dirty="0"/>
            <a:t>Shisha-Rauchen unabhängig von Kapazitätsauslastung der Shisha-Bars möglich</a:t>
          </a:r>
        </a:p>
      </dgm:t>
    </dgm:pt>
    <dgm:pt modelId="{41DBD662-DC16-4E70-8475-6B61A28CEDA4}" type="parTrans" cxnId="{5E685D4A-EDA5-4469-8EBE-C840C9706624}">
      <dgm:prSet/>
      <dgm:spPr/>
      <dgm:t>
        <a:bodyPr/>
        <a:lstStyle/>
        <a:p>
          <a:endParaRPr lang="de-DE"/>
        </a:p>
      </dgm:t>
    </dgm:pt>
    <dgm:pt modelId="{74D2CE9A-2DCF-4ED0-AE9A-31C594614EDE}" type="sibTrans" cxnId="{5E685D4A-EDA5-4469-8EBE-C840C9706624}">
      <dgm:prSet/>
      <dgm:spPr/>
      <dgm:t>
        <a:bodyPr/>
        <a:lstStyle/>
        <a:p>
          <a:endParaRPr lang="de-DE"/>
        </a:p>
      </dgm:t>
    </dgm:pt>
    <dgm:pt modelId="{548582B6-B52F-41E0-BF75-A1C0B0D375C1}">
      <dgm:prSet phldrT="[Text]"/>
      <dgm:spPr/>
      <dgm:t>
        <a:bodyPr/>
        <a:lstStyle/>
        <a:p>
          <a:r>
            <a:rPr lang="de-DE" dirty="0"/>
            <a:t>Überblick/ Information über Shisha-Bars in seiner näheren Umgebung</a:t>
          </a:r>
        </a:p>
      </dgm:t>
    </dgm:pt>
    <dgm:pt modelId="{9F0C4A0D-1812-4F3F-9FA6-159DA8F4B1D9}" type="parTrans" cxnId="{7B1142CC-19DE-4F32-97BA-EF6B08906D55}">
      <dgm:prSet/>
      <dgm:spPr/>
      <dgm:t>
        <a:bodyPr/>
        <a:lstStyle/>
        <a:p>
          <a:endParaRPr lang="de-DE"/>
        </a:p>
      </dgm:t>
    </dgm:pt>
    <dgm:pt modelId="{64401520-3E33-4B0F-9CF6-F837409F15EA}" type="sibTrans" cxnId="{7B1142CC-19DE-4F32-97BA-EF6B08906D55}">
      <dgm:prSet/>
      <dgm:spPr/>
      <dgm:t>
        <a:bodyPr/>
        <a:lstStyle/>
        <a:p>
          <a:endParaRPr lang="de-DE"/>
        </a:p>
      </dgm:t>
    </dgm:pt>
    <dgm:pt modelId="{21F06B1B-BD1A-47E0-AB69-A0FCB87E9687}">
      <dgm:prSet phldrT="[Text]"/>
      <dgm:spPr/>
      <dgm:t>
        <a:bodyPr/>
        <a:lstStyle/>
        <a:p>
          <a:r>
            <a:rPr lang="de-DE" dirty="0"/>
            <a:t>Folge: erhöhter Komfort und Flexibilität</a:t>
          </a:r>
        </a:p>
      </dgm:t>
    </dgm:pt>
    <dgm:pt modelId="{98B3DF00-313B-494E-8418-DAED5DCDA5F8}" type="parTrans" cxnId="{00EDF725-FC4A-4CCC-B12A-81B7C6EFAAD4}">
      <dgm:prSet/>
      <dgm:spPr/>
      <dgm:t>
        <a:bodyPr/>
        <a:lstStyle/>
        <a:p>
          <a:endParaRPr lang="de-DE"/>
        </a:p>
      </dgm:t>
    </dgm:pt>
    <dgm:pt modelId="{824DF088-B447-4C11-8531-237CD905B5BA}" type="sibTrans" cxnId="{00EDF725-FC4A-4CCC-B12A-81B7C6EFAAD4}">
      <dgm:prSet/>
      <dgm:spPr/>
      <dgm:t>
        <a:bodyPr/>
        <a:lstStyle/>
        <a:p>
          <a:endParaRPr lang="de-DE"/>
        </a:p>
      </dgm:t>
    </dgm:pt>
    <dgm:pt modelId="{A6366AB8-ABDD-4B4F-B341-254A21AC3CCA}">
      <dgm:prSet phldrT="[Text]"/>
      <dgm:spPr/>
      <dgm:t>
        <a:bodyPr/>
        <a:lstStyle/>
        <a:p>
          <a:r>
            <a:rPr lang="de-DE" dirty="0"/>
            <a:t>Raumentlastung der Shisha-Bars</a:t>
          </a:r>
        </a:p>
      </dgm:t>
    </dgm:pt>
    <dgm:pt modelId="{AF429B9A-B433-445A-819E-F8F795807A05}" type="parTrans" cxnId="{639E7104-A982-46E5-8282-E672B8CE7DC0}">
      <dgm:prSet/>
      <dgm:spPr/>
      <dgm:t>
        <a:bodyPr/>
        <a:lstStyle/>
        <a:p>
          <a:endParaRPr lang="de-DE"/>
        </a:p>
      </dgm:t>
    </dgm:pt>
    <dgm:pt modelId="{C37D3BCD-54C1-438F-857F-B53247A23214}" type="sibTrans" cxnId="{639E7104-A982-46E5-8282-E672B8CE7DC0}">
      <dgm:prSet/>
      <dgm:spPr/>
      <dgm:t>
        <a:bodyPr/>
        <a:lstStyle/>
        <a:p>
          <a:endParaRPr lang="de-DE"/>
        </a:p>
      </dgm:t>
    </dgm:pt>
    <dgm:pt modelId="{94E377E2-4127-4C93-9D8A-F3B93DB450EF}">
      <dgm:prSet phldrT="[Text]"/>
      <dgm:spPr/>
      <dgm:t>
        <a:bodyPr/>
        <a:lstStyle/>
        <a:p>
          <a:r>
            <a:rPr lang="de-DE" dirty="0"/>
            <a:t>Ansprechen neuer Nutzergruppen mit Präferenz des Shisha-Konsums zu Hause</a:t>
          </a:r>
        </a:p>
      </dgm:t>
    </dgm:pt>
    <dgm:pt modelId="{E38DAD9C-EDB9-47DB-95D8-D96EC93130FB}" type="parTrans" cxnId="{D5CE1897-78B9-48E6-A340-8F1A2CB45F14}">
      <dgm:prSet/>
      <dgm:spPr/>
      <dgm:t>
        <a:bodyPr/>
        <a:lstStyle/>
        <a:p>
          <a:endParaRPr lang="de-DE"/>
        </a:p>
      </dgm:t>
    </dgm:pt>
    <dgm:pt modelId="{D2AC2A37-7509-4961-935E-60CBCC2E755E}" type="sibTrans" cxnId="{D5CE1897-78B9-48E6-A340-8F1A2CB45F14}">
      <dgm:prSet/>
      <dgm:spPr/>
      <dgm:t>
        <a:bodyPr/>
        <a:lstStyle/>
        <a:p>
          <a:endParaRPr lang="de-DE"/>
        </a:p>
      </dgm:t>
    </dgm:pt>
    <dgm:pt modelId="{6E45A44F-97FD-4AED-8B5A-7EFA2166B82E}">
      <dgm:prSet phldrT="[Text]"/>
      <dgm:spPr/>
      <dgm:t>
        <a:bodyPr/>
        <a:lstStyle/>
        <a:p>
          <a:r>
            <a:rPr lang="de-DE" dirty="0"/>
            <a:t>Ansprechen der Kunden über ein neues Medium (hohe Zahl der Smartphone-Besitzer in DE)</a:t>
          </a:r>
        </a:p>
      </dgm:t>
    </dgm:pt>
    <dgm:pt modelId="{CD596606-3184-438C-A333-D3419551C23D}" type="parTrans" cxnId="{5A093DF9-A1C1-4A95-B760-DD5C84E0F924}">
      <dgm:prSet/>
      <dgm:spPr/>
      <dgm:t>
        <a:bodyPr/>
        <a:lstStyle/>
        <a:p>
          <a:endParaRPr lang="de-DE"/>
        </a:p>
      </dgm:t>
    </dgm:pt>
    <dgm:pt modelId="{0AE10344-D1F9-403A-9B6D-3685B0CB71DC}" type="sibTrans" cxnId="{5A093DF9-A1C1-4A95-B760-DD5C84E0F924}">
      <dgm:prSet/>
      <dgm:spPr/>
      <dgm:t>
        <a:bodyPr/>
        <a:lstStyle/>
        <a:p>
          <a:endParaRPr lang="de-DE"/>
        </a:p>
      </dgm:t>
    </dgm:pt>
    <dgm:pt modelId="{41EAD57D-C0CF-4420-9B43-513A91915858}">
      <dgm:prSet phldrT="[Text]"/>
      <dgm:spPr/>
      <dgm:t>
        <a:bodyPr/>
        <a:lstStyle/>
        <a:p>
          <a:r>
            <a:rPr lang="de-DE" dirty="0"/>
            <a:t>Abwerben Kunden von der Konkurrenz (Mietmodell statt Kaufmodell)</a:t>
          </a:r>
        </a:p>
      </dgm:t>
    </dgm:pt>
    <dgm:pt modelId="{6D5F8B9E-185B-4E45-BCE2-5E93DD803B84}" type="parTrans" cxnId="{4B5BD0E2-382F-496B-8F86-3B04B27AD2D1}">
      <dgm:prSet/>
      <dgm:spPr/>
      <dgm:t>
        <a:bodyPr/>
        <a:lstStyle/>
        <a:p>
          <a:endParaRPr lang="de-DE"/>
        </a:p>
      </dgm:t>
    </dgm:pt>
    <dgm:pt modelId="{5C31FFD1-5CC5-4D26-956C-B178CA188DB4}" type="sibTrans" cxnId="{4B5BD0E2-382F-496B-8F86-3B04B27AD2D1}">
      <dgm:prSet/>
      <dgm:spPr/>
      <dgm:t>
        <a:bodyPr/>
        <a:lstStyle/>
        <a:p>
          <a:endParaRPr lang="de-DE"/>
        </a:p>
      </dgm:t>
    </dgm:pt>
    <dgm:pt modelId="{7D0C9896-83CA-4991-B1A5-C99BCD0F912D}">
      <dgm:prSet phldrT="[Text]"/>
      <dgm:spPr/>
      <dgm:t>
        <a:bodyPr/>
        <a:lstStyle/>
        <a:p>
          <a:r>
            <a:rPr lang="de-DE" dirty="0"/>
            <a:t>Folgen: erhöhte Kundenzufriedenheit, Zugewinn neuer Kunden, erhöhte Umsätze -&gt; bei gleichbleibenden Kosten erhöhte Gewinne -&gt; Investitionen möglich</a:t>
          </a:r>
        </a:p>
      </dgm:t>
    </dgm:pt>
    <dgm:pt modelId="{D65C9D9E-BD7D-41EE-89EA-82C61F9B95FC}" type="parTrans" cxnId="{1DB52144-3CA2-4B0F-BA23-9A9CF745BDB6}">
      <dgm:prSet/>
      <dgm:spPr/>
      <dgm:t>
        <a:bodyPr/>
        <a:lstStyle/>
        <a:p>
          <a:endParaRPr lang="de-DE"/>
        </a:p>
      </dgm:t>
    </dgm:pt>
    <dgm:pt modelId="{B190A5AC-B5E9-4015-819E-075E38DEC345}" type="sibTrans" cxnId="{1DB52144-3CA2-4B0F-BA23-9A9CF745BDB6}">
      <dgm:prSet/>
      <dgm:spPr/>
      <dgm:t>
        <a:bodyPr/>
        <a:lstStyle/>
        <a:p>
          <a:endParaRPr lang="de-DE"/>
        </a:p>
      </dgm:t>
    </dgm:pt>
    <dgm:pt modelId="{CF8D4E86-4DE5-4A1C-88BA-F1FCA8AD7331}" type="pres">
      <dgm:prSet presAssocID="{13930D63-42A9-49DD-8216-62DABC618A9D}" presName="linear" presStyleCnt="0">
        <dgm:presLayoutVars>
          <dgm:animLvl val="lvl"/>
          <dgm:resizeHandles val="exact"/>
        </dgm:presLayoutVars>
      </dgm:prSet>
      <dgm:spPr/>
    </dgm:pt>
    <dgm:pt modelId="{87232FF8-7D7B-4B0E-AED4-FD8DB9576CC6}" type="pres">
      <dgm:prSet presAssocID="{C4D59A79-D534-43BF-9F16-F755868E518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4DD0B02-3C8D-4808-A1D4-968A70B6D91F}" type="pres">
      <dgm:prSet presAssocID="{C4D59A79-D534-43BF-9F16-F755868E5182}" presName="childText" presStyleLbl="revTx" presStyleIdx="0" presStyleCnt="2">
        <dgm:presLayoutVars>
          <dgm:bulletEnabled val="1"/>
        </dgm:presLayoutVars>
      </dgm:prSet>
      <dgm:spPr/>
    </dgm:pt>
    <dgm:pt modelId="{E10C06FB-936A-49AD-AEC9-9D164422354D}" type="pres">
      <dgm:prSet presAssocID="{5B92B07E-C6C1-4358-8E51-3C0DB7A677A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ED69617-6FE5-427A-9D64-5DAF5C2FB249}" type="pres">
      <dgm:prSet presAssocID="{5B92B07E-C6C1-4358-8E51-3C0DB7A677A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BC9AE00-836E-4BCF-957A-73350E3D6F8D}" type="presOf" srcId="{7D0C9896-83CA-4991-B1A5-C99BCD0F912D}" destId="{9ED69617-6FE5-427A-9D64-5DAF5C2FB249}" srcOrd="0" destOrd="5" presId="urn:microsoft.com/office/officeart/2005/8/layout/vList2"/>
    <dgm:cxn modelId="{639E7104-A982-46E5-8282-E672B8CE7DC0}" srcId="{5B92B07E-C6C1-4358-8E51-3C0DB7A677A1}" destId="{A6366AB8-ABDD-4B4F-B341-254A21AC3CCA}" srcOrd="1" destOrd="0" parTransId="{AF429B9A-B433-445A-819E-F8F795807A05}" sibTransId="{C37D3BCD-54C1-438F-857F-B53247A23214}"/>
    <dgm:cxn modelId="{00EDF725-FC4A-4CCC-B12A-81B7C6EFAAD4}" srcId="{C4D59A79-D534-43BF-9F16-F755868E5182}" destId="{21F06B1B-BD1A-47E0-AB69-A0FCB87E9687}" srcOrd="4" destOrd="0" parTransId="{98B3DF00-313B-494E-8418-DAED5DCDA5F8}" sibTransId="{824DF088-B447-4C11-8531-237CD905B5BA}"/>
    <dgm:cxn modelId="{FAD7012A-EB55-4860-8E5F-BA9474E1F631}" type="presOf" srcId="{6E45A44F-97FD-4AED-8B5A-7EFA2166B82E}" destId="{9ED69617-6FE5-427A-9D64-5DAF5C2FB249}" srcOrd="0" destOrd="3" presId="urn:microsoft.com/office/officeart/2005/8/layout/vList2"/>
    <dgm:cxn modelId="{EFD2162A-D4E3-4D64-A39D-1409ECE5D395}" type="presOf" srcId="{A6366AB8-ABDD-4B4F-B341-254A21AC3CCA}" destId="{9ED69617-6FE5-427A-9D64-5DAF5C2FB249}" srcOrd="0" destOrd="1" presId="urn:microsoft.com/office/officeart/2005/8/layout/vList2"/>
    <dgm:cxn modelId="{C7436833-B775-4C46-BE30-0C529FE78279}" type="presOf" srcId="{94E377E2-4127-4C93-9D8A-F3B93DB450EF}" destId="{9ED69617-6FE5-427A-9D64-5DAF5C2FB249}" srcOrd="0" destOrd="2" presId="urn:microsoft.com/office/officeart/2005/8/layout/vList2"/>
    <dgm:cxn modelId="{57532834-CA54-46F9-9F4C-5EA1BAE6CB41}" type="presOf" srcId="{572CA063-7EB0-4AC4-8A18-14055B278B91}" destId="{9ED69617-6FE5-427A-9D64-5DAF5C2FB249}" srcOrd="0" destOrd="0" presId="urn:microsoft.com/office/officeart/2005/8/layout/vList2"/>
    <dgm:cxn modelId="{6A5B2D35-DEF0-4869-B117-21ECBD4F96CE}" type="presOf" srcId="{5B92B07E-C6C1-4358-8E51-3C0DB7A677A1}" destId="{E10C06FB-936A-49AD-AEC9-9D164422354D}" srcOrd="0" destOrd="0" presId="urn:microsoft.com/office/officeart/2005/8/layout/vList2"/>
    <dgm:cxn modelId="{C9522837-2AFA-4496-B8E9-5F187265EB37}" srcId="{13930D63-42A9-49DD-8216-62DABC618A9D}" destId="{C4D59A79-D534-43BF-9F16-F755868E5182}" srcOrd="0" destOrd="0" parTransId="{E7EEC3F8-7FF9-4444-B531-5B9E9966CB7F}" sibTransId="{84E0F346-BC6B-4648-BF2C-1AEE5A99DEBC}"/>
    <dgm:cxn modelId="{1DB52144-3CA2-4B0F-BA23-9A9CF745BDB6}" srcId="{5B92B07E-C6C1-4358-8E51-3C0DB7A677A1}" destId="{7D0C9896-83CA-4991-B1A5-C99BCD0F912D}" srcOrd="5" destOrd="0" parTransId="{D65C9D9E-BD7D-41EE-89EA-82C61F9B95FC}" sibTransId="{B190A5AC-B5E9-4015-819E-075E38DEC345}"/>
    <dgm:cxn modelId="{5E685D4A-EDA5-4469-8EBE-C840C9706624}" srcId="{C4D59A79-D534-43BF-9F16-F755868E5182}" destId="{C9232D16-5662-4ECA-9085-186411DF1069}" srcOrd="2" destOrd="0" parTransId="{41DBD662-DC16-4E70-8475-6B61A28CEDA4}" sibTransId="{74D2CE9A-2DCF-4ED0-AE9A-31C594614EDE}"/>
    <dgm:cxn modelId="{44BF4A6A-28D2-48A6-BC5D-00471EAEB1AA}" type="presOf" srcId="{21F06B1B-BD1A-47E0-AB69-A0FCB87E9687}" destId="{84DD0B02-3C8D-4808-A1D4-968A70B6D91F}" srcOrd="0" destOrd="4" presId="urn:microsoft.com/office/officeart/2005/8/layout/vList2"/>
    <dgm:cxn modelId="{99CFCC79-337B-4212-A481-076A637A9FAB}" type="presOf" srcId="{4EF8C062-3BB2-4D0B-8DBE-2C2F1BAF72FC}" destId="{84DD0B02-3C8D-4808-A1D4-968A70B6D91F}" srcOrd="0" destOrd="1" presId="urn:microsoft.com/office/officeart/2005/8/layout/vList2"/>
    <dgm:cxn modelId="{F81EDF88-A9D8-46A8-AFC9-99B708003C65}" type="presOf" srcId="{41EAD57D-C0CF-4420-9B43-513A91915858}" destId="{9ED69617-6FE5-427A-9D64-5DAF5C2FB249}" srcOrd="0" destOrd="4" presId="urn:microsoft.com/office/officeart/2005/8/layout/vList2"/>
    <dgm:cxn modelId="{F47C808D-7911-4363-AA06-16983671C425}" type="presOf" srcId="{C4D59A79-D534-43BF-9F16-F755868E5182}" destId="{87232FF8-7D7B-4B0E-AED4-FD8DB9576CC6}" srcOrd="0" destOrd="0" presId="urn:microsoft.com/office/officeart/2005/8/layout/vList2"/>
    <dgm:cxn modelId="{D5CE1897-78B9-48E6-A340-8F1A2CB45F14}" srcId="{5B92B07E-C6C1-4358-8E51-3C0DB7A677A1}" destId="{94E377E2-4127-4C93-9D8A-F3B93DB450EF}" srcOrd="2" destOrd="0" parTransId="{E38DAD9C-EDB9-47DB-95D8-D96EC93130FB}" sibTransId="{D2AC2A37-7509-4961-935E-60CBCC2E755E}"/>
    <dgm:cxn modelId="{9C1EE899-3C4D-4B6F-8F2A-7CFC4F75CD1A}" type="presOf" srcId="{548582B6-B52F-41E0-BF75-A1C0B0D375C1}" destId="{84DD0B02-3C8D-4808-A1D4-968A70B6D91F}" srcOrd="0" destOrd="3" presId="urn:microsoft.com/office/officeart/2005/8/layout/vList2"/>
    <dgm:cxn modelId="{15A0D79E-BCF9-41DD-88EC-FE7E1DA843CB}" srcId="{C4D59A79-D534-43BF-9F16-F755868E5182}" destId="{4EF8C062-3BB2-4D0B-8DBE-2C2F1BAF72FC}" srcOrd="1" destOrd="0" parTransId="{6ED2C650-2E2E-4335-9BD9-1D98D24714AC}" sibTransId="{CCABD753-1171-40D6-B181-EBB55F40BD4C}"/>
    <dgm:cxn modelId="{CA5CC3A5-0915-4F96-B769-E0B8D9ECF61E}" srcId="{5B92B07E-C6C1-4358-8E51-3C0DB7A677A1}" destId="{572CA063-7EB0-4AC4-8A18-14055B278B91}" srcOrd="0" destOrd="0" parTransId="{7A3A3128-F85A-4EA2-8100-9B1A025C4E5B}" sibTransId="{456C570F-E48D-4AA4-9318-3EC04511FD29}"/>
    <dgm:cxn modelId="{76F4DCAF-89A6-492E-A733-2CEDD705D050}" type="presOf" srcId="{13930D63-42A9-49DD-8216-62DABC618A9D}" destId="{CF8D4E86-4DE5-4A1C-88BA-F1FCA8AD7331}" srcOrd="0" destOrd="0" presId="urn:microsoft.com/office/officeart/2005/8/layout/vList2"/>
    <dgm:cxn modelId="{DCE01DBE-15C6-41FF-879B-C7F936379CB8}" type="presOf" srcId="{C9232D16-5662-4ECA-9085-186411DF1069}" destId="{84DD0B02-3C8D-4808-A1D4-968A70B6D91F}" srcOrd="0" destOrd="2" presId="urn:microsoft.com/office/officeart/2005/8/layout/vList2"/>
    <dgm:cxn modelId="{7B1142CC-19DE-4F32-97BA-EF6B08906D55}" srcId="{C4D59A79-D534-43BF-9F16-F755868E5182}" destId="{548582B6-B52F-41E0-BF75-A1C0B0D375C1}" srcOrd="3" destOrd="0" parTransId="{9F0C4A0D-1812-4F3F-9FA6-159DA8F4B1D9}" sibTransId="{64401520-3E33-4B0F-9CF6-F837409F15EA}"/>
    <dgm:cxn modelId="{958CD0CC-714D-421D-8A59-2A3526E08935}" srcId="{C4D59A79-D534-43BF-9F16-F755868E5182}" destId="{19F29421-260A-4EE2-960F-ED8324FCEDD7}" srcOrd="0" destOrd="0" parTransId="{9A97C767-CA62-4CFC-A085-C0CB0E62363D}" sibTransId="{1C541610-3403-44CE-811E-922C09B93014}"/>
    <dgm:cxn modelId="{FEB0DAD7-1534-4115-8CF7-39202AF7A791}" type="presOf" srcId="{19F29421-260A-4EE2-960F-ED8324FCEDD7}" destId="{84DD0B02-3C8D-4808-A1D4-968A70B6D91F}" srcOrd="0" destOrd="0" presId="urn:microsoft.com/office/officeart/2005/8/layout/vList2"/>
    <dgm:cxn modelId="{595B78D8-684D-48F5-87C6-499EF569DCAF}" srcId="{13930D63-42A9-49DD-8216-62DABC618A9D}" destId="{5B92B07E-C6C1-4358-8E51-3C0DB7A677A1}" srcOrd="1" destOrd="0" parTransId="{5BAD14F1-4F72-4518-9231-D78A79BD2281}" sibTransId="{9D3DFD47-4ADF-462E-89AC-4F1B300B523C}"/>
    <dgm:cxn modelId="{4B5BD0E2-382F-496B-8F86-3B04B27AD2D1}" srcId="{5B92B07E-C6C1-4358-8E51-3C0DB7A677A1}" destId="{41EAD57D-C0CF-4420-9B43-513A91915858}" srcOrd="4" destOrd="0" parTransId="{6D5F8B9E-185B-4E45-BCE2-5E93DD803B84}" sibTransId="{5C31FFD1-5CC5-4D26-956C-B178CA188DB4}"/>
    <dgm:cxn modelId="{5A093DF9-A1C1-4A95-B760-DD5C84E0F924}" srcId="{5B92B07E-C6C1-4358-8E51-3C0DB7A677A1}" destId="{6E45A44F-97FD-4AED-8B5A-7EFA2166B82E}" srcOrd="3" destOrd="0" parTransId="{CD596606-3184-438C-A333-D3419551C23D}" sibTransId="{0AE10344-D1F9-403A-9B6D-3685B0CB71DC}"/>
    <dgm:cxn modelId="{A78B7137-FF97-4EB6-8649-41013999A18D}" type="presParOf" srcId="{CF8D4E86-4DE5-4A1C-88BA-F1FCA8AD7331}" destId="{87232FF8-7D7B-4B0E-AED4-FD8DB9576CC6}" srcOrd="0" destOrd="0" presId="urn:microsoft.com/office/officeart/2005/8/layout/vList2"/>
    <dgm:cxn modelId="{A355CA32-87FD-4C13-A78B-6C0247486ED0}" type="presParOf" srcId="{CF8D4E86-4DE5-4A1C-88BA-F1FCA8AD7331}" destId="{84DD0B02-3C8D-4808-A1D4-968A70B6D91F}" srcOrd="1" destOrd="0" presId="urn:microsoft.com/office/officeart/2005/8/layout/vList2"/>
    <dgm:cxn modelId="{201054AE-6C9E-43B5-A465-4D653F040A5F}" type="presParOf" srcId="{CF8D4E86-4DE5-4A1C-88BA-F1FCA8AD7331}" destId="{E10C06FB-936A-49AD-AEC9-9D164422354D}" srcOrd="2" destOrd="0" presId="urn:microsoft.com/office/officeart/2005/8/layout/vList2"/>
    <dgm:cxn modelId="{0C51B4AB-EAD1-449C-8B20-8A3D8B4B87DE}" type="presParOf" srcId="{CF8D4E86-4DE5-4A1C-88BA-F1FCA8AD7331}" destId="{9ED69617-6FE5-427A-9D64-5DAF5C2FB24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1A10EA6-E14C-402A-8107-7478731DFE4F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3FAEAC03-E2B7-4A4C-A348-775CBDA676F3}">
      <dgm:prSet phldrT="[Text]"/>
      <dgm:spPr/>
      <dgm:t>
        <a:bodyPr/>
        <a:lstStyle/>
        <a:p>
          <a:r>
            <a:rPr lang="de-DE" dirty="0"/>
            <a:t>Berücksichtigung Umsatzsteuer bei Preisberechnung</a:t>
          </a:r>
        </a:p>
      </dgm:t>
    </dgm:pt>
    <dgm:pt modelId="{3546618E-D61F-4ED5-A219-CC7D453C916B}" type="parTrans" cxnId="{9E7A6791-0636-4BD1-ABF6-B77862482C88}">
      <dgm:prSet/>
      <dgm:spPr/>
      <dgm:t>
        <a:bodyPr/>
        <a:lstStyle/>
        <a:p>
          <a:endParaRPr lang="de-DE"/>
        </a:p>
      </dgm:t>
    </dgm:pt>
    <dgm:pt modelId="{4F2E8E2E-F8F1-470A-9EC4-A3F17A8C825B}" type="sibTrans" cxnId="{9E7A6791-0636-4BD1-ABF6-B77862482C88}">
      <dgm:prSet/>
      <dgm:spPr/>
      <dgm:t>
        <a:bodyPr/>
        <a:lstStyle/>
        <a:p>
          <a:endParaRPr lang="de-DE"/>
        </a:p>
      </dgm:t>
    </dgm:pt>
    <dgm:pt modelId="{9559F947-1F72-46BE-8C73-301E0D8EA7DA}">
      <dgm:prSet phldrT="[Text]"/>
      <dgm:spPr/>
      <dgm:t>
        <a:bodyPr/>
        <a:lstStyle/>
        <a:p>
          <a:r>
            <a:rPr lang="de-DE" dirty="0"/>
            <a:t>Überprüfung Warenqualität (Shisha-Ausstattung) vor Auslieferung</a:t>
          </a:r>
        </a:p>
      </dgm:t>
    </dgm:pt>
    <dgm:pt modelId="{09F1E15B-6346-4FA2-B18C-0CACD41F3679}" type="parTrans" cxnId="{35B26E87-41F8-485F-9DE1-B5ADDC273717}">
      <dgm:prSet/>
      <dgm:spPr/>
      <dgm:t>
        <a:bodyPr/>
        <a:lstStyle/>
        <a:p>
          <a:endParaRPr lang="de-DE"/>
        </a:p>
      </dgm:t>
    </dgm:pt>
    <dgm:pt modelId="{4105EF78-4EEC-44A1-A6C6-3D4187C2856E}" type="sibTrans" cxnId="{35B26E87-41F8-485F-9DE1-B5ADDC273717}">
      <dgm:prSet/>
      <dgm:spPr/>
      <dgm:t>
        <a:bodyPr/>
        <a:lstStyle/>
        <a:p>
          <a:endParaRPr lang="de-DE"/>
        </a:p>
      </dgm:t>
    </dgm:pt>
    <dgm:pt modelId="{95037C6A-6FB9-4BA0-BB60-984E404E1A3C}">
      <dgm:prSet phldrT="[Text]"/>
      <dgm:spPr/>
      <dgm:t>
        <a:bodyPr/>
        <a:lstStyle/>
        <a:p>
          <a:r>
            <a:rPr lang="de-DE" dirty="0"/>
            <a:t>Bei Auslieferung Befolgung Regeln der Straßenverkehrsordnung</a:t>
          </a:r>
        </a:p>
      </dgm:t>
    </dgm:pt>
    <dgm:pt modelId="{7566416A-E8BF-44EF-BC18-C4B93CAD296F}" type="parTrans" cxnId="{C6C3EFCD-BD2C-4AA4-BC42-6D434F700FEE}">
      <dgm:prSet/>
      <dgm:spPr/>
      <dgm:t>
        <a:bodyPr/>
        <a:lstStyle/>
        <a:p>
          <a:endParaRPr lang="de-DE"/>
        </a:p>
      </dgm:t>
    </dgm:pt>
    <dgm:pt modelId="{C8FF2FC0-24B9-4C05-BA75-71616F5DC607}" type="sibTrans" cxnId="{C6C3EFCD-BD2C-4AA4-BC42-6D434F700FEE}">
      <dgm:prSet/>
      <dgm:spPr/>
      <dgm:t>
        <a:bodyPr/>
        <a:lstStyle/>
        <a:p>
          <a:endParaRPr lang="de-DE"/>
        </a:p>
      </dgm:t>
    </dgm:pt>
    <dgm:pt modelId="{7D1B1064-8F71-487D-BF56-E1F00C5983C5}">
      <dgm:prSet phldrT="[Text]"/>
      <dgm:spPr/>
      <dgm:t>
        <a:bodyPr/>
        <a:lstStyle/>
        <a:p>
          <a:r>
            <a:rPr lang="de-DE" dirty="0"/>
            <a:t>Hinweis Gesundheitsrisiken durch Shisha-Rauchen in der App</a:t>
          </a:r>
        </a:p>
      </dgm:t>
    </dgm:pt>
    <dgm:pt modelId="{21DBAF3E-1F86-4E90-A675-8903B112CBD8}" type="parTrans" cxnId="{219BEA5A-BE1D-4B41-B634-8DDC710CD5B2}">
      <dgm:prSet/>
      <dgm:spPr/>
      <dgm:t>
        <a:bodyPr/>
        <a:lstStyle/>
        <a:p>
          <a:endParaRPr lang="de-DE"/>
        </a:p>
      </dgm:t>
    </dgm:pt>
    <dgm:pt modelId="{EC405026-741A-4009-9B1F-DCE68AB38509}" type="sibTrans" cxnId="{219BEA5A-BE1D-4B41-B634-8DDC710CD5B2}">
      <dgm:prSet/>
      <dgm:spPr/>
      <dgm:t>
        <a:bodyPr/>
        <a:lstStyle/>
        <a:p>
          <a:endParaRPr lang="de-DE"/>
        </a:p>
      </dgm:t>
    </dgm:pt>
    <dgm:pt modelId="{131826E4-3B4F-4603-990B-8EA6A3AD3198}">
      <dgm:prSet phldrT="[Text]"/>
      <dgm:spPr/>
      <dgm:t>
        <a:bodyPr/>
        <a:lstStyle/>
        <a:p>
          <a:r>
            <a:rPr lang="de-DE" dirty="0"/>
            <a:t>Bei Bestellung per App -&gt; Hinweis auf ausreichende Belüftung</a:t>
          </a:r>
        </a:p>
      </dgm:t>
    </dgm:pt>
    <dgm:pt modelId="{DFB96E50-FCD2-434A-9007-113E063617CC}" type="parTrans" cxnId="{55A18931-58CB-4287-AB39-145917E8FA5D}">
      <dgm:prSet/>
      <dgm:spPr/>
      <dgm:t>
        <a:bodyPr/>
        <a:lstStyle/>
        <a:p>
          <a:endParaRPr lang="de-DE"/>
        </a:p>
      </dgm:t>
    </dgm:pt>
    <dgm:pt modelId="{26D74F4A-EE7F-4D43-B17D-06A55891B0C5}" type="sibTrans" cxnId="{55A18931-58CB-4287-AB39-145917E8FA5D}">
      <dgm:prSet/>
      <dgm:spPr/>
      <dgm:t>
        <a:bodyPr/>
        <a:lstStyle/>
        <a:p>
          <a:endParaRPr lang="de-DE"/>
        </a:p>
      </dgm:t>
    </dgm:pt>
    <dgm:pt modelId="{E8C6B222-FAFE-4D02-AEBA-FA0778CF5586}" type="pres">
      <dgm:prSet presAssocID="{21A10EA6-E14C-402A-8107-7478731DFE4F}" presName="linear" presStyleCnt="0">
        <dgm:presLayoutVars>
          <dgm:animLvl val="lvl"/>
          <dgm:resizeHandles val="exact"/>
        </dgm:presLayoutVars>
      </dgm:prSet>
      <dgm:spPr/>
    </dgm:pt>
    <dgm:pt modelId="{FB225B9C-A702-479A-A8E4-03809CDAECDF}" type="pres">
      <dgm:prSet presAssocID="{3FAEAC03-E2B7-4A4C-A348-775CBDA676F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DE31490-484B-485B-9966-8DD0CB30352D}" type="pres">
      <dgm:prSet presAssocID="{4F2E8E2E-F8F1-470A-9EC4-A3F17A8C825B}" presName="spacer" presStyleCnt="0"/>
      <dgm:spPr/>
    </dgm:pt>
    <dgm:pt modelId="{4083F3D0-08B6-4B47-BD87-7E725799E005}" type="pres">
      <dgm:prSet presAssocID="{9559F947-1F72-46BE-8C73-301E0D8EA7D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E266D0E-58EA-4B1B-9341-FAA6BEE2A52F}" type="pres">
      <dgm:prSet presAssocID="{4105EF78-4EEC-44A1-A6C6-3D4187C2856E}" presName="spacer" presStyleCnt="0"/>
      <dgm:spPr/>
    </dgm:pt>
    <dgm:pt modelId="{ADFC3E3F-C1B8-456C-9216-064E3AF3609F}" type="pres">
      <dgm:prSet presAssocID="{95037C6A-6FB9-4BA0-BB60-984E404E1A3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B030DC6-3366-477D-A37D-5826C2C88307}" type="pres">
      <dgm:prSet presAssocID="{C8FF2FC0-24B9-4C05-BA75-71616F5DC607}" presName="spacer" presStyleCnt="0"/>
      <dgm:spPr/>
    </dgm:pt>
    <dgm:pt modelId="{71D8CC4A-AEE0-476B-8750-880BC44CAEEA}" type="pres">
      <dgm:prSet presAssocID="{7D1B1064-8F71-487D-BF56-E1F00C5983C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2003385-44F8-4A53-BD26-E41D9F9450D6}" type="pres">
      <dgm:prSet presAssocID="{EC405026-741A-4009-9B1F-DCE68AB38509}" presName="spacer" presStyleCnt="0"/>
      <dgm:spPr/>
    </dgm:pt>
    <dgm:pt modelId="{2D4C80AF-9AE1-4A7F-BBC7-CEC5572A3190}" type="pres">
      <dgm:prSet presAssocID="{131826E4-3B4F-4603-990B-8EA6A3AD319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744CE26-F4D2-4CFC-8BF5-8F3ECEF845EC}" type="presOf" srcId="{7D1B1064-8F71-487D-BF56-E1F00C5983C5}" destId="{71D8CC4A-AEE0-476B-8750-880BC44CAEEA}" srcOrd="0" destOrd="0" presId="urn:microsoft.com/office/officeart/2005/8/layout/vList2"/>
    <dgm:cxn modelId="{55A18931-58CB-4287-AB39-145917E8FA5D}" srcId="{21A10EA6-E14C-402A-8107-7478731DFE4F}" destId="{131826E4-3B4F-4603-990B-8EA6A3AD3198}" srcOrd="4" destOrd="0" parTransId="{DFB96E50-FCD2-434A-9007-113E063617CC}" sibTransId="{26D74F4A-EE7F-4D43-B17D-06A55891B0C5}"/>
    <dgm:cxn modelId="{219BEA5A-BE1D-4B41-B634-8DDC710CD5B2}" srcId="{21A10EA6-E14C-402A-8107-7478731DFE4F}" destId="{7D1B1064-8F71-487D-BF56-E1F00C5983C5}" srcOrd="3" destOrd="0" parTransId="{21DBAF3E-1F86-4E90-A675-8903B112CBD8}" sibTransId="{EC405026-741A-4009-9B1F-DCE68AB38509}"/>
    <dgm:cxn modelId="{2B30E480-DFD1-4D5C-AC9B-E9E48FC96773}" type="presOf" srcId="{131826E4-3B4F-4603-990B-8EA6A3AD3198}" destId="{2D4C80AF-9AE1-4A7F-BBC7-CEC5572A3190}" srcOrd="0" destOrd="0" presId="urn:microsoft.com/office/officeart/2005/8/layout/vList2"/>
    <dgm:cxn modelId="{0BE79E81-C602-4E96-8269-BF2D1696A68F}" type="presOf" srcId="{9559F947-1F72-46BE-8C73-301E0D8EA7DA}" destId="{4083F3D0-08B6-4B47-BD87-7E725799E005}" srcOrd="0" destOrd="0" presId="urn:microsoft.com/office/officeart/2005/8/layout/vList2"/>
    <dgm:cxn modelId="{35B26E87-41F8-485F-9DE1-B5ADDC273717}" srcId="{21A10EA6-E14C-402A-8107-7478731DFE4F}" destId="{9559F947-1F72-46BE-8C73-301E0D8EA7DA}" srcOrd="1" destOrd="0" parTransId="{09F1E15B-6346-4FA2-B18C-0CACD41F3679}" sibTransId="{4105EF78-4EEC-44A1-A6C6-3D4187C2856E}"/>
    <dgm:cxn modelId="{9E7A6791-0636-4BD1-ABF6-B77862482C88}" srcId="{21A10EA6-E14C-402A-8107-7478731DFE4F}" destId="{3FAEAC03-E2B7-4A4C-A348-775CBDA676F3}" srcOrd="0" destOrd="0" parTransId="{3546618E-D61F-4ED5-A219-CC7D453C916B}" sibTransId="{4F2E8E2E-F8F1-470A-9EC4-A3F17A8C825B}"/>
    <dgm:cxn modelId="{549A6CB0-9507-4ADF-ADFA-9C8859B24F31}" type="presOf" srcId="{21A10EA6-E14C-402A-8107-7478731DFE4F}" destId="{E8C6B222-FAFE-4D02-AEBA-FA0778CF5586}" srcOrd="0" destOrd="0" presId="urn:microsoft.com/office/officeart/2005/8/layout/vList2"/>
    <dgm:cxn modelId="{14908CCA-D85C-43D4-88B6-B6C4CB68D219}" type="presOf" srcId="{95037C6A-6FB9-4BA0-BB60-984E404E1A3C}" destId="{ADFC3E3F-C1B8-456C-9216-064E3AF3609F}" srcOrd="0" destOrd="0" presId="urn:microsoft.com/office/officeart/2005/8/layout/vList2"/>
    <dgm:cxn modelId="{C6C3EFCD-BD2C-4AA4-BC42-6D434F700FEE}" srcId="{21A10EA6-E14C-402A-8107-7478731DFE4F}" destId="{95037C6A-6FB9-4BA0-BB60-984E404E1A3C}" srcOrd="2" destOrd="0" parTransId="{7566416A-E8BF-44EF-BC18-C4B93CAD296F}" sibTransId="{C8FF2FC0-24B9-4C05-BA75-71616F5DC607}"/>
    <dgm:cxn modelId="{A35EC7E3-8BD8-42BE-A70D-2BDC7D868B4B}" type="presOf" srcId="{3FAEAC03-E2B7-4A4C-A348-775CBDA676F3}" destId="{FB225B9C-A702-479A-A8E4-03809CDAECDF}" srcOrd="0" destOrd="0" presId="urn:microsoft.com/office/officeart/2005/8/layout/vList2"/>
    <dgm:cxn modelId="{14439845-6ECB-4C89-8A59-9BC30ECB8374}" type="presParOf" srcId="{E8C6B222-FAFE-4D02-AEBA-FA0778CF5586}" destId="{FB225B9C-A702-479A-A8E4-03809CDAECDF}" srcOrd="0" destOrd="0" presId="urn:microsoft.com/office/officeart/2005/8/layout/vList2"/>
    <dgm:cxn modelId="{BCB008CD-1E8D-4054-88E5-B40D39CD1C74}" type="presParOf" srcId="{E8C6B222-FAFE-4D02-AEBA-FA0778CF5586}" destId="{2DE31490-484B-485B-9966-8DD0CB30352D}" srcOrd="1" destOrd="0" presId="urn:microsoft.com/office/officeart/2005/8/layout/vList2"/>
    <dgm:cxn modelId="{10EA81AB-D66F-4F2F-86FB-71189BFB34FD}" type="presParOf" srcId="{E8C6B222-FAFE-4D02-AEBA-FA0778CF5586}" destId="{4083F3D0-08B6-4B47-BD87-7E725799E005}" srcOrd="2" destOrd="0" presId="urn:microsoft.com/office/officeart/2005/8/layout/vList2"/>
    <dgm:cxn modelId="{09AA3962-9991-4545-9EAC-89D12DE23834}" type="presParOf" srcId="{E8C6B222-FAFE-4D02-AEBA-FA0778CF5586}" destId="{9E266D0E-58EA-4B1B-9341-FAA6BEE2A52F}" srcOrd="3" destOrd="0" presId="urn:microsoft.com/office/officeart/2005/8/layout/vList2"/>
    <dgm:cxn modelId="{ECCFFB1F-6F5F-431B-A918-128044D6FDE5}" type="presParOf" srcId="{E8C6B222-FAFE-4D02-AEBA-FA0778CF5586}" destId="{ADFC3E3F-C1B8-456C-9216-064E3AF3609F}" srcOrd="4" destOrd="0" presId="urn:microsoft.com/office/officeart/2005/8/layout/vList2"/>
    <dgm:cxn modelId="{665F890D-4FBE-4DE9-8B36-0EFF76F4077E}" type="presParOf" srcId="{E8C6B222-FAFE-4D02-AEBA-FA0778CF5586}" destId="{AB030DC6-3366-477D-A37D-5826C2C88307}" srcOrd="5" destOrd="0" presId="urn:microsoft.com/office/officeart/2005/8/layout/vList2"/>
    <dgm:cxn modelId="{FF2A799F-0BAD-408A-ABA7-5E2535FEE637}" type="presParOf" srcId="{E8C6B222-FAFE-4D02-AEBA-FA0778CF5586}" destId="{71D8CC4A-AEE0-476B-8750-880BC44CAEEA}" srcOrd="6" destOrd="0" presId="urn:microsoft.com/office/officeart/2005/8/layout/vList2"/>
    <dgm:cxn modelId="{13A17E83-1712-4792-A2D4-6108241E02F0}" type="presParOf" srcId="{E8C6B222-FAFE-4D02-AEBA-FA0778CF5586}" destId="{F2003385-44F8-4A53-BD26-E41D9F9450D6}" srcOrd="7" destOrd="0" presId="urn:microsoft.com/office/officeart/2005/8/layout/vList2"/>
    <dgm:cxn modelId="{E3D456B5-3029-46FB-9F46-A8DCE82A7B7F}" type="presParOf" srcId="{E8C6B222-FAFE-4D02-AEBA-FA0778CF5586}" destId="{2D4C80AF-9AE1-4A7F-BBC7-CEC5572A319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8AE654E-11F7-4620-AAD6-003216006808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A475B65B-8B53-45B8-AC54-387710A09E3B}">
      <dgm:prSet/>
      <dgm:spPr/>
      <dgm:t>
        <a:bodyPr/>
        <a:lstStyle/>
        <a:p>
          <a:r>
            <a:rPr lang="de-DE" dirty="0"/>
            <a:t>Entwicklung für Android-App mit Programmiersprache Java</a:t>
          </a:r>
        </a:p>
      </dgm:t>
    </dgm:pt>
    <dgm:pt modelId="{2EA115C1-8E6C-42E1-9170-120E3684BBEE}" type="parTrans" cxnId="{2C4B5FE8-7BC5-4A1E-BD0D-134744DD5496}">
      <dgm:prSet/>
      <dgm:spPr/>
      <dgm:t>
        <a:bodyPr/>
        <a:lstStyle/>
        <a:p>
          <a:endParaRPr lang="de-DE"/>
        </a:p>
      </dgm:t>
    </dgm:pt>
    <dgm:pt modelId="{60E4872B-9E59-46AC-A25F-0C251D163BAA}" type="sibTrans" cxnId="{2C4B5FE8-7BC5-4A1E-BD0D-134744DD5496}">
      <dgm:prSet/>
      <dgm:spPr/>
      <dgm:t>
        <a:bodyPr/>
        <a:lstStyle/>
        <a:p>
          <a:endParaRPr lang="de-DE"/>
        </a:p>
      </dgm:t>
    </dgm:pt>
    <dgm:pt modelId="{F89855AA-7A82-4FFD-AB4F-CE8CC4341514}">
      <dgm:prSet/>
      <dgm:spPr/>
      <dgm:t>
        <a:bodyPr/>
        <a:lstStyle/>
        <a:p>
          <a:r>
            <a:rPr lang="de-DE"/>
            <a:t>Entwicklung für iOS-App mit Programmiersprache Swift</a:t>
          </a:r>
        </a:p>
      </dgm:t>
    </dgm:pt>
    <dgm:pt modelId="{1568E635-2B22-4741-B49E-C6C76A3BEF0B}" type="parTrans" cxnId="{5B16E3ED-3A0F-48DC-BD34-BE52D79613A8}">
      <dgm:prSet/>
      <dgm:spPr/>
      <dgm:t>
        <a:bodyPr/>
        <a:lstStyle/>
        <a:p>
          <a:endParaRPr lang="de-DE"/>
        </a:p>
      </dgm:t>
    </dgm:pt>
    <dgm:pt modelId="{818FE441-CB9C-43F8-BBB9-061587580976}" type="sibTrans" cxnId="{5B16E3ED-3A0F-48DC-BD34-BE52D79613A8}">
      <dgm:prSet/>
      <dgm:spPr/>
      <dgm:t>
        <a:bodyPr/>
        <a:lstStyle/>
        <a:p>
          <a:endParaRPr lang="de-DE"/>
        </a:p>
      </dgm:t>
    </dgm:pt>
    <dgm:pt modelId="{8336B3B6-BD7E-4CA2-A9BB-8EBEA29023DA}">
      <dgm:prSet/>
      <dgm:spPr/>
      <dgm:t>
        <a:bodyPr/>
        <a:lstStyle/>
        <a:p>
          <a:r>
            <a:rPr lang="de-DE" dirty="0"/>
            <a:t>Bereitstellung der App im Google-Play-Store und AppStore von Apple</a:t>
          </a:r>
        </a:p>
      </dgm:t>
    </dgm:pt>
    <dgm:pt modelId="{E0F2D86B-5C1D-4BCB-8DB6-DE934679B36F}" type="parTrans" cxnId="{099B9E7A-8C51-4B33-AFF6-3D93203A8BE9}">
      <dgm:prSet/>
      <dgm:spPr/>
      <dgm:t>
        <a:bodyPr/>
        <a:lstStyle/>
        <a:p>
          <a:endParaRPr lang="de-DE"/>
        </a:p>
      </dgm:t>
    </dgm:pt>
    <dgm:pt modelId="{8185C505-D12E-4CFD-8989-F091C555650D}" type="sibTrans" cxnId="{099B9E7A-8C51-4B33-AFF6-3D93203A8BE9}">
      <dgm:prSet/>
      <dgm:spPr/>
      <dgm:t>
        <a:bodyPr/>
        <a:lstStyle/>
        <a:p>
          <a:endParaRPr lang="de-DE"/>
        </a:p>
      </dgm:t>
    </dgm:pt>
    <dgm:pt modelId="{82C7D74C-4D64-4E76-B0B5-86CFE86E7C99}">
      <dgm:prSet phldrT="[Text]"/>
      <dgm:spPr/>
      <dgm:t>
        <a:bodyPr/>
        <a:lstStyle/>
        <a:p>
          <a:r>
            <a:rPr lang="de-DE" dirty="0"/>
            <a:t>Erreichen vieler potentieller Kunden</a:t>
          </a:r>
        </a:p>
      </dgm:t>
    </dgm:pt>
    <dgm:pt modelId="{D92C78E3-37ED-4C43-8443-6A455FB31B55}" type="parTrans" cxnId="{C0E64FA0-7A71-47D5-97E9-258D37306213}">
      <dgm:prSet/>
      <dgm:spPr/>
      <dgm:t>
        <a:bodyPr/>
        <a:lstStyle/>
        <a:p>
          <a:endParaRPr lang="de-DE"/>
        </a:p>
      </dgm:t>
    </dgm:pt>
    <dgm:pt modelId="{00DDD6A9-214E-428A-AC5A-5D085A2D5CEC}" type="sibTrans" cxnId="{C0E64FA0-7A71-47D5-97E9-258D37306213}">
      <dgm:prSet/>
      <dgm:spPr/>
      <dgm:t>
        <a:bodyPr/>
        <a:lstStyle/>
        <a:p>
          <a:endParaRPr lang="de-DE"/>
        </a:p>
      </dgm:t>
    </dgm:pt>
    <dgm:pt modelId="{86EB1B4E-A9E0-48C1-8F70-560F67ACBC82}" type="pres">
      <dgm:prSet presAssocID="{58AE654E-11F7-4620-AAD6-003216006808}" presName="linear" presStyleCnt="0">
        <dgm:presLayoutVars>
          <dgm:animLvl val="lvl"/>
          <dgm:resizeHandles val="exact"/>
        </dgm:presLayoutVars>
      </dgm:prSet>
      <dgm:spPr/>
    </dgm:pt>
    <dgm:pt modelId="{4589BB1A-0D75-47F2-9D82-C8F620B20DEB}" type="pres">
      <dgm:prSet presAssocID="{A475B65B-8B53-45B8-AC54-387710A09E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97B39C5-FBDD-4833-BF64-3A470721C10B}" type="pres">
      <dgm:prSet presAssocID="{60E4872B-9E59-46AC-A25F-0C251D163BAA}" presName="spacer" presStyleCnt="0"/>
      <dgm:spPr/>
    </dgm:pt>
    <dgm:pt modelId="{84D4E770-AE6E-4288-B1AA-1AC73B0B3BF3}" type="pres">
      <dgm:prSet presAssocID="{F89855AA-7A82-4FFD-AB4F-CE8CC434151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70C1D8-8227-41AA-A52D-CF4A12F2823A}" type="pres">
      <dgm:prSet presAssocID="{818FE441-CB9C-43F8-BBB9-061587580976}" presName="spacer" presStyleCnt="0"/>
      <dgm:spPr/>
    </dgm:pt>
    <dgm:pt modelId="{B709B39D-35E1-4583-8749-7401D4DB9ADB}" type="pres">
      <dgm:prSet presAssocID="{8336B3B6-BD7E-4CA2-A9BB-8EBEA29023D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6EAFEF2-B53F-4362-BA51-6227A9B8413D}" type="pres">
      <dgm:prSet presAssocID="{8336B3B6-BD7E-4CA2-A9BB-8EBEA29023D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7DB1275-2E34-48F2-948B-05C0D03531F2}" type="presOf" srcId="{F89855AA-7A82-4FFD-AB4F-CE8CC4341514}" destId="{84D4E770-AE6E-4288-B1AA-1AC73B0B3BF3}" srcOrd="0" destOrd="0" presId="urn:microsoft.com/office/officeart/2005/8/layout/vList2"/>
    <dgm:cxn modelId="{099B9E7A-8C51-4B33-AFF6-3D93203A8BE9}" srcId="{58AE654E-11F7-4620-AAD6-003216006808}" destId="{8336B3B6-BD7E-4CA2-A9BB-8EBEA29023DA}" srcOrd="2" destOrd="0" parTransId="{E0F2D86B-5C1D-4BCB-8DB6-DE934679B36F}" sibTransId="{8185C505-D12E-4CFD-8989-F091C555650D}"/>
    <dgm:cxn modelId="{6D002180-91AC-4C42-B8B8-ADD3B8425CFC}" type="presOf" srcId="{8336B3B6-BD7E-4CA2-A9BB-8EBEA29023DA}" destId="{B709B39D-35E1-4583-8749-7401D4DB9ADB}" srcOrd="0" destOrd="0" presId="urn:microsoft.com/office/officeart/2005/8/layout/vList2"/>
    <dgm:cxn modelId="{0EBD2582-9BC7-45FF-A9AB-13C5F613CADF}" type="presOf" srcId="{A475B65B-8B53-45B8-AC54-387710A09E3B}" destId="{4589BB1A-0D75-47F2-9D82-C8F620B20DEB}" srcOrd="0" destOrd="0" presId="urn:microsoft.com/office/officeart/2005/8/layout/vList2"/>
    <dgm:cxn modelId="{C0E64FA0-7A71-47D5-97E9-258D37306213}" srcId="{8336B3B6-BD7E-4CA2-A9BB-8EBEA29023DA}" destId="{82C7D74C-4D64-4E76-B0B5-86CFE86E7C99}" srcOrd="0" destOrd="0" parTransId="{D92C78E3-37ED-4C43-8443-6A455FB31B55}" sibTransId="{00DDD6A9-214E-428A-AC5A-5D085A2D5CEC}"/>
    <dgm:cxn modelId="{1871A6BC-0997-4169-807C-EBCA71B875BA}" type="presOf" srcId="{82C7D74C-4D64-4E76-B0B5-86CFE86E7C99}" destId="{76EAFEF2-B53F-4362-BA51-6227A9B8413D}" srcOrd="0" destOrd="0" presId="urn:microsoft.com/office/officeart/2005/8/layout/vList2"/>
    <dgm:cxn modelId="{2C4B5FE8-7BC5-4A1E-BD0D-134744DD5496}" srcId="{58AE654E-11F7-4620-AAD6-003216006808}" destId="{A475B65B-8B53-45B8-AC54-387710A09E3B}" srcOrd="0" destOrd="0" parTransId="{2EA115C1-8E6C-42E1-9170-120E3684BBEE}" sibTransId="{60E4872B-9E59-46AC-A25F-0C251D163BAA}"/>
    <dgm:cxn modelId="{5B16E3ED-3A0F-48DC-BD34-BE52D79613A8}" srcId="{58AE654E-11F7-4620-AAD6-003216006808}" destId="{F89855AA-7A82-4FFD-AB4F-CE8CC4341514}" srcOrd="1" destOrd="0" parTransId="{1568E635-2B22-4741-B49E-C6C76A3BEF0B}" sibTransId="{818FE441-CB9C-43F8-BBB9-061587580976}"/>
    <dgm:cxn modelId="{6ACA83FB-3C64-4181-969B-916D33643976}" type="presOf" srcId="{58AE654E-11F7-4620-AAD6-003216006808}" destId="{86EB1B4E-A9E0-48C1-8F70-560F67ACBC82}" srcOrd="0" destOrd="0" presId="urn:microsoft.com/office/officeart/2005/8/layout/vList2"/>
    <dgm:cxn modelId="{676F44B1-71BB-4F48-841F-31DA2161D0B9}" type="presParOf" srcId="{86EB1B4E-A9E0-48C1-8F70-560F67ACBC82}" destId="{4589BB1A-0D75-47F2-9D82-C8F620B20DEB}" srcOrd="0" destOrd="0" presId="urn:microsoft.com/office/officeart/2005/8/layout/vList2"/>
    <dgm:cxn modelId="{1F1E1BF5-6EB1-4AF0-B5D8-7BDAA55DCEE9}" type="presParOf" srcId="{86EB1B4E-A9E0-48C1-8F70-560F67ACBC82}" destId="{397B39C5-FBDD-4833-BF64-3A470721C10B}" srcOrd="1" destOrd="0" presId="urn:microsoft.com/office/officeart/2005/8/layout/vList2"/>
    <dgm:cxn modelId="{5797976F-B968-43F7-8E8A-D7BD8E2624AF}" type="presParOf" srcId="{86EB1B4E-A9E0-48C1-8F70-560F67ACBC82}" destId="{84D4E770-AE6E-4288-B1AA-1AC73B0B3BF3}" srcOrd="2" destOrd="0" presId="urn:microsoft.com/office/officeart/2005/8/layout/vList2"/>
    <dgm:cxn modelId="{F52D7B82-D878-4119-ACC1-A49284F6AFE2}" type="presParOf" srcId="{86EB1B4E-A9E0-48C1-8F70-560F67ACBC82}" destId="{3870C1D8-8227-41AA-A52D-CF4A12F2823A}" srcOrd="3" destOrd="0" presId="urn:microsoft.com/office/officeart/2005/8/layout/vList2"/>
    <dgm:cxn modelId="{1297436C-140D-47FA-8731-54CCB1B3392E}" type="presParOf" srcId="{86EB1B4E-A9E0-48C1-8F70-560F67ACBC82}" destId="{B709B39D-35E1-4583-8749-7401D4DB9ADB}" srcOrd="4" destOrd="0" presId="urn:microsoft.com/office/officeart/2005/8/layout/vList2"/>
    <dgm:cxn modelId="{BEF56BA6-D482-492A-98F1-9A668B7632D7}" type="presParOf" srcId="{86EB1B4E-A9E0-48C1-8F70-560F67ACBC82}" destId="{76EAFEF2-B53F-4362-BA51-6227A9B8413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BC22636-0DB5-4F1D-BCE3-9115658E63EA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A2840BA1-FF56-4272-837D-20830E4389F1}">
      <dgm:prSet phldrT="[Text]" custT="1"/>
      <dgm:spPr/>
      <dgm:t>
        <a:bodyPr/>
        <a:lstStyle/>
        <a:p>
          <a:r>
            <a:rPr lang="de-DE" sz="2800" dirty="0"/>
            <a:t>Notwendigkeit API zu Google Maps</a:t>
          </a:r>
        </a:p>
      </dgm:t>
    </dgm:pt>
    <dgm:pt modelId="{339CCF44-E25C-401F-B97E-145289A938BE}" type="parTrans" cxnId="{C6E6D35E-0258-49D5-A807-AB552A29993E}">
      <dgm:prSet/>
      <dgm:spPr/>
      <dgm:t>
        <a:bodyPr/>
        <a:lstStyle/>
        <a:p>
          <a:endParaRPr lang="de-DE"/>
        </a:p>
      </dgm:t>
    </dgm:pt>
    <dgm:pt modelId="{39652124-7880-4EA8-918F-A581F21E0F06}" type="sibTrans" cxnId="{C6E6D35E-0258-49D5-A807-AB552A29993E}">
      <dgm:prSet/>
      <dgm:spPr/>
      <dgm:t>
        <a:bodyPr/>
        <a:lstStyle/>
        <a:p>
          <a:endParaRPr lang="de-DE"/>
        </a:p>
      </dgm:t>
    </dgm:pt>
    <dgm:pt modelId="{8581BE43-2544-46E0-A754-DA6DE91ECBEF}" type="pres">
      <dgm:prSet presAssocID="{2BC22636-0DB5-4F1D-BCE3-9115658E63EA}" presName="linear" presStyleCnt="0">
        <dgm:presLayoutVars>
          <dgm:animLvl val="lvl"/>
          <dgm:resizeHandles val="exact"/>
        </dgm:presLayoutVars>
      </dgm:prSet>
      <dgm:spPr/>
    </dgm:pt>
    <dgm:pt modelId="{B2D8F7C3-6FB0-4EA3-9569-97F81632AEBF}" type="pres">
      <dgm:prSet presAssocID="{A2840BA1-FF56-4272-837D-20830E4389F1}" presName="parentText" presStyleLbl="node1" presStyleIdx="0" presStyleCnt="1" custScaleY="75970" custLinFactNeighborY="817">
        <dgm:presLayoutVars>
          <dgm:chMax val="0"/>
          <dgm:bulletEnabled val="1"/>
        </dgm:presLayoutVars>
      </dgm:prSet>
      <dgm:spPr/>
    </dgm:pt>
  </dgm:ptLst>
  <dgm:cxnLst>
    <dgm:cxn modelId="{C6E6D35E-0258-49D5-A807-AB552A29993E}" srcId="{2BC22636-0DB5-4F1D-BCE3-9115658E63EA}" destId="{A2840BA1-FF56-4272-837D-20830E4389F1}" srcOrd="0" destOrd="0" parTransId="{339CCF44-E25C-401F-B97E-145289A938BE}" sibTransId="{39652124-7880-4EA8-918F-A581F21E0F06}"/>
    <dgm:cxn modelId="{BFD72E9C-52DE-46BC-8D80-E29C9CEBAE23}" type="presOf" srcId="{2BC22636-0DB5-4F1D-BCE3-9115658E63EA}" destId="{8581BE43-2544-46E0-A754-DA6DE91ECBEF}" srcOrd="0" destOrd="0" presId="urn:microsoft.com/office/officeart/2005/8/layout/vList2"/>
    <dgm:cxn modelId="{47C8E6B9-7284-4578-9CBC-9589201C020C}" type="presOf" srcId="{A2840BA1-FF56-4272-837D-20830E4389F1}" destId="{B2D8F7C3-6FB0-4EA3-9569-97F81632AEBF}" srcOrd="0" destOrd="0" presId="urn:microsoft.com/office/officeart/2005/8/layout/vList2"/>
    <dgm:cxn modelId="{83580896-B205-455D-AC5C-7A3702A7F218}" type="presParOf" srcId="{8581BE43-2544-46E0-A754-DA6DE91ECBEF}" destId="{B2D8F7C3-6FB0-4EA3-9569-97F81632AE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73E77-03F1-49D5-9E3B-1227F0E8F877}">
      <dsp:nvSpPr>
        <dsp:cNvPr id="0" name=""/>
        <dsp:cNvSpPr/>
      </dsp:nvSpPr>
      <dsp:spPr>
        <a:xfrm>
          <a:off x="0" y="53498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Monatlicher Durchschnitt der Anzahl der Kooperationspartner</a:t>
          </a:r>
        </a:p>
      </dsp:txBody>
      <dsp:txXfrm>
        <a:off x="23388" y="76886"/>
        <a:ext cx="10598032" cy="432338"/>
      </dsp:txXfrm>
    </dsp:sp>
    <dsp:sp modelId="{E3CFDE38-691D-4572-B9E1-37713F630AE1}">
      <dsp:nvSpPr>
        <dsp:cNvPr id="0" name=""/>
        <dsp:cNvSpPr/>
      </dsp:nvSpPr>
      <dsp:spPr>
        <a:xfrm>
          <a:off x="0" y="593093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durchschnittliche monatliche Kosten </a:t>
          </a:r>
        </a:p>
      </dsp:txBody>
      <dsp:txXfrm>
        <a:off x="23388" y="616481"/>
        <a:ext cx="10598032" cy="432338"/>
      </dsp:txXfrm>
    </dsp:sp>
    <dsp:sp modelId="{B7802EC4-0D9C-496A-9503-979A617ED530}">
      <dsp:nvSpPr>
        <dsp:cNvPr id="0" name=""/>
        <dsp:cNvSpPr/>
      </dsp:nvSpPr>
      <dsp:spPr>
        <a:xfrm>
          <a:off x="0" y="1132688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Anzahl der App-Bestellungen mit Home-Delivery durchschnittlich pro Monat </a:t>
          </a:r>
        </a:p>
      </dsp:txBody>
      <dsp:txXfrm>
        <a:off x="23388" y="1156076"/>
        <a:ext cx="10598032" cy="432338"/>
      </dsp:txXfrm>
    </dsp:sp>
    <dsp:sp modelId="{F25DCE86-A904-49D7-A686-FCCF45300DC9}">
      <dsp:nvSpPr>
        <dsp:cNvPr id="0" name=""/>
        <dsp:cNvSpPr/>
      </dsp:nvSpPr>
      <dsp:spPr>
        <a:xfrm>
          <a:off x="0" y="1672283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Anzahl der Online-Bestellungen mit Selbstabholung durchschnittlich pro Monat </a:t>
          </a:r>
        </a:p>
      </dsp:txBody>
      <dsp:txXfrm>
        <a:off x="23388" y="1695671"/>
        <a:ext cx="10598032" cy="432338"/>
      </dsp:txXfrm>
    </dsp:sp>
    <dsp:sp modelId="{18C0E629-3D7E-42E2-931D-F7239FF3C8A7}">
      <dsp:nvSpPr>
        <dsp:cNvPr id="0" name=""/>
        <dsp:cNvSpPr/>
      </dsp:nvSpPr>
      <dsp:spPr>
        <a:xfrm>
          <a:off x="0" y="2211878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durchschnittlicher monatlich erwirtschafteter Gewinn </a:t>
          </a:r>
        </a:p>
      </dsp:txBody>
      <dsp:txXfrm>
        <a:off x="23388" y="2235266"/>
        <a:ext cx="10598032" cy="432338"/>
      </dsp:txXfrm>
    </dsp:sp>
    <dsp:sp modelId="{0950E179-C437-4673-BB34-2CA1AF1462FD}">
      <dsp:nvSpPr>
        <dsp:cNvPr id="0" name=""/>
        <dsp:cNvSpPr/>
      </dsp:nvSpPr>
      <dsp:spPr>
        <a:xfrm>
          <a:off x="0" y="2751473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durchschnittlicher monatlich erwirtschafteter Umsatz </a:t>
          </a:r>
        </a:p>
      </dsp:txBody>
      <dsp:txXfrm>
        <a:off x="23388" y="2774861"/>
        <a:ext cx="10598032" cy="432338"/>
      </dsp:txXfrm>
    </dsp:sp>
    <dsp:sp modelId="{17E0BB72-695E-418A-A9B8-C8E9ADBEBBAB}">
      <dsp:nvSpPr>
        <dsp:cNvPr id="0" name=""/>
        <dsp:cNvSpPr/>
      </dsp:nvSpPr>
      <dsp:spPr>
        <a:xfrm>
          <a:off x="0" y="3291069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Die durchschnittliche Servicezeitdauer pro Kunden für den Auf- und Abbau der Wasserpfeife</a:t>
          </a:r>
        </a:p>
      </dsp:txBody>
      <dsp:txXfrm>
        <a:off x="23388" y="3314457"/>
        <a:ext cx="10598032" cy="432338"/>
      </dsp:txXfrm>
    </dsp:sp>
    <dsp:sp modelId="{4B017D27-ADD8-4757-84E4-D9448513F715}">
      <dsp:nvSpPr>
        <dsp:cNvPr id="0" name=""/>
        <dsp:cNvSpPr/>
      </dsp:nvSpPr>
      <dsp:spPr>
        <a:xfrm>
          <a:off x="0" y="3830664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Die durchschnittliche Zeit zw. App-Bestellung und Auslieferung beim Kunden </a:t>
          </a:r>
        </a:p>
      </dsp:txBody>
      <dsp:txXfrm>
        <a:off x="23388" y="3854052"/>
        <a:ext cx="10598032" cy="43233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D21F6-0AC8-4599-A1E4-4290380F6FD1}">
      <dsp:nvSpPr>
        <dsp:cNvPr id="0" name=""/>
        <dsp:cNvSpPr/>
      </dsp:nvSpPr>
      <dsp:spPr>
        <a:xfrm>
          <a:off x="0" y="638678"/>
          <a:ext cx="9906000" cy="10508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Nutzung relationales Datenbankschema (SQL-Datenbank)</a:t>
          </a:r>
        </a:p>
      </dsp:txBody>
      <dsp:txXfrm>
        <a:off x="51300" y="689978"/>
        <a:ext cx="9803400" cy="948289"/>
      </dsp:txXfrm>
    </dsp:sp>
    <dsp:sp modelId="{81D258FD-2979-46E8-8E4F-75B4C10A2F4D}">
      <dsp:nvSpPr>
        <dsp:cNvPr id="0" name=""/>
        <dsp:cNvSpPr/>
      </dsp:nvSpPr>
      <dsp:spPr>
        <a:xfrm>
          <a:off x="0" y="1892597"/>
          <a:ext cx="9906000" cy="92687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API zu Google Maps (Integration)</a:t>
          </a:r>
        </a:p>
      </dsp:txBody>
      <dsp:txXfrm>
        <a:off x="45246" y="1937843"/>
        <a:ext cx="9815508" cy="8363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6A7B4-34E3-45DF-A5F5-82253CD9D569}">
      <dsp:nvSpPr>
        <dsp:cNvPr id="0" name=""/>
        <dsp:cNvSpPr/>
      </dsp:nvSpPr>
      <dsp:spPr>
        <a:xfrm>
          <a:off x="0" y="0"/>
          <a:ext cx="9905999" cy="17105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durchschnittliche Mietgebühren für den Privatverbraucher mit Selbstabholung pro Wasserpfeife</a:t>
          </a:r>
        </a:p>
      </dsp:txBody>
      <dsp:txXfrm>
        <a:off x="83502" y="83502"/>
        <a:ext cx="9738995" cy="1543536"/>
      </dsp:txXfrm>
    </dsp:sp>
    <dsp:sp modelId="{9A00AD02-3C35-4BDB-B29B-98267D72B055}">
      <dsp:nvSpPr>
        <dsp:cNvPr id="0" name=""/>
        <dsp:cNvSpPr/>
      </dsp:nvSpPr>
      <dsp:spPr>
        <a:xfrm>
          <a:off x="0" y="1819817"/>
          <a:ext cx="9905999" cy="17105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Durchschnittliche Mietgebühren für den Privatverbraucher mit Home-</a:t>
          </a:r>
          <a:r>
            <a:rPr lang="de-DE" sz="3400" kern="1200" dirty="0" err="1"/>
            <a:t>Delivery</a:t>
          </a:r>
          <a:r>
            <a:rPr lang="de-DE" sz="3400" kern="1200" dirty="0"/>
            <a:t> pro Wasserpfeife/ Tabak/ Kohle</a:t>
          </a:r>
        </a:p>
      </dsp:txBody>
      <dsp:txXfrm>
        <a:off x="83502" y="1903319"/>
        <a:ext cx="9738995" cy="15435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2D73A-0536-427D-BC2F-C6E6AF750FCE}">
      <dsp:nvSpPr>
        <dsp:cNvPr id="0" name=""/>
        <dsp:cNvSpPr/>
      </dsp:nvSpPr>
      <dsp:spPr>
        <a:xfrm>
          <a:off x="0" y="87155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Anzahl der App-Installationen pro Jahr im Durchschnitt </a:t>
          </a:r>
        </a:p>
      </dsp:txBody>
      <dsp:txXfrm>
        <a:off x="18934" y="106089"/>
        <a:ext cx="10906703" cy="349987"/>
      </dsp:txXfrm>
    </dsp:sp>
    <dsp:sp modelId="{6A1201F1-24AB-4648-8BFF-088ADBA99285}">
      <dsp:nvSpPr>
        <dsp:cNvPr id="0" name=""/>
        <dsp:cNvSpPr/>
      </dsp:nvSpPr>
      <dsp:spPr>
        <a:xfrm>
          <a:off x="0" y="523970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Anzahl der durchschnittlichen monatlichen Reklamationen </a:t>
          </a:r>
        </a:p>
      </dsp:txBody>
      <dsp:txXfrm>
        <a:off x="18934" y="542904"/>
        <a:ext cx="10906703" cy="349987"/>
      </dsp:txXfrm>
    </dsp:sp>
    <dsp:sp modelId="{A9F104C9-E6B2-4A1D-A449-FD8466C14A36}">
      <dsp:nvSpPr>
        <dsp:cNvPr id="0" name=""/>
        <dsp:cNvSpPr/>
      </dsp:nvSpPr>
      <dsp:spPr>
        <a:xfrm>
          <a:off x="0" y="960785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Anzahl der durchschnittlich monatlich abgeschickten Fehlerberichte</a:t>
          </a:r>
        </a:p>
      </dsp:txBody>
      <dsp:txXfrm>
        <a:off x="18934" y="979719"/>
        <a:ext cx="10906703" cy="349987"/>
      </dsp:txXfrm>
    </dsp:sp>
    <dsp:sp modelId="{47439B93-D9B2-4E98-AFEB-BF419853036B}">
      <dsp:nvSpPr>
        <dsp:cNvPr id="0" name=""/>
        <dsp:cNvSpPr/>
      </dsp:nvSpPr>
      <dsp:spPr>
        <a:xfrm>
          <a:off x="0" y="1397600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prozentualer Anteil der zufriedenen App-Nutzer (die einen Feedbackbogen ausfüllen)</a:t>
          </a:r>
        </a:p>
      </dsp:txBody>
      <dsp:txXfrm>
        <a:off x="18934" y="1416534"/>
        <a:ext cx="10906703" cy="349987"/>
      </dsp:txXfrm>
    </dsp:sp>
    <dsp:sp modelId="{A3817996-975A-4016-B336-6DB372214470}">
      <dsp:nvSpPr>
        <dsp:cNvPr id="0" name=""/>
        <dsp:cNvSpPr/>
      </dsp:nvSpPr>
      <dsp:spPr>
        <a:xfrm>
          <a:off x="0" y="1834415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durchschnittlicher monatlicher Anteil der Falschlieferungen im Verhältnis zu den Gesamtlieferungen </a:t>
          </a:r>
        </a:p>
      </dsp:txBody>
      <dsp:txXfrm>
        <a:off x="18934" y="1853349"/>
        <a:ext cx="10906703" cy="349987"/>
      </dsp:txXfrm>
    </dsp:sp>
    <dsp:sp modelId="{003D72F9-667E-4089-A36C-11FF07E5B89F}">
      <dsp:nvSpPr>
        <dsp:cNvPr id="0" name=""/>
        <dsp:cNvSpPr/>
      </dsp:nvSpPr>
      <dsp:spPr>
        <a:xfrm>
          <a:off x="0" y="2271230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Monatliche durchschnittliche Kundenabwanderungsquote (=Anzahl verlorener Kunden / Anzahl Kunden)</a:t>
          </a:r>
        </a:p>
      </dsp:txBody>
      <dsp:txXfrm>
        <a:off x="18934" y="2290164"/>
        <a:ext cx="10906703" cy="349987"/>
      </dsp:txXfrm>
    </dsp:sp>
    <dsp:sp modelId="{D3A3F078-B7CD-453C-ACE8-C0C56A053B68}">
      <dsp:nvSpPr>
        <dsp:cNvPr id="0" name=""/>
        <dsp:cNvSpPr/>
      </dsp:nvSpPr>
      <dsp:spPr>
        <a:xfrm>
          <a:off x="0" y="2708045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Anzahl der durchschnittlichen monatlichen App-Starts</a:t>
          </a:r>
        </a:p>
      </dsp:txBody>
      <dsp:txXfrm>
        <a:off x="18934" y="2726979"/>
        <a:ext cx="10906703" cy="349987"/>
      </dsp:txXfrm>
    </dsp:sp>
    <dsp:sp modelId="{F1CBF019-3D26-417B-8785-3A429BB8F439}">
      <dsp:nvSpPr>
        <dsp:cNvPr id="0" name=""/>
        <dsp:cNvSpPr/>
      </dsp:nvSpPr>
      <dsp:spPr>
        <a:xfrm>
          <a:off x="0" y="3144860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durchschnittliche Zeit pro Nutzer in der App </a:t>
          </a:r>
        </a:p>
      </dsp:txBody>
      <dsp:txXfrm>
        <a:off x="18934" y="3163794"/>
        <a:ext cx="10906703" cy="349987"/>
      </dsp:txXfrm>
    </dsp:sp>
    <dsp:sp modelId="{3A08B0E1-62F1-4200-A076-91155ACA71DC}">
      <dsp:nvSpPr>
        <dsp:cNvPr id="0" name=""/>
        <dsp:cNvSpPr/>
      </dsp:nvSpPr>
      <dsp:spPr>
        <a:xfrm>
          <a:off x="0" y="3581674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durchschnittliche monatliche Anzahl der App-Bestellungen</a:t>
          </a:r>
        </a:p>
      </dsp:txBody>
      <dsp:txXfrm>
        <a:off x="18934" y="3600608"/>
        <a:ext cx="10906703" cy="349987"/>
      </dsp:txXfrm>
    </dsp:sp>
    <dsp:sp modelId="{DC3673A9-1F9C-4448-8AA2-A8E9B772694B}">
      <dsp:nvSpPr>
        <dsp:cNvPr id="0" name=""/>
        <dsp:cNvSpPr/>
      </dsp:nvSpPr>
      <dsp:spPr>
        <a:xfrm>
          <a:off x="0" y="4018489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Durchschnittliche monatliche Bewertungen in den jeweiligen App-Stores</a:t>
          </a:r>
        </a:p>
      </dsp:txBody>
      <dsp:txXfrm>
        <a:off x="18934" y="4037423"/>
        <a:ext cx="10906703" cy="349987"/>
      </dsp:txXfrm>
    </dsp:sp>
    <dsp:sp modelId="{1E44DFCF-4661-40DF-B57E-5AD9F55A042D}">
      <dsp:nvSpPr>
        <dsp:cNvPr id="0" name=""/>
        <dsp:cNvSpPr/>
      </dsp:nvSpPr>
      <dsp:spPr>
        <a:xfrm>
          <a:off x="0" y="4455304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Monatlicher prozentualer Anteil der Antwortkommentare in den App-Stores auf Rezensionen mit &lt;= 3 Sternen</a:t>
          </a:r>
        </a:p>
      </dsp:txBody>
      <dsp:txXfrm>
        <a:off x="18934" y="4474238"/>
        <a:ext cx="10906703" cy="349987"/>
      </dsp:txXfrm>
    </dsp:sp>
    <dsp:sp modelId="{8D0B7B6A-D81B-4252-BAA7-221549031DC2}">
      <dsp:nvSpPr>
        <dsp:cNvPr id="0" name=""/>
        <dsp:cNvSpPr/>
      </dsp:nvSpPr>
      <dsp:spPr>
        <a:xfrm>
          <a:off x="0" y="4892119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Kundenbindungsrate</a:t>
          </a:r>
        </a:p>
      </dsp:txBody>
      <dsp:txXfrm>
        <a:off x="18934" y="4911053"/>
        <a:ext cx="10906703" cy="3499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B54F7-FDCC-4FD2-BF87-33534BD9D856}">
      <dsp:nvSpPr>
        <dsp:cNvPr id="0" name=""/>
        <dsp:cNvSpPr/>
      </dsp:nvSpPr>
      <dsp:spPr>
        <a:xfrm>
          <a:off x="0" y="68272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Anzahl der durchschnittlichen Serverabstürze pro Jahr </a:t>
          </a:r>
        </a:p>
      </dsp:txBody>
      <dsp:txXfrm>
        <a:off x="21161" y="89433"/>
        <a:ext cx="10623953" cy="391163"/>
      </dsp:txXfrm>
    </dsp:sp>
    <dsp:sp modelId="{433FCD80-3FF8-43A6-B7AB-CF8765EB57BE}">
      <dsp:nvSpPr>
        <dsp:cNvPr id="0" name=""/>
        <dsp:cNvSpPr/>
      </dsp:nvSpPr>
      <dsp:spPr>
        <a:xfrm>
          <a:off x="0" y="526661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Serveranfragen pro Monat </a:t>
          </a:r>
        </a:p>
      </dsp:txBody>
      <dsp:txXfrm>
        <a:off x="21161" y="547822"/>
        <a:ext cx="10623953" cy="391163"/>
      </dsp:txXfrm>
    </dsp:sp>
    <dsp:sp modelId="{DB0A4A24-3631-49C2-B198-AE8EE0350811}">
      <dsp:nvSpPr>
        <dsp:cNvPr id="0" name=""/>
        <dsp:cNvSpPr/>
      </dsp:nvSpPr>
      <dsp:spPr>
        <a:xfrm>
          <a:off x="0" y="1044682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durchschnittliche Antwortzeit des Servers </a:t>
          </a:r>
        </a:p>
      </dsp:txBody>
      <dsp:txXfrm>
        <a:off x="21161" y="1065843"/>
        <a:ext cx="10623953" cy="391163"/>
      </dsp:txXfrm>
    </dsp:sp>
    <dsp:sp modelId="{52AF73F9-051E-42DC-A2E0-CCDB49F9597E}">
      <dsp:nvSpPr>
        <dsp:cNvPr id="0" name=""/>
        <dsp:cNvSpPr/>
      </dsp:nvSpPr>
      <dsp:spPr>
        <a:xfrm>
          <a:off x="0" y="1532887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maximale Antwortzeit des Servers </a:t>
          </a:r>
        </a:p>
      </dsp:txBody>
      <dsp:txXfrm>
        <a:off x="21161" y="1554048"/>
        <a:ext cx="10623953" cy="391163"/>
      </dsp:txXfrm>
    </dsp:sp>
    <dsp:sp modelId="{263A09F7-1564-4213-8825-C3E479A02AC1}">
      <dsp:nvSpPr>
        <dsp:cNvPr id="0" name=""/>
        <dsp:cNvSpPr/>
      </dsp:nvSpPr>
      <dsp:spPr>
        <a:xfrm>
          <a:off x="0" y="2021093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Prozentuale tägliche durchschnittliche Serverauslastung </a:t>
          </a:r>
        </a:p>
      </dsp:txBody>
      <dsp:txXfrm>
        <a:off x="21161" y="2042254"/>
        <a:ext cx="10623953" cy="391163"/>
      </dsp:txXfrm>
    </dsp:sp>
    <dsp:sp modelId="{B87B1CAA-D22A-4571-A97B-3B9D2DA92110}">
      <dsp:nvSpPr>
        <dsp:cNvPr id="0" name=""/>
        <dsp:cNvSpPr/>
      </dsp:nvSpPr>
      <dsp:spPr>
        <a:xfrm>
          <a:off x="0" y="2509298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Menge ausgehender/ eingehender Daten in Byte pro Tag</a:t>
          </a:r>
        </a:p>
      </dsp:txBody>
      <dsp:txXfrm>
        <a:off x="21161" y="2530459"/>
        <a:ext cx="10623953" cy="391163"/>
      </dsp:txXfrm>
    </dsp:sp>
    <dsp:sp modelId="{06578AD8-BA6A-4B00-8006-933C6FF8987B}">
      <dsp:nvSpPr>
        <dsp:cNvPr id="0" name=""/>
        <dsp:cNvSpPr/>
      </dsp:nvSpPr>
      <dsp:spPr>
        <a:xfrm>
          <a:off x="0" y="2997503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Ladezeit der App</a:t>
          </a:r>
        </a:p>
      </dsp:txBody>
      <dsp:txXfrm>
        <a:off x="21161" y="3018664"/>
        <a:ext cx="10623953" cy="391163"/>
      </dsp:txXfrm>
    </dsp:sp>
    <dsp:sp modelId="{1E068057-F40D-495C-8A71-9A96EC97E87F}">
      <dsp:nvSpPr>
        <dsp:cNvPr id="0" name=""/>
        <dsp:cNvSpPr/>
      </dsp:nvSpPr>
      <dsp:spPr>
        <a:xfrm>
          <a:off x="0" y="3485708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Gesamtfehler</a:t>
          </a:r>
        </a:p>
      </dsp:txBody>
      <dsp:txXfrm>
        <a:off x="21161" y="3506869"/>
        <a:ext cx="10623953" cy="391163"/>
      </dsp:txXfrm>
    </dsp:sp>
    <dsp:sp modelId="{E3958D5C-ED1B-40BD-9A1E-BA557537FA2B}">
      <dsp:nvSpPr>
        <dsp:cNvPr id="0" name=""/>
        <dsp:cNvSpPr/>
      </dsp:nvSpPr>
      <dsp:spPr>
        <a:xfrm>
          <a:off x="0" y="3919193"/>
          <a:ext cx="10666275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6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500" kern="1200"/>
            <a:t>Server-Fehler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500" kern="1200" dirty="0"/>
            <a:t>Client-Fehler</a:t>
          </a:r>
        </a:p>
      </dsp:txBody>
      <dsp:txXfrm>
        <a:off x="0" y="3919193"/>
        <a:ext cx="10666275" cy="4719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11268-D8CA-471C-8AC2-DFE5B011104B}">
      <dsp:nvSpPr>
        <dsp:cNvPr id="0" name=""/>
        <dsp:cNvSpPr/>
      </dsp:nvSpPr>
      <dsp:spPr>
        <a:xfrm>
          <a:off x="0" y="896764"/>
          <a:ext cx="9905999" cy="7725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Prozentuale Speicherauslastung von den Servern </a:t>
          </a:r>
        </a:p>
      </dsp:txBody>
      <dsp:txXfrm>
        <a:off x="37715" y="934479"/>
        <a:ext cx="9830569" cy="697164"/>
      </dsp:txXfrm>
    </dsp:sp>
    <dsp:sp modelId="{4C93C91C-6F62-4CF1-B269-E9111715361B}">
      <dsp:nvSpPr>
        <dsp:cNvPr id="0" name=""/>
        <dsp:cNvSpPr/>
      </dsp:nvSpPr>
      <dsp:spPr>
        <a:xfrm>
          <a:off x="0" y="1895128"/>
          <a:ext cx="9905999" cy="7883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Prozentuale CPU-Auslastung von den Servern </a:t>
          </a:r>
        </a:p>
      </dsp:txBody>
      <dsp:txXfrm>
        <a:off x="38486" y="1933614"/>
        <a:ext cx="9829027" cy="7114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32FF8-7D7B-4B0E-AED4-FD8DB9576CC6}">
      <dsp:nvSpPr>
        <dsp:cNvPr id="0" name=""/>
        <dsp:cNvSpPr/>
      </dsp:nvSpPr>
      <dsp:spPr>
        <a:xfrm>
          <a:off x="0" y="82144"/>
          <a:ext cx="12085983" cy="6844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Nutzen Endanwender der App</a:t>
          </a:r>
        </a:p>
      </dsp:txBody>
      <dsp:txXfrm>
        <a:off x="33412" y="115556"/>
        <a:ext cx="12019159" cy="617626"/>
      </dsp:txXfrm>
    </dsp:sp>
    <dsp:sp modelId="{84DD0B02-3C8D-4808-A1D4-968A70B6D91F}">
      <dsp:nvSpPr>
        <dsp:cNvPr id="0" name=""/>
        <dsp:cNvSpPr/>
      </dsp:nvSpPr>
      <dsp:spPr>
        <a:xfrm>
          <a:off x="0" y="766594"/>
          <a:ext cx="12085983" cy="1769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73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Ortsunabhängiges Shisha-Rauchen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Kein Besuch der Shisha-Bar erforderlich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Shisha-Rauchen unabhängig von Kapazitätsauslastung der Shisha-Bars möglich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Überblick/ Information über Shisha-Bars in seiner näheren Umgebung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Folge: erhöhter Komfort und Flexibilität</a:t>
          </a:r>
        </a:p>
      </dsp:txBody>
      <dsp:txXfrm>
        <a:off x="0" y="766594"/>
        <a:ext cx="12085983" cy="1769850"/>
      </dsp:txXfrm>
    </dsp:sp>
    <dsp:sp modelId="{E10C06FB-936A-49AD-AEC9-9D164422354D}">
      <dsp:nvSpPr>
        <dsp:cNvPr id="0" name=""/>
        <dsp:cNvSpPr/>
      </dsp:nvSpPr>
      <dsp:spPr>
        <a:xfrm>
          <a:off x="0" y="2536444"/>
          <a:ext cx="12085983" cy="6844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Nutzen der kooperierenden Shisha-Bars</a:t>
          </a:r>
        </a:p>
      </dsp:txBody>
      <dsp:txXfrm>
        <a:off x="33412" y="2569856"/>
        <a:ext cx="12019159" cy="617626"/>
      </dsp:txXfrm>
    </dsp:sp>
    <dsp:sp modelId="{9ED69617-6FE5-427A-9D64-5DAF5C2FB249}">
      <dsp:nvSpPr>
        <dsp:cNvPr id="0" name=""/>
        <dsp:cNvSpPr/>
      </dsp:nvSpPr>
      <dsp:spPr>
        <a:xfrm>
          <a:off x="0" y="3220894"/>
          <a:ext cx="12085983" cy="242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73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Erweiterung Distributionskanäle durch Online-Bestellung des Shisha-Equipments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Raumentlastung der Shisha-Bars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Ansprechen neuer Nutzergruppen mit Präferenz des Shisha-Konsums zu Hause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Ansprechen der Kunden über ein neues Medium (hohe Zahl der Smartphone-Besitzer in DE)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Abwerben Kunden von der Konkurrenz (Mietmodell statt Kaufmodell)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Folgen: erhöhte Kundenzufriedenheit, Zugewinn neuer Kunden, erhöhte Umsätze -&gt; bei gleichbleibenden Kosten erhöhte Gewinne -&gt; Investitionen möglich</a:t>
          </a:r>
        </a:p>
      </dsp:txBody>
      <dsp:txXfrm>
        <a:off x="0" y="3220894"/>
        <a:ext cx="12085983" cy="24219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225B9C-A702-479A-A8E4-03809CDAECDF}">
      <dsp:nvSpPr>
        <dsp:cNvPr id="0" name=""/>
        <dsp:cNvSpPr/>
      </dsp:nvSpPr>
      <dsp:spPr>
        <a:xfrm>
          <a:off x="0" y="12526"/>
          <a:ext cx="9906000" cy="6388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Berücksichtigung Umsatzsteuer bei Preisberechnung</a:t>
          </a:r>
        </a:p>
      </dsp:txBody>
      <dsp:txXfrm>
        <a:off x="31185" y="43711"/>
        <a:ext cx="9843630" cy="576449"/>
      </dsp:txXfrm>
    </dsp:sp>
    <dsp:sp modelId="{4083F3D0-08B6-4B47-BD87-7E725799E005}">
      <dsp:nvSpPr>
        <dsp:cNvPr id="0" name=""/>
        <dsp:cNvSpPr/>
      </dsp:nvSpPr>
      <dsp:spPr>
        <a:xfrm>
          <a:off x="0" y="731986"/>
          <a:ext cx="9906000" cy="6388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Überprüfung Warenqualität (Shisha-Ausstattung) vor Auslieferung</a:t>
          </a:r>
        </a:p>
      </dsp:txBody>
      <dsp:txXfrm>
        <a:off x="31185" y="763171"/>
        <a:ext cx="9843630" cy="576449"/>
      </dsp:txXfrm>
    </dsp:sp>
    <dsp:sp modelId="{ADFC3E3F-C1B8-456C-9216-064E3AF3609F}">
      <dsp:nvSpPr>
        <dsp:cNvPr id="0" name=""/>
        <dsp:cNvSpPr/>
      </dsp:nvSpPr>
      <dsp:spPr>
        <a:xfrm>
          <a:off x="0" y="1451446"/>
          <a:ext cx="9906000" cy="6388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Bei Auslieferung Befolgung Regeln der Straßenverkehrsordnung</a:t>
          </a:r>
        </a:p>
      </dsp:txBody>
      <dsp:txXfrm>
        <a:off x="31185" y="1482631"/>
        <a:ext cx="9843630" cy="576449"/>
      </dsp:txXfrm>
    </dsp:sp>
    <dsp:sp modelId="{71D8CC4A-AEE0-476B-8750-880BC44CAEEA}">
      <dsp:nvSpPr>
        <dsp:cNvPr id="0" name=""/>
        <dsp:cNvSpPr/>
      </dsp:nvSpPr>
      <dsp:spPr>
        <a:xfrm>
          <a:off x="0" y="2170906"/>
          <a:ext cx="9906000" cy="6388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Hinweis Gesundheitsrisiken durch Shisha-Rauchen in der App</a:t>
          </a:r>
        </a:p>
      </dsp:txBody>
      <dsp:txXfrm>
        <a:off x="31185" y="2202091"/>
        <a:ext cx="9843630" cy="576449"/>
      </dsp:txXfrm>
    </dsp:sp>
    <dsp:sp modelId="{2D4C80AF-9AE1-4A7F-BBC7-CEC5572A3190}">
      <dsp:nvSpPr>
        <dsp:cNvPr id="0" name=""/>
        <dsp:cNvSpPr/>
      </dsp:nvSpPr>
      <dsp:spPr>
        <a:xfrm>
          <a:off x="0" y="2890365"/>
          <a:ext cx="9906000" cy="6388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Bei Bestellung per App -&gt; Hinweis auf ausreichende Belüftung</a:t>
          </a:r>
        </a:p>
      </dsp:txBody>
      <dsp:txXfrm>
        <a:off x="31185" y="2921550"/>
        <a:ext cx="9843630" cy="5764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9BB1A-0D75-47F2-9D82-C8F620B20DEB}">
      <dsp:nvSpPr>
        <dsp:cNvPr id="0" name=""/>
        <dsp:cNvSpPr/>
      </dsp:nvSpPr>
      <dsp:spPr>
        <a:xfrm>
          <a:off x="0" y="545529"/>
          <a:ext cx="9905999" cy="6160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Entwicklung für Android-App mit Programmiersprache Java</a:t>
          </a:r>
        </a:p>
      </dsp:txBody>
      <dsp:txXfrm>
        <a:off x="30071" y="575600"/>
        <a:ext cx="9845857" cy="555862"/>
      </dsp:txXfrm>
    </dsp:sp>
    <dsp:sp modelId="{84D4E770-AE6E-4288-B1AA-1AC73B0B3BF3}">
      <dsp:nvSpPr>
        <dsp:cNvPr id="0" name=""/>
        <dsp:cNvSpPr/>
      </dsp:nvSpPr>
      <dsp:spPr>
        <a:xfrm>
          <a:off x="0" y="1239294"/>
          <a:ext cx="9905999" cy="6160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Entwicklung für iOS-App mit Programmiersprache Swift</a:t>
          </a:r>
        </a:p>
      </dsp:txBody>
      <dsp:txXfrm>
        <a:off x="30071" y="1269365"/>
        <a:ext cx="9845857" cy="555862"/>
      </dsp:txXfrm>
    </dsp:sp>
    <dsp:sp modelId="{B709B39D-35E1-4583-8749-7401D4DB9ADB}">
      <dsp:nvSpPr>
        <dsp:cNvPr id="0" name=""/>
        <dsp:cNvSpPr/>
      </dsp:nvSpPr>
      <dsp:spPr>
        <a:xfrm>
          <a:off x="0" y="1933059"/>
          <a:ext cx="9905999" cy="6160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Bereitstellung der App im Google-Play-Store und AppStore von Apple</a:t>
          </a:r>
        </a:p>
      </dsp:txBody>
      <dsp:txXfrm>
        <a:off x="30071" y="1963130"/>
        <a:ext cx="9845857" cy="555862"/>
      </dsp:txXfrm>
    </dsp:sp>
    <dsp:sp modelId="{76EAFEF2-B53F-4362-BA51-6227A9B8413D}">
      <dsp:nvSpPr>
        <dsp:cNvPr id="0" name=""/>
        <dsp:cNvSpPr/>
      </dsp:nvSpPr>
      <dsp:spPr>
        <a:xfrm>
          <a:off x="0" y="2549064"/>
          <a:ext cx="990599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5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100" kern="1200" dirty="0"/>
            <a:t>Erreichen vieler potentieller Kunden</a:t>
          </a:r>
        </a:p>
      </dsp:txBody>
      <dsp:txXfrm>
        <a:off x="0" y="2549064"/>
        <a:ext cx="9905999" cy="4471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8F7C3-6FB0-4EA3-9569-97F81632AEBF}">
      <dsp:nvSpPr>
        <dsp:cNvPr id="0" name=""/>
        <dsp:cNvSpPr/>
      </dsp:nvSpPr>
      <dsp:spPr>
        <a:xfrm>
          <a:off x="0" y="1318595"/>
          <a:ext cx="9906000" cy="92440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Notwendigkeit API zu Google Maps</a:t>
          </a:r>
        </a:p>
      </dsp:txBody>
      <dsp:txXfrm>
        <a:off x="45126" y="1363721"/>
        <a:ext cx="9815748" cy="834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07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45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069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1344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282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558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219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168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1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73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40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34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3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81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66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16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0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805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diagramLayout" Target="../diagrams/layout4.xml"/><Relationship Id="rId7" Type="http://schemas.openxmlformats.org/officeDocument/2006/relationships/image" Target="../media/image1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diagramLayout" Target="../diagrams/layout5.xml"/><Relationship Id="rId7" Type="http://schemas.openxmlformats.org/officeDocument/2006/relationships/image" Target="../media/image1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diagramLayout" Target="../diagrams/layout9.xml"/><Relationship Id="rId7" Type="http://schemas.openxmlformats.org/officeDocument/2006/relationships/image" Target="../media/image18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slide" Target="slide25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slide" Target="slide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slide" Target="slide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BB87E-7E8D-4F31-838D-B0F70FFA2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764555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Shisha-AT-Home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3C4749-8EF8-4579-9730-26BFC02A8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2711" y="4774855"/>
            <a:ext cx="8791575" cy="1655762"/>
          </a:xfrm>
        </p:spPr>
        <p:txBody>
          <a:bodyPr>
            <a:normAutofit fontScale="92500" lnSpcReduction="20000"/>
          </a:bodyPr>
          <a:lstStyle/>
          <a:p>
            <a:r>
              <a:rPr lang="de-DE" dirty="0">
                <a:solidFill>
                  <a:schemeClr val="tx1"/>
                </a:solidFill>
              </a:rPr>
              <a:t>Kevin Krempels</a:t>
            </a:r>
          </a:p>
          <a:p>
            <a:r>
              <a:rPr lang="de-DE" dirty="0">
                <a:solidFill>
                  <a:schemeClr val="tx1"/>
                </a:solidFill>
              </a:rPr>
              <a:t>Lukas Blank</a:t>
            </a:r>
          </a:p>
          <a:p>
            <a:r>
              <a:rPr lang="de-DE" dirty="0">
                <a:solidFill>
                  <a:schemeClr val="tx1"/>
                </a:solidFill>
              </a:rPr>
              <a:t>Anna-Lena Richert</a:t>
            </a:r>
          </a:p>
          <a:p>
            <a:r>
              <a:rPr lang="de-DE" dirty="0">
                <a:solidFill>
                  <a:schemeClr val="tx1"/>
                </a:solidFill>
              </a:rPr>
              <a:t>Tobias Lorenz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A8676BB7-0F00-4E74-9825-70E63F20A3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781462"/>
                  </p:ext>
                </p:extLst>
              </p:nvPr>
            </p:nvGraphicFramePr>
            <p:xfrm>
              <a:off x="10353746" y="5763105"/>
              <a:ext cx="1646097" cy="925930"/>
            </p:xfrm>
            <a:graphic>
              <a:graphicData uri="http://schemas.microsoft.com/office/powerpoint/2016/slidezoom">
                <pslz:sldZm>
                  <pslz:sldZmObj sldId="264" cId="1331659078">
                    <pslz:zmPr id="{C1692E62-91E8-4B7A-9212-D9213E10ED7B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46097" cy="92593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8676BB7-0F00-4E74-9825-70E63F20A3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53746" y="5763105"/>
                <a:ext cx="1646097" cy="92593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3981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3ABF9-0652-42D0-988F-7A964128D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91" y="0"/>
            <a:ext cx="9905998" cy="1478570"/>
          </a:xfrm>
        </p:spPr>
        <p:txBody>
          <a:bodyPr/>
          <a:lstStyle/>
          <a:p>
            <a:r>
              <a:rPr lang="de-DE" dirty="0"/>
              <a:t>Nutzungs-</a:t>
            </a:r>
            <a:r>
              <a:rPr lang="de-DE" dirty="0" err="1"/>
              <a:t>metriken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2A77ABE-1DFA-4019-BE26-7567C19FCB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949893"/>
              </p:ext>
            </p:extLst>
          </p:nvPr>
        </p:nvGraphicFramePr>
        <p:xfrm>
          <a:off x="623714" y="1321905"/>
          <a:ext cx="10944571" cy="5367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5E9FDCB7-62E2-4A78-A50F-805D388F22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05618158"/>
                  </p:ext>
                </p:extLst>
              </p:nvPr>
            </p:nvGraphicFramePr>
            <p:xfrm>
              <a:off x="10497829" y="6174006"/>
              <a:ext cx="743327" cy="418122"/>
            </p:xfrm>
            <a:graphic>
              <a:graphicData uri="http://schemas.microsoft.com/office/powerpoint/2016/slidezoom">
                <pslz:sldZm>
                  <pslz:sldZmObj sldId="268" cId="3585638758">
                    <pslz:zmPr id="{20EFA80E-273C-484D-9496-026D1937F40D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43327" cy="4181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5E9FDCB7-62E2-4A78-A50F-805D388F22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97829" y="6174006"/>
                <a:ext cx="743327" cy="41812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9196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19804-6B19-49F7-B8EF-80BBF40D6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de-DE" dirty="0"/>
              <a:t>Fitness-Funktionen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BAE0323-6910-4A95-94A4-5FECF6594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866558"/>
              </p:ext>
            </p:extLst>
          </p:nvPr>
        </p:nvGraphicFramePr>
        <p:xfrm>
          <a:off x="873055" y="1345027"/>
          <a:ext cx="10666275" cy="4459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1BA07FA5-7CBC-47E9-90D4-75811BFBBC2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03836910"/>
                  </p:ext>
                </p:extLst>
              </p:nvPr>
            </p:nvGraphicFramePr>
            <p:xfrm>
              <a:off x="10119139" y="5691877"/>
              <a:ext cx="1859720" cy="1046093"/>
            </p:xfrm>
            <a:graphic>
              <a:graphicData uri="http://schemas.microsoft.com/office/powerpoint/2016/slidezoom">
                <pslz:sldZm>
                  <pslz:sldZmObj sldId="266" cId="2393952986">
                    <pslz:zmPr id="{B46B1481-6EE8-483A-B5E9-6A235BF79C49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59720" cy="104609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1BA07FA5-7CBC-47E9-90D4-75811BFBBC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19139" y="5691877"/>
                <a:ext cx="1859720" cy="104609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5638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98D8D-D2FB-4311-A07D-30200750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/>
              <a:t>Operationale-Metriken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2F333A8-F191-4389-8D36-ADDACBE6BF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147022"/>
              </p:ext>
            </p:extLst>
          </p:nvPr>
        </p:nvGraphicFramePr>
        <p:xfrm>
          <a:off x="1141412" y="1335086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8BE151FE-4D0E-4781-830C-BDA4713CFD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96325959"/>
                  </p:ext>
                </p:extLst>
              </p:nvPr>
            </p:nvGraphicFramePr>
            <p:xfrm>
              <a:off x="10370442" y="5781640"/>
              <a:ext cx="1529763" cy="860492"/>
            </p:xfrm>
            <a:graphic>
              <a:graphicData uri="http://schemas.microsoft.com/office/powerpoint/2016/slidezoom">
                <pslz:sldZm>
                  <pslz:sldZmObj sldId="267" cId="1266827753">
                    <pslz:zmPr id="{3090637D-3CDD-40AB-8DD2-5E250F9B9253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29763" cy="86049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8BE151FE-4D0E-4781-830C-BDA4713CFD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70442" y="5781640"/>
                <a:ext cx="1529763" cy="86049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3952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F832F-7B2C-4B35-8E3A-8F752178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648D1DE-21B0-4AB9-80BD-DB0A5FDFF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2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DB1B0-C2C5-4CFB-BDCA-35E231DE2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/>
              <a:t>Risikoklassen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C0A317-548F-4023-8EE8-76BED4A1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9146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A8943A-7820-489D-B1B7-93826A39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bisher Geschah…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2452E4-6D7F-4A8D-B4EF-15A5408AF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062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CF3FE4-19D8-4F65-A401-74384108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de-DE" dirty="0" err="1"/>
              <a:t>Stakeholderanalyse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CD56523-84AA-4814-ABDF-3F2CF61DA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78570"/>
            <a:ext cx="12213846" cy="537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99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7EC3C-026C-4852-89FF-D1BF3557D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de-DE" dirty="0"/>
              <a:t>Business </a:t>
            </a:r>
            <a:r>
              <a:rPr lang="de-DE" dirty="0" err="1"/>
              <a:t>Requirements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1729567-C1E5-4CAA-8DC0-842D59492E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932177"/>
              </p:ext>
            </p:extLst>
          </p:nvPr>
        </p:nvGraphicFramePr>
        <p:xfrm>
          <a:off x="0" y="1133061"/>
          <a:ext cx="12085983" cy="5724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3827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C48AC-96D1-4638-8FF9-F09CDC57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Rules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6F7FD2E-B882-484F-93EE-10F87A3B59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265280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9656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41699-228F-4D5A-863E-766603C9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Constraints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ED77D4C-897D-45AF-8713-17ECCA0925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625935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841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7345BB9-8A63-42D1-AC58-5FDC423F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2D6CFA8-AE63-4071-9B3D-60E0AEA77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Product Vision Board Extended</a:t>
            </a:r>
          </a:p>
          <a:p>
            <a:r>
              <a:rPr lang="de-DE" dirty="0"/>
              <a:t>Metriken</a:t>
            </a:r>
          </a:p>
          <a:p>
            <a:r>
              <a:rPr lang="de-DE" dirty="0"/>
              <a:t>Qualitätsmatrix</a:t>
            </a:r>
          </a:p>
          <a:p>
            <a:r>
              <a:rPr lang="de-DE" dirty="0"/>
              <a:t>Risikoklassen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Folienzoom 2">
                <a:extLst>
                  <a:ext uri="{FF2B5EF4-FFF2-40B4-BE49-F238E27FC236}">
                    <a16:creationId xmlns:a16="http://schemas.microsoft.com/office/drawing/2014/main" id="{BC047ACE-1DF1-43FD-AC97-ED3492354D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9987505"/>
                  </p:ext>
                </p:extLst>
              </p:nvPr>
            </p:nvGraphicFramePr>
            <p:xfrm>
              <a:off x="10529185" y="5823995"/>
              <a:ext cx="1477285" cy="830973"/>
            </p:xfrm>
            <a:graphic>
              <a:graphicData uri="http://schemas.microsoft.com/office/powerpoint/2016/slidezoom">
                <pslz:sldZm>
                  <pslz:sldZmObj sldId="257" cId="4173543988">
                    <pslz:zmPr id="{FFF8EFBA-22EA-4496-A0C8-61A238C91F22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77285" cy="83097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Folien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C047ACE-1DF1-43FD-AC97-ED3492354D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29185" y="5823995"/>
                <a:ext cx="1477285" cy="83097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1659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F14C9-2EFF-4AD3-9AD6-AB217462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External Interface </a:t>
            </a:r>
            <a:r>
              <a:rPr lang="de-DE" dirty="0" err="1"/>
              <a:t>Requirements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FBD7D7D-D5BE-4DA7-85CC-130A0D98EE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242751"/>
              </p:ext>
            </p:extLst>
          </p:nvPr>
        </p:nvGraphicFramePr>
        <p:xfrm>
          <a:off x="733908" y="1991070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fik 9" descr="Karte mit Lagemarkierung">
            <a:extLst>
              <a:ext uri="{FF2B5EF4-FFF2-40B4-BE49-F238E27FC236}">
                <a16:creationId xmlns:a16="http://schemas.microsoft.com/office/drawing/2014/main" id="{FC8F7DC7-41BB-4BC9-BC37-EAB8A2FAEA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64960" y="32562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10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81009-D718-4FD9-A9EB-B45CB0E7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1014"/>
            <a:ext cx="9905998" cy="1478570"/>
          </a:xfrm>
        </p:spPr>
        <p:txBody>
          <a:bodyPr/>
          <a:lstStyle/>
          <a:p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7139CBE-F61A-4ED4-8D2C-F05E977ABE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977767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2193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322047-9F09-4BCE-9564-94A35F5A6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Non-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B50617-ACE6-441B-BD17-4871A1651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2801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B5040-DA7D-4495-8261-7E4BB976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A1FB56-3E59-45BA-A4AA-5F5EC8339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Stakeholderanalyse</a:t>
            </a:r>
            <a:endParaRPr lang="de-DE" dirty="0"/>
          </a:p>
          <a:p>
            <a:r>
              <a:rPr lang="de-DE" dirty="0"/>
              <a:t>Personas</a:t>
            </a:r>
          </a:p>
          <a:p>
            <a:r>
              <a:rPr lang="de-DE" dirty="0"/>
              <a:t>User Stories</a:t>
            </a:r>
          </a:p>
          <a:p>
            <a:r>
              <a:rPr lang="de-DE" dirty="0"/>
              <a:t>Acceptance </a:t>
            </a:r>
            <a:r>
              <a:rPr lang="de-DE" dirty="0" err="1"/>
              <a:t>Criteria</a:t>
            </a:r>
            <a:endParaRPr lang="de-DE" dirty="0"/>
          </a:p>
          <a:p>
            <a:r>
              <a:rPr lang="de-DE" dirty="0"/>
              <a:t>User Story Mapping</a:t>
            </a:r>
          </a:p>
          <a:p>
            <a:r>
              <a:rPr lang="de-DE" dirty="0"/>
              <a:t>Aufwandsschätzung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5821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DBA7413-3E0C-4DFA-9C21-019DC48C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 dirty="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E58E2A-D91A-4899-9E0F-BBBBE30F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CFED795-4B8D-49CF-9C10-C7A7242F5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620" y="-1856"/>
            <a:ext cx="7812529" cy="6796900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1DD1BA7B-3BE0-4D8F-A0A0-690D94AB99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9184414"/>
                  </p:ext>
                </p:extLst>
              </p:nvPr>
            </p:nvGraphicFramePr>
            <p:xfrm>
              <a:off x="128588" y="5025756"/>
              <a:ext cx="3048000" cy="1714500"/>
            </p:xfrm>
            <a:graphic>
              <a:graphicData uri="http://schemas.microsoft.com/office/powerpoint/2016/slidezoom">
                <pslz:sldZm>
                  <pslz:sldZmObj sldId="274" cId="4082968345">
                    <pslz:zmPr id="{7AA15B0A-4C97-43B1-8514-9C75AF158B14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DD1BA7B-3BE0-4D8F-A0A0-690D94AB99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588" y="5025756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1910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54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58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BD9A7FB-4BDB-417C-8B7F-79D193909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 dirty="0">
              <a:solidFill>
                <a:srgbClr val="FFFFFF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630E62D-3566-4068-BE29-3B0170A20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4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CAF3953-BE15-4581-8279-37124C4FD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245" y="2185988"/>
            <a:ext cx="8101881" cy="285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68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043F71-32B3-4AD0-81B4-6F2D97B0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Story Mit Acceptance </a:t>
            </a:r>
            <a:r>
              <a:rPr lang="de-DE" dirty="0" err="1"/>
              <a:t>Criteria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540D437-5784-4628-A424-2BEC22EAF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212" y="1982912"/>
            <a:ext cx="10068155" cy="448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75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0E6A6D-F667-4A9C-84D7-12FE77DD4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CEEA9C-628A-406E-90FD-B96734B10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Folienzoom 3">
                <a:extLst>
                  <a:ext uri="{FF2B5EF4-FFF2-40B4-BE49-F238E27FC236}">
                    <a16:creationId xmlns:a16="http://schemas.microsoft.com/office/drawing/2014/main" id="{B026F6AB-A130-43A8-BF95-423741740D7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71710083"/>
                  </p:ext>
                </p:extLst>
              </p:nvPr>
            </p:nvGraphicFramePr>
            <p:xfrm>
              <a:off x="238124" y="4993906"/>
              <a:ext cx="3048000" cy="1714500"/>
            </p:xfrm>
            <a:graphic>
              <a:graphicData uri="http://schemas.microsoft.com/office/powerpoint/2016/slidezoom">
                <pslz:sldZm>
                  <pslz:sldZmObj sldId="276" cId="3956956938">
                    <pslz:zmPr id="{D83D2B4A-1E2F-445C-B47A-AD338EAC6077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Folienzoom 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026F6AB-A130-43A8-BF95-423741740D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124" y="4993906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3" name="Grafik 2">
            <a:extLst>
              <a:ext uri="{FF2B5EF4-FFF2-40B4-BE49-F238E27FC236}">
                <a16:creationId xmlns:a16="http://schemas.microsoft.com/office/drawing/2014/main" id="{0DF80DF9-BFB0-43AC-A8D0-9DCD0DB15B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621" y="349274"/>
            <a:ext cx="7524747" cy="591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82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9D115E9-FA8A-4CBB-B3D9-D36506936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813AB17-B6C2-46A9-A1D2-E7C1FAD02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5F311BF1-6B6A-481E-B377-FDEA2ADE1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334" y="1912303"/>
            <a:ext cx="7835239" cy="283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56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89B48-2497-4B51-B8FE-92BBA4BC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Story mit Acceptance </a:t>
            </a:r>
            <a:r>
              <a:rPr lang="de-DE" dirty="0" err="1"/>
              <a:t>Criteria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8D2ED30-5062-4D31-BB36-5B21CB402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226" y="1865854"/>
            <a:ext cx="10092371" cy="45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5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B9CD0-5980-4CAB-9E65-52415E96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346" y="3429000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de-DE" dirty="0"/>
              <a:t>Unsere Vision ist es, die Freizeitgestaltung von jungen aber auch älteren Menschen Zeit- und Ortsunabhängiger gestalten zu können.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C86EE1F7-3156-486E-B488-136274AC5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89" y="694747"/>
            <a:ext cx="9988313" cy="1968498"/>
          </a:xfr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Folienzoom 18">
                <a:extLst>
                  <a:ext uri="{FF2B5EF4-FFF2-40B4-BE49-F238E27FC236}">
                    <a16:creationId xmlns:a16="http://schemas.microsoft.com/office/drawing/2014/main" id="{3D7FD150-5B7C-44D3-B10C-3A6EB434E55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64396243"/>
                  </p:ext>
                </p:extLst>
              </p:nvPr>
            </p:nvGraphicFramePr>
            <p:xfrm>
              <a:off x="10132504" y="5673325"/>
              <a:ext cx="1834209" cy="1031743"/>
            </p:xfrm>
            <a:graphic>
              <a:graphicData uri="http://schemas.microsoft.com/office/powerpoint/2016/slidezoom">
                <pslz:sldZm>
                  <pslz:sldZmObj sldId="258" cId="2502108824">
                    <pslz:zmPr id="{E099CAEF-74CB-4806-A938-24132C752035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34209" cy="103174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Folienzoom 1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D7FD150-5B7C-44D3-B10C-3A6EB434E5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32504" y="5673325"/>
                <a:ext cx="1834209" cy="103174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3543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D8AC1C-C7C9-4E37-9BDD-8B2C60499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DC2D4D-D910-4346-9B68-62D42017A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Folienzoom 8">
                <a:extLst>
                  <a:ext uri="{FF2B5EF4-FFF2-40B4-BE49-F238E27FC236}">
                    <a16:creationId xmlns:a16="http://schemas.microsoft.com/office/drawing/2014/main" id="{BE6D7027-9824-4D66-9D75-47F339FB03A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831229"/>
                  </p:ext>
                </p:extLst>
              </p:nvPr>
            </p:nvGraphicFramePr>
            <p:xfrm>
              <a:off x="484982" y="5018615"/>
              <a:ext cx="3048000" cy="1714500"/>
            </p:xfrm>
            <a:graphic>
              <a:graphicData uri="http://schemas.microsoft.com/office/powerpoint/2016/slidezoom">
                <pslz:sldZm>
                  <pslz:sldZmObj sldId="278" cId="1623676175">
                    <pslz:zmPr id="{D9FE8D8E-D46A-4778-B36A-B6A43DF7288C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Folienzoom 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E6D7027-9824-4D66-9D75-47F339FB03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4982" y="501861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4" name="Grafik 3">
            <a:extLst>
              <a:ext uri="{FF2B5EF4-FFF2-40B4-BE49-F238E27FC236}">
                <a16:creationId xmlns:a16="http://schemas.microsoft.com/office/drawing/2014/main" id="{809936AD-AE8F-484E-A4DE-F42AE48886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4819" y="131837"/>
            <a:ext cx="6957891" cy="659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82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2DC145E-CA8A-446F-A855-BFFB221C8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337F9F-B984-4AD3-8FFC-944FD8757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BDDC183D-D745-42A7-9998-C77252B30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117" y="1816101"/>
            <a:ext cx="7849808" cy="324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76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E592C-4E3B-4D1B-8A5E-E520D394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Story Mit Acceptance </a:t>
            </a:r>
            <a:r>
              <a:rPr lang="de-DE" dirty="0" err="1"/>
              <a:t>Criteria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75487E-3882-4F71-99FB-9403B6D36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AA8A33B-0F45-404C-B565-AFADF399E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74" y="2249487"/>
            <a:ext cx="10392247" cy="418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509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A12BDAE-9E7C-4A8A-8E19-9A488994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5A823E2-03F8-40BD-9D4D-F4D832CBE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1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4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Release </a:t>
            </a:r>
            <a:r>
              <a:rPr lang="de-DE" dirty="0" err="1"/>
              <a:t>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Features nach dem Kano-Model (aus Sicht des Studenten)</a:t>
            </a:r>
          </a:p>
          <a:p>
            <a:pPr marL="0" lvl="0" indent="0">
              <a:buNone/>
            </a:pPr>
            <a:r>
              <a:rPr lang="de-DE" sz="1800" u="sng" dirty="0"/>
              <a:t>Must </a:t>
            </a:r>
            <a:r>
              <a:rPr lang="de-DE" sz="1800" u="sng" dirty="0" err="1"/>
              <a:t>Be‘s</a:t>
            </a:r>
            <a:r>
              <a:rPr lang="de-DE" sz="1800" u="sng" dirty="0"/>
              <a:t>:</a:t>
            </a:r>
            <a:r>
              <a:rPr lang="de-DE" sz="1800" dirty="0"/>
              <a:t>  App muss heruntergeladen und geöffnet werden können; Account muss erstellt und verwaltet werden können; Shisha-Bars müssen ausgewählt werden können; Bestellungen sollen über die App vorgenommen werden können</a:t>
            </a:r>
          </a:p>
          <a:p>
            <a:pPr marL="0" lvl="0" indent="0">
              <a:buNone/>
            </a:pPr>
            <a:r>
              <a:rPr lang="de-DE" sz="1800" u="sng" dirty="0" err="1"/>
              <a:t>One</a:t>
            </a:r>
            <a:r>
              <a:rPr lang="de-DE" sz="1800" u="sng" dirty="0"/>
              <a:t>-dimensional:</a:t>
            </a:r>
            <a:r>
              <a:rPr lang="de-DE" sz="1800" dirty="0"/>
              <a:t> Filtern der kooperierenden Shisha-Bars nach Ort / Preis / Öffnungszeiten / Ambiente / Rezensionen; Google-</a:t>
            </a:r>
            <a:r>
              <a:rPr lang="de-DE" sz="1800" dirty="0" err="1"/>
              <a:t>Maps</a:t>
            </a:r>
            <a:r>
              <a:rPr lang="de-DE" sz="1800" dirty="0"/>
              <a:t> Einbindung mit Bildern und genauen Standorten der Bars; Menükarten der einzelnen Bars sollen einheitlich und vollständig aufzufinden sein; Beim ersten Starten der App wird der Ablauf eines typischen Bestellablaufs durchgegangen; „Hilfe-Funktion“</a:t>
            </a:r>
            <a:endParaRPr lang="de-DE" sz="1800" u="sng" dirty="0"/>
          </a:p>
          <a:p>
            <a:pPr marL="0" indent="0">
              <a:buNone/>
            </a:pPr>
            <a:endParaRPr lang="de-DE" sz="1800" u="sng" dirty="0"/>
          </a:p>
        </p:txBody>
      </p:sp>
    </p:spTree>
    <p:extLst>
      <p:ext uri="{BB962C8B-B14F-4D97-AF65-F5344CB8AC3E}">
        <p14:creationId xmlns:p14="http://schemas.microsoft.com/office/powerpoint/2010/main" val="2426670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2" y="733096"/>
            <a:ext cx="9905999" cy="2632841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de-DE" sz="1900" u="sng" dirty="0" err="1"/>
              <a:t>Attractive</a:t>
            </a:r>
            <a:r>
              <a:rPr lang="de-DE" sz="1900" u="sng" dirty="0"/>
              <a:t>:</a:t>
            </a:r>
            <a:r>
              <a:rPr lang="de-DE" sz="1900" dirty="0"/>
              <a:t> Bestellverlauf; </a:t>
            </a:r>
            <a:r>
              <a:rPr lang="de-DE" sz="1900" dirty="0" err="1"/>
              <a:t>One</a:t>
            </a:r>
            <a:r>
              <a:rPr lang="de-DE" sz="1900" dirty="0"/>
              <a:t>-Click Bestellwiederholung; Nachbestellung von Tabak und Kohle während dem Rauchen; Live-Tracking der Lieferung; Premium-Bestellung, welche schnellst-möglich liefert</a:t>
            </a:r>
          </a:p>
          <a:p>
            <a:pPr marL="0" lvl="0" indent="0">
              <a:buNone/>
            </a:pPr>
            <a:r>
              <a:rPr lang="de-DE" sz="1900" u="sng" dirty="0"/>
              <a:t>Indifferent:</a:t>
            </a:r>
            <a:r>
              <a:rPr lang="de-DE" sz="1900" dirty="0"/>
              <a:t> Live-Tracking der Nutzung zur Abholzeitverbesserung; Optimierung und Kombination von Lieferungs- und Abholungsfahrten</a:t>
            </a:r>
          </a:p>
          <a:p>
            <a:pPr marL="0" lvl="0" indent="0">
              <a:buNone/>
            </a:pPr>
            <a:r>
              <a:rPr lang="de-DE" sz="1900" u="sng" dirty="0"/>
              <a:t>Reverse:</a:t>
            </a:r>
            <a:r>
              <a:rPr lang="de-DE" sz="1900" dirty="0"/>
              <a:t> Kosten durch die Erstellung eines Accounts / Benutzung der App; Zeitliche, kostenpflichtige Abonnements zur Nutzung</a:t>
            </a:r>
          </a:p>
          <a:p>
            <a:pPr marL="0" lvl="0" indent="0">
              <a:buNone/>
            </a:pPr>
            <a:r>
              <a:rPr lang="de-DE" sz="1900" dirty="0"/>
              <a:t>Unterschiede zu den anderen </a:t>
            </a:r>
            <a:r>
              <a:rPr lang="de-DE" sz="1900" dirty="0" err="1"/>
              <a:t>Personas</a:t>
            </a:r>
            <a:r>
              <a:rPr lang="de-DE" sz="1900" dirty="0"/>
              <a:t>:</a:t>
            </a:r>
          </a:p>
          <a:p>
            <a:pPr marL="0" lvl="0" indent="0">
              <a:buNone/>
            </a:pPr>
            <a:endParaRPr lang="de-DE" sz="1900" dirty="0"/>
          </a:p>
          <a:p>
            <a:pPr marL="0" lvl="0" indent="0">
              <a:buNone/>
            </a:pPr>
            <a:endParaRPr lang="de-DE" sz="1900" u="sng" dirty="0"/>
          </a:p>
          <a:p>
            <a:pPr marL="0" lvl="0" indent="0">
              <a:buNone/>
            </a:pPr>
            <a:endParaRPr lang="de-DE" sz="1900" u="sng" dirty="0"/>
          </a:p>
        </p:txBody>
      </p:sp>
      <p:sp>
        <p:nvSpPr>
          <p:cNvPr id="5" name="Textfeld 4"/>
          <p:cNvSpPr txBox="1"/>
          <p:nvPr/>
        </p:nvSpPr>
        <p:spPr>
          <a:xfrm>
            <a:off x="1166646" y="4052894"/>
            <a:ext cx="4958255" cy="113877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de-DE" sz="1700" i="1" dirty="0"/>
              <a:t>Geschäftsführer</a:t>
            </a:r>
          </a:p>
          <a:p>
            <a:r>
              <a:rPr lang="de-DE" sz="1700" u="sng" dirty="0"/>
              <a:t>Must-</a:t>
            </a:r>
            <a:r>
              <a:rPr lang="de-DE" sz="1700" u="sng" dirty="0" err="1"/>
              <a:t>Be‘s</a:t>
            </a:r>
            <a:r>
              <a:rPr lang="de-DE" sz="1700" u="sng" dirty="0"/>
              <a:t>:</a:t>
            </a:r>
            <a:r>
              <a:rPr lang="de-DE" sz="1700" dirty="0"/>
              <a:t> Bestellungen müssen mindestens telefonisch vorgenommen werden können; Testdurchlauf bei der erstmaligen Nutzung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50722" y="4052894"/>
            <a:ext cx="4958255" cy="113877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de-DE" sz="1700" i="1" dirty="0"/>
              <a:t>Rentner</a:t>
            </a:r>
          </a:p>
          <a:p>
            <a:r>
              <a:rPr lang="de-DE" sz="1700" u="sng" dirty="0"/>
              <a:t>Must-</a:t>
            </a:r>
            <a:r>
              <a:rPr lang="de-DE" sz="1700" u="sng" dirty="0" err="1"/>
              <a:t>Be‘s</a:t>
            </a:r>
            <a:r>
              <a:rPr lang="de-DE" sz="1700" u="sng" dirty="0"/>
              <a:t>:</a:t>
            </a:r>
            <a:r>
              <a:rPr lang="de-DE" sz="1700" dirty="0"/>
              <a:t> Bestellungen müssen mindestens telefonisch vorgenommen werden können; Testdurchlauf bei der erstmaligen Nutzung; „Hilfe-Funktion“</a:t>
            </a:r>
          </a:p>
        </p:txBody>
      </p:sp>
    </p:spTree>
    <p:extLst>
      <p:ext uri="{BB962C8B-B14F-4D97-AF65-F5344CB8AC3E}">
        <p14:creationId xmlns:p14="http://schemas.microsoft.com/office/powerpoint/2010/main" val="1556463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2B3D4-DC27-4CDB-BCD4-01995CB0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Aufwandsschätzung: Silent 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/>
              <a:t>Estimating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44868A6-15E8-45A8-9605-011F70F4AB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143053"/>
              </p:ext>
            </p:extLst>
          </p:nvPr>
        </p:nvGraphicFramePr>
        <p:xfrm>
          <a:off x="1928209" y="2097088"/>
          <a:ext cx="7872739" cy="3992994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545532">
                  <a:extLst>
                    <a:ext uri="{9D8B030D-6E8A-4147-A177-3AD203B41FA5}">
                      <a16:colId xmlns:a16="http://schemas.microsoft.com/office/drawing/2014/main" val="2736893507"/>
                    </a:ext>
                  </a:extLst>
                </a:gridCol>
                <a:gridCol w="1568987">
                  <a:extLst>
                    <a:ext uri="{9D8B030D-6E8A-4147-A177-3AD203B41FA5}">
                      <a16:colId xmlns:a16="http://schemas.microsoft.com/office/drawing/2014/main" val="1025599267"/>
                    </a:ext>
                  </a:extLst>
                </a:gridCol>
                <a:gridCol w="1568987">
                  <a:extLst>
                    <a:ext uri="{9D8B030D-6E8A-4147-A177-3AD203B41FA5}">
                      <a16:colId xmlns:a16="http://schemas.microsoft.com/office/drawing/2014/main" val="3782696600"/>
                    </a:ext>
                  </a:extLst>
                </a:gridCol>
                <a:gridCol w="1542925">
                  <a:extLst>
                    <a:ext uri="{9D8B030D-6E8A-4147-A177-3AD203B41FA5}">
                      <a16:colId xmlns:a16="http://schemas.microsoft.com/office/drawing/2014/main" val="4094556743"/>
                    </a:ext>
                  </a:extLst>
                </a:gridCol>
                <a:gridCol w="1646308">
                  <a:extLst>
                    <a:ext uri="{9D8B030D-6E8A-4147-A177-3AD203B41FA5}">
                      <a16:colId xmlns:a16="http://schemas.microsoft.com/office/drawing/2014/main" val="793910083"/>
                    </a:ext>
                  </a:extLst>
                </a:gridCol>
              </a:tblGrid>
              <a:tr h="276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XS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M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L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XL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5235095"/>
                  </a:ext>
                </a:extLst>
              </a:tr>
              <a:tr h="8597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Anmeldung</a:t>
                      </a:r>
                      <a:endParaRPr lang="de-DE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Anzeige aller Shisha-Bars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Profilseite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Filter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Bezahlung per PayPal / Kreditkarte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411168"/>
                  </a:ext>
                </a:extLst>
              </a:tr>
              <a:tr h="11507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Löschen des Accounts</a:t>
                      </a:r>
                      <a:endParaRPr lang="de-DE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Anzeige Shisha-Bars in einer Karte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Bestätigungsmail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Anzeige Rezensionen der Nutzer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Statusverfolgung Tracking Lieferdienst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7002181"/>
                  </a:ext>
                </a:extLst>
              </a:tr>
              <a:tr h="5687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Registrierung</a:t>
                      </a:r>
                      <a:endParaRPr lang="de-DE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Stornierung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Detailansicht der Shisha-Bar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Anzeige Bilder der Shisha-Bar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3840725"/>
                  </a:ext>
                </a:extLst>
              </a:tr>
              <a:tr h="8597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Veränderung der Accountdaten</a:t>
                      </a:r>
                      <a:endParaRPr lang="de-DE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Rückgabe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Bestellung einer Shisha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7974227"/>
                  </a:ext>
                </a:extLst>
              </a:tr>
              <a:tr h="2777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 </a:t>
                      </a:r>
                      <a:endParaRPr lang="de-DE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Suche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8696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38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92A95-67EA-4000-B482-254B00A3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B6EECF3-73DE-4DDA-A226-7B3AAEF2C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8563" cy="6858000"/>
          </a:xfrm>
        </p:spPr>
      </p:pic>
    </p:spTree>
    <p:extLst>
      <p:ext uri="{BB962C8B-B14F-4D97-AF65-F5344CB8AC3E}">
        <p14:creationId xmlns:p14="http://schemas.microsoft.com/office/powerpoint/2010/main" val="250210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07BB5-E7D8-454B-A4EC-3328E57D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1930197-929A-49E9-B8CC-BFD7120A6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09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2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41860-9515-4A33-A67D-0EEB56CC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42BB843-321D-4BD2-99F7-DE0FD9A8C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3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C1E2E-D27B-4596-B0F6-EB43497A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2DF53C7-B92E-4097-9D47-01955373A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1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80B6B-A27F-40A0-91DE-15994C49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Business-Metriken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0B5C46A-7934-4399-99D3-9497E696D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812497"/>
              </p:ext>
            </p:extLst>
          </p:nvPr>
        </p:nvGraphicFramePr>
        <p:xfrm>
          <a:off x="924340" y="1958009"/>
          <a:ext cx="10644808" cy="4363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Folienzoom 5">
                <a:extLst>
                  <a:ext uri="{FF2B5EF4-FFF2-40B4-BE49-F238E27FC236}">
                    <a16:creationId xmlns:a16="http://schemas.microsoft.com/office/drawing/2014/main" id="{1099414F-E8B0-4E72-A198-1521BB7AEF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48636660"/>
                  </p:ext>
                </p:extLst>
              </p:nvPr>
            </p:nvGraphicFramePr>
            <p:xfrm>
              <a:off x="10216409" y="5772043"/>
              <a:ext cx="831002" cy="467439"/>
            </p:xfrm>
            <a:graphic>
              <a:graphicData uri="http://schemas.microsoft.com/office/powerpoint/2016/slidezoom">
                <pslz:sldZm>
                  <pslz:sldZmObj sldId="263" cId="1969972544">
                    <pslz:zmPr id="{D27CDD28-2252-4CC0-B11C-F0E579A75F3D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31002" cy="46743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Folienzoom 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1099414F-E8B0-4E72-A198-1521BB7AEF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16409" y="5772043"/>
                <a:ext cx="831002" cy="46743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9981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57883-BF9B-4391-9A48-901EFB8A2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/>
              <a:t>Preis-</a:t>
            </a:r>
            <a:r>
              <a:rPr lang="de-DE" dirty="0" err="1"/>
              <a:t>metriken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9CA11E5-9CE6-4B59-B532-6249E5F74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90134"/>
              </p:ext>
            </p:extLst>
          </p:nvPr>
        </p:nvGraphicFramePr>
        <p:xfrm>
          <a:off x="1141412" y="1428363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A6C1565C-BFBC-4549-8826-9C523CADED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80108315"/>
                  </p:ext>
                </p:extLst>
              </p:nvPr>
            </p:nvGraphicFramePr>
            <p:xfrm>
              <a:off x="10504768" y="5602168"/>
              <a:ext cx="1511642" cy="1127135"/>
            </p:xfrm>
            <a:graphic>
              <a:graphicData uri="http://schemas.microsoft.com/office/powerpoint/2016/slidezoom">
                <pslz:sldZm>
                  <pslz:sldZmObj sldId="265" cId="4279196888">
                    <pslz:zmPr id="{6D91BB94-EE2D-4479-9995-EBD29780CF76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11642" cy="112713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A6C1565C-BFBC-4549-8826-9C523CADE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04768" y="5602168"/>
                <a:ext cx="1511642" cy="112713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9972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733</Words>
  <Application>Microsoft Office PowerPoint</Application>
  <PresentationFormat>Breitbild</PresentationFormat>
  <Paragraphs>138</Paragraphs>
  <Slides>36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0" baseType="lpstr">
      <vt:lpstr>Arial</vt:lpstr>
      <vt:lpstr>Calibri</vt:lpstr>
      <vt:lpstr>Tw Cen MT</vt:lpstr>
      <vt:lpstr>Schaltkreis</vt:lpstr>
      <vt:lpstr>Shisha-AT-Home</vt:lpstr>
      <vt:lpstr>Gliederung</vt:lpstr>
      <vt:lpstr>Unsere Vision ist es, die Freizeitgestaltung von jungen aber auch älteren Menschen Zeit- und Ortsunabhängiger gestalten zu können.</vt:lpstr>
      <vt:lpstr>PowerPoint-Präsentation</vt:lpstr>
      <vt:lpstr>PowerPoint-Präsentation</vt:lpstr>
      <vt:lpstr>PowerPoint-Präsentation</vt:lpstr>
      <vt:lpstr>PowerPoint-Präsentation</vt:lpstr>
      <vt:lpstr>Business-Metriken</vt:lpstr>
      <vt:lpstr>Preis-metriken</vt:lpstr>
      <vt:lpstr>Nutzungs-metriken</vt:lpstr>
      <vt:lpstr>Fitness-Funktionen</vt:lpstr>
      <vt:lpstr>Operationale-Metriken</vt:lpstr>
      <vt:lpstr>PowerPoint-Präsentation</vt:lpstr>
      <vt:lpstr>Risikoklassen</vt:lpstr>
      <vt:lpstr>Was bisher Geschah…</vt:lpstr>
      <vt:lpstr>Stakeholderanalyse</vt:lpstr>
      <vt:lpstr>Business Requirements</vt:lpstr>
      <vt:lpstr>Business Rules</vt:lpstr>
      <vt:lpstr>Constraints</vt:lpstr>
      <vt:lpstr>External Interface Requirements</vt:lpstr>
      <vt:lpstr>Functional Requirements</vt:lpstr>
      <vt:lpstr>Non-Functional Requirements</vt:lpstr>
      <vt:lpstr>PowerPoint-Präsentation</vt:lpstr>
      <vt:lpstr>PowerPoint-Präsentation</vt:lpstr>
      <vt:lpstr>PowerPoint-Präsentation</vt:lpstr>
      <vt:lpstr>User Story Mit Acceptance Criteria</vt:lpstr>
      <vt:lpstr>PowerPoint-Präsentation</vt:lpstr>
      <vt:lpstr>PowerPoint-Präsentation</vt:lpstr>
      <vt:lpstr>User Story mit Acceptance Criteria</vt:lpstr>
      <vt:lpstr>PowerPoint-Präsentation</vt:lpstr>
      <vt:lpstr>PowerPoint-Präsentation</vt:lpstr>
      <vt:lpstr>User Story Mit Acceptance Criteria</vt:lpstr>
      <vt:lpstr>PowerPoint-Präsentation</vt:lpstr>
      <vt:lpstr>Release planung</vt:lpstr>
      <vt:lpstr>PowerPoint-Präsentation</vt:lpstr>
      <vt:lpstr>Aufwandsschätzung: Silent Sort Estimating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Shisha-AT-Home</dc:title>
  <dc:creator>Krempels, Kevin HR-OD-22</dc:creator>
  <cp:lastModifiedBy>Lorenz, Tobias HR-OD-22</cp:lastModifiedBy>
  <cp:revision>14</cp:revision>
  <dcterms:created xsi:type="dcterms:W3CDTF">2019-10-28T16:04:11Z</dcterms:created>
  <dcterms:modified xsi:type="dcterms:W3CDTF">2019-10-28T20:46:27Z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67db91-398f-4df4-9c70-faae85daa83e_Enabled">
    <vt:lpwstr>True</vt:lpwstr>
  </property>
  <property fmtid="{D5CDD505-2E9C-101B-9397-08002B2CF9AE}" pid="3" name="MSIP_Label_2e67db91-398f-4df4-9c70-faae85daa83e_SiteId">
    <vt:lpwstr>1ecae040-8cfa-4ec7-b64e-d74102821989</vt:lpwstr>
  </property>
  <property fmtid="{D5CDD505-2E9C-101B-9397-08002B2CF9AE}" pid="4" name="MSIP_Label_2e67db91-398f-4df4-9c70-faae85daa83e_Owner">
    <vt:lpwstr>Kevin.Krempels@heidelberg.com</vt:lpwstr>
  </property>
  <property fmtid="{D5CDD505-2E9C-101B-9397-08002B2CF9AE}" pid="5" name="MSIP_Label_2e67db91-398f-4df4-9c70-faae85daa83e_SetDate">
    <vt:lpwstr>2019-10-28T16:06:44.6785375Z</vt:lpwstr>
  </property>
  <property fmtid="{D5CDD505-2E9C-101B-9397-08002B2CF9AE}" pid="6" name="MSIP_Label_2e67db91-398f-4df4-9c70-faae85daa83e_Name">
    <vt:lpwstr>Internal</vt:lpwstr>
  </property>
  <property fmtid="{D5CDD505-2E9C-101B-9397-08002B2CF9AE}" pid="7" name="MSIP_Label_2e67db91-398f-4df4-9c70-faae85daa83e_Application">
    <vt:lpwstr>Microsoft Azure Information Protection</vt:lpwstr>
  </property>
  <property fmtid="{D5CDD505-2E9C-101B-9397-08002B2CF9AE}" pid="8" name="MSIP_Label_2e67db91-398f-4df4-9c70-faae85daa83e_Extended_MSFT_Method">
    <vt:lpwstr>Automatic</vt:lpwstr>
  </property>
  <property fmtid="{D5CDD505-2E9C-101B-9397-08002B2CF9AE}" pid="9" name="Sensitivity">
    <vt:lpwstr>Internal</vt:lpwstr>
  </property>
</Properties>
</file>