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81" r:id="rId19"/>
    <p:sldId id="284" r:id="rId20"/>
    <p:sldId id="285" r:id="rId21"/>
    <p:sldId id="292" r:id="rId22"/>
    <p:sldId id="282" r:id="rId23"/>
    <p:sldId id="283" r:id="rId24"/>
    <p:sldId id="273" r:id="rId25"/>
    <p:sldId id="274" r:id="rId26"/>
    <p:sldId id="290" r:id="rId27"/>
    <p:sldId id="275" r:id="rId28"/>
    <p:sldId id="276" r:id="rId29"/>
    <p:sldId id="291" r:id="rId30"/>
    <p:sldId id="277" r:id="rId31"/>
    <p:sldId id="278" r:id="rId32"/>
    <p:sldId id="286" r:id="rId33"/>
    <p:sldId id="279" r:id="rId34"/>
    <p:sldId id="293" r:id="rId35"/>
    <p:sldId id="294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50" d="100"/>
          <a:sy n="50" d="100"/>
        </p:scale>
        <p:origin x="12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Home-Delivery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 dirty="0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 dirty="0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 dirty="0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 dirty="0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6BEF79-8105-4CE2-B3B2-2D724AA7E4A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5D7CBA4-0FC9-4432-9B28-218DEAF5EAEE}">
      <dgm:prSet phldrT="[Text]" custT="1"/>
      <dgm:spPr/>
      <dgm:t>
        <a:bodyPr/>
        <a:lstStyle/>
        <a:p>
          <a:r>
            <a:rPr lang="de-DE" sz="2700" dirty="0"/>
            <a:t>Nutzung relationales Datenbankschema (SQL-Datenbank)</a:t>
          </a:r>
        </a:p>
      </dgm:t>
    </dgm:pt>
    <dgm:pt modelId="{D1B25D51-F897-41DF-B765-B951DEE97950}" type="parTrans" cxnId="{3ACDD9C7-05B7-4DEC-93CE-F31DA1D9F672}">
      <dgm:prSet/>
      <dgm:spPr/>
      <dgm:t>
        <a:bodyPr/>
        <a:lstStyle/>
        <a:p>
          <a:endParaRPr lang="de-DE"/>
        </a:p>
      </dgm:t>
    </dgm:pt>
    <dgm:pt modelId="{EC8C6674-4D56-4905-B423-066FA8CD8CCF}" type="sibTrans" cxnId="{3ACDD9C7-05B7-4DEC-93CE-F31DA1D9F672}">
      <dgm:prSet/>
      <dgm:spPr/>
      <dgm:t>
        <a:bodyPr/>
        <a:lstStyle/>
        <a:p>
          <a:endParaRPr lang="de-DE"/>
        </a:p>
      </dgm:t>
    </dgm:pt>
    <dgm:pt modelId="{C7C88CCF-E09E-4E33-8D1C-DC6390AB4B68}">
      <dgm:prSet phldrT="[Text]" custT="1"/>
      <dgm:spPr/>
      <dgm:t>
        <a:bodyPr/>
        <a:lstStyle/>
        <a:p>
          <a:r>
            <a:rPr lang="de-DE" sz="2700" dirty="0"/>
            <a:t>API zu Google Maps (Integration)</a:t>
          </a:r>
        </a:p>
      </dgm:t>
    </dgm:pt>
    <dgm:pt modelId="{4B3FD12A-36B7-4A4E-9CC7-353EA27ED6AA}" type="parTrans" cxnId="{E969B3D1-51BF-4ED2-B4A6-F08E8BA5A737}">
      <dgm:prSet/>
      <dgm:spPr/>
      <dgm:t>
        <a:bodyPr/>
        <a:lstStyle/>
        <a:p>
          <a:endParaRPr lang="de-DE"/>
        </a:p>
      </dgm:t>
    </dgm:pt>
    <dgm:pt modelId="{B707CCCF-0073-4FF3-8B2D-50CB3559DC72}" type="sibTrans" cxnId="{E969B3D1-51BF-4ED2-B4A6-F08E8BA5A737}">
      <dgm:prSet/>
      <dgm:spPr/>
      <dgm:t>
        <a:bodyPr/>
        <a:lstStyle/>
        <a:p>
          <a:endParaRPr lang="de-DE"/>
        </a:p>
      </dgm:t>
    </dgm:pt>
    <dgm:pt modelId="{85EC570E-D592-4F68-864A-4F9F144CDC3E}" type="pres">
      <dgm:prSet presAssocID="{066BEF79-8105-4CE2-B3B2-2D724AA7E4A7}" presName="linear" presStyleCnt="0">
        <dgm:presLayoutVars>
          <dgm:animLvl val="lvl"/>
          <dgm:resizeHandles val="exact"/>
        </dgm:presLayoutVars>
      </dgm:prSet>
      <dgm:spPr/>
    </dgm:pt>
    <dgm:pt modelId="{583D21F6-0AC8-4599-A1E4-4290380F6FD1}" type="pres">
      <dgm:prSet presAssocID="{75D7CBA4-0FC9-4432-9B28-218DEAF5EAEE}" presName="parentText" presStyleLbl="node1" presStyleIdx="0" presStyleCnt="2" custScaleX="100000" custScaleY="86365" custLinFactNeighborX="-719" custLinFactNeighborY="-26547">
        <dgm:presLayoutVars>
          <dgm:chMax val="0"/>
          <dgm:bulletEnabled val="1"/>
        </dgm:presLayoutVars>
      </dgm:prSet>
      <dgm:spPr/>
    </dgm:pt>
    <dgm:pt modelId="{6A8411B3-BA15-44E7-9B77-3AE32162690E}" type="pres">
      <dgm:prSet presAssocID="{EC8C6674-4D56-4905-B423-066FA8CD8CCF}" presName="spacer" presStyleCnt="0"/>
      <dgm:spPr/>
    </dgm:pt>
    <dgm:pt modelId="{81D258FD-2979-46E8-8E4F-75B4C10A2F4D}" type="pres">
      <dgm:prSet presAssocID="{C7C88CCF-E09E-4E33-8D1C-DC6390AB4B68}" presName="parentText" presStyleLbl="node1" presStyleIdx="1" presStyleCnt="2" custScaleX="100000" custScaleY="76173" custLinFactNeighborX="0" custLinFactNeighborY="-18091">
        <dgm:presLayoutVars>
          <dgm:chMax val="0"/>
          <dgm:bulletEnabled val="1"/>
        </dgm:presLayoutVars>
      </dgm:prSet>
      <dgm:spPr/>
    </dgm:pt>
  </dgm:ptLst>
  <dgm:cxnLst>
    <dgm:cxn modelId="{41A59872-F17A-4652-B65F-E7E6470395FF}" type="presOf" srcId="{066BEF79-8105-4CE2-B3B2-2D724AA7E4A7}" destId="{85EC570E-D592-4F68-864A-4F9F144CDC3E}" srcOrd="0" destOrd="0" presId="urn:microsoft.com/office/officeart/2005/8/layout/vList2"/>
    <dgm:cxn modelId="{ADEA6C53-E17F-4F11-8C4E-A37C6FB9EF7B}" type="presOf" srcId="{75D7CBA4-0FC9-4432-9B28-218DEAF5EAEE}" destId="{583D21F6-0AC8-4599-A1E4-4290380F6FD1}" srcOrd="0" destOrd="0" presId="urn:microsoft.com/office/officeart/2005/8/layout/vList2"/>
    <dgm:cxn modelId="{06413784-28F8-46A1-AFA6-2221F759D59B}" type="presOf" srcId="{C7C88CCF-E09E-4E33-8D1C-DC6390AB4B68}" destId="{81D258FD-2979-46E8-8E4F-75B4C10A2F4D}" srcOrd="0" destOrd="0" presId="urn:microsoft.com/office/officeart/2005/8/layout/vList2"/>
    <dgm:cxn modelId="{3ACDD9C7-05B7-4DEC-93CE-F31DA1D9F672}" srcId="{066BEF79-8105-4CE2-B3B2-2D724AA7E4A7}" destId="{75D7CBA4-0FC9-4432-9B28-218DEAF5EAEE}" srcOrd="0" destOrd="0" parTransId="{D1B25D51-F897-41DF-B765-B951DEE97950}" sibTransId="{EC8C6674-4D56-4905-B423-066FA8CD8CCF}"/>
    <dgm:cxn modelId="{E969B3D1-51BF-4ED2-B4A6-F08E8BA5A737}" srcId="{066BEF79-8105-4CE2-B3B2-2D724AA7E4A7}" destId="{C7C88CCF-E09E-4E33-8D1C-DC6390AB4B68}" srcOrd="1" destOrd="0" parTransId="{4B3FD12A-36B7-4A4E-9CC7-353EA27ED6AA}" sibTransId="{B707CCCF-0073-4FF3-8B2D-50CB3559DC72}"/>
    <dgm:cxn modelId="{F3F4BFCF-6E5F-49C5-984B-18555E248160}" type="presParOf" srcId="{85EC570E-D592-4F68-864A-4F9F144CDC3E}" destId="{583D21F6-0AC8-4599-A1E4-4290380F6FD1}" srcOrd="0" destOrd="0" presId="urn:microsoft.com/office/officeart/2005/8/layout/vList2"/>
    <dgm:cxn modelId="{6698E013-CD97-4251-B558-94126B9B15B0}" type="presParOf" srcId="{85EC570E-D592-4F68-864A-4F9F144CDC3E}" destId="{6A8411B3-BA15-44E7-9B77-3AE32162690E}" srcOrd="1" destOrd="0" presId="urn:microsoft.com/office/officeart/2005/8/layout/vList2"/>
    <dgm:cxn modelId="{ADA6E719-50B6-4BF5-8080-2540FEE0D44B}" type="presParOf" srcId="{85EC570E-D592-4F68-864A-4F9F144CDC3E}" destId="{81D258FD-2979-46E8-8E4F-75B4C10A2F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79830D-444B-4CB4-8AC7-121B3B76DD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AB4090B-2F05-4996-9314-8FC19C64DC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 dirty="0"/>
            <a:t>Die Anzeige der Suchergebnisse</a:t>
          </a:r>
          <a:endParaRPr lang="en-US" dirty="0"/>
        </a:p>
      </dgm:t>
    </dgm:pt>
    <dgm:pt modelId="{D6848258-2350-43A8-B4FE-1F03D8054217}" type="parTrans" cxnId="{6AE64492-47E9-4971-9A4A-5D358619D05C}">
      <dgm:prSet/>
      <dgm:spPr/>
      <dgm:t>
        <a:bodyPr/>
        <a:lstStyle/>
        <a:p>
          <a:endParaRPr lang="en-US"/>
        </a:p>
      </dgm:t>
    </dgm:pt>
    <dgm:pt modelId="{AEEC5DE9-E3BF-44E7-BD26-0DBC2ADDF045}" type="sibTrans" cxnId="{6AE64492-47E9-4971-9A4A-5D358619D05C}">
      <dgm:prSet/>
      <dgm:spPr/>
      <dgm:t>
        <a:bodyPr/>
        <a:lstStyle/>
        <a:p>
          <a:endParaRPr lang="en-US"/>
        </a:p>
      </dgm:t>
    </dgm:pt>
    <dgm:pt modelId="{47592652-DC22-4A9F-B2E1-8719EE3018D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de-DE" sz="1600" dirty="0"/>
            <a:t>dauert im </a:t>
          </a:r>
          <a:r>
            <a:rPr lang="de-DE" sz="1600" dirty="0" err="1"/>
            <a:t>Bestenfall</a:t>
          </a:r>
          <a:r>
            <a:rPr lang="de-DE" sz="1600" dirty="0"/>
            <a:t> maximal 100 Millisekunden</a:t>
          </a:r>
        </a:p>
        <a:p>
          <a:pPr algn="l">
            <a:lnSpc>
              <a:spcPct val="100000"/>
            </a:lnSpc>
          </a:pPr>
          <a:endParaRPr lang="en-US" sz="1600" dirty="0"/>
        </a:p>
      </dgm:t>
    </dgm:pt>
    <dgm:pt modelId="{F73B9150-BB09-47B9-A343-FF07789C0219}" type="parTrans" cxnId="{A88790CF-81A7-4D3B-A924-6072F00771D4}">
      <dgm:prSet/>
      <dgm:spPr/>
      <dgm:t>
        <a:bodyPr/>
        <a:lstStyle/>
        <a:p>
          <a:endParaRPr lang="en-US"/>
        </a:p>
      </dgm:t>
    </dgm:pt>
    <dgm:pt modelId="{4D599966-A470-4FAB-956F-577EF6A7B501}" type="sibTrans" cxnId="{A88790CF-81A7-4D3B-A924-6072F00771D4}">
      <dgm:prSet/>
      <dgm:spPr/>
      <dgm:t>
        <a:bodyPr/>
        <a:lstStyle/>
        <a:p>
          <a:endParaRPr lang="en-US"/>
        </a:p>
      </dgm:t>
    </dgm:pt>
    <dgm:pt modelId="{0CC2D5FF-4318-4FC4-BBF7-3DEB36330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de-DE" sz="1600" dirty="0"/>
            <a:t>ist noch gut zu nutzen, wenn sie maximal 7 Sekunden dauert</a:t>
          </a:r>
          <a:endParaRPr lang="en-US" sz="1600" dirty="0"/>
        </a:p>
      </dgm:t>
    </dgm:pt>
    <dgm:pt modelId="{DD0915B1-9339-47C2-9ADF-1503C2FED50C}" type="parTrans" cxnId="{0C82A1D6-8704-49B5-8F13-7FCEE420BC76}">
      <dgm:prSet/>
      <dgm:spPr/>
      <dgm:t>
        <a:bodyPr/>
        <a:lstStyle/>
        <a:p>
          <a:endParaRPr lang="en-US"/>
        </a:p>
      </dgm:t>
    </dgm:pt>
    <dgm:pt modelId="{321CCD0D-98E6-4908-8C12-009B889D53EC}" type="sibTrans" cxnId="{0C82A1D6-8704-49B5-8F13-7FCEE420BC76}">
      <dgm:prSet/>
      <dgm:spPr/>
      <dgm:t>
        <a:bodyPr/>
        <a:lstStyle/>
        <a:p>
          <a:endParaRPr lang="en-US"/>
        </a:p>
      </dgm:t>
    </dgm:pt>
    <dgm:pt modelId="{B50DC2AA-D69B-43A1-9436-B7ADF86BE9D3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de-DE" sz="1600" dirty="0"/>
        </a:p>
        <a:p>
          <a:pPr algn="l">
            <a:lnSpc>
              <a:spcPct val="100000"/>
            </a:lnSpc>
          </a:pPr>
          <a:r>
            <a:rPr lang="de-DE" sz="1600" dirty="0"/>
            <a:t>ist nicht mehr nutzbar, wenn sie länger als 7 Sekunden dauert</a:t>
          </a:r>
          <a:endParaRPr lang="en-US" sz="1600" dirty="0"/>
        </a:p>
      </dgm:t>
    </dgm:pt>
    <dgm:pt modelId="{101BAB9C-FA1D-49E1-9BBB-7BCC5DBFF53C}" type="parTrans" cxnId="{0BCC9E7D-634D-4E3E-9334-E21253040E8A}">
      <dgm:prSet/>
      <dgm:spPr/>
      <dgm:t>
        <a:bodyPr/>
        <a:lstStyle/>
        <a:p>
          <a:endParaRPr lang="en-US"/>
        </a:p>
      </dgm:t>
    </dgm:pt>
    <dgm:pt modelId="{B24A58B1-8C8C-4B47-AC5B-90EEEF843247}" type="sibTrans" cxnId="{0BCC9E7D-634D-4E3E-9334-E21253040E8A}">
      <dgm:prSet/>
      <dgm:spPr/>
      <dgm:t>
        <a:bodyPr/>
        <a:lstStyle/>
        <a:p>
          <a:endParaRPr lang="en-US"/>
        </a:p>
      </dgm:t>
    </dgm:pt>
    <dgm:pt modelId="{6423B0F2-4A0A-41B0-8A0D-40F6A59A30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 dirty="0"/>
            <a:t>Die Anzeige der Shisha-Bars in einer in der App integrierten Karte</a:t>
          </a:r>
          <a:endParaRPr lang="en-US" dirty="0"/>
        </a:p>
      </dgm:t>
    </dgm:pt>
    <dgm:pt modelId="{E9BC108D-4E56-4F07-A374-5E527ACA55C9}" type="parTrans" cxnId="{A4A6E2F0-B42E-481F-AAF3-DB74EE64B611}">
      <dgm:prSet/>
      <dgm:spPr/>
      <dgm:t>
        <a:bodyPr/>
        <a:lstStyle/>
        <a:p>
          <a:endParaRPr lang="en-US"/>
        </a:p>
      </dgm:t>
    </dgm:pt>
    <dgm:pt modelId="{67CBFD48-E178-4AFE-8D77-413A7605E6D9}" type="sibTrans" cxnId="{A4A6E2F0-B42E-481F-AAF3-DB74EE64B611}">
      <dgm:prSet/>
      <dgm:spPr/>
      <dgm:t>
        <a:bodyPr/>
        <a:lstStyle/>
        <a:p>
          <a:endParaRPr lang="en-US"/>
        </a:p>
      </dgm:t>
    </dgm:pt>
    <dgm:pt modelId="{5AADB8B2-D759-4C79-B90B-1B7A46657E0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de-DE" sz="1600" dirty="0"/>
            <a:t>dauert im </a:t>
          </a:r>
          <a:r>
            <a:rPr lang="de-DE" sz="1600" dirty="0" err="1"/>
            <a:t>Bestenfall</a:t>
          </a:r>
          <a:r>
            <a:rPr lang="de-DE" sz="1600" dirty="0"/>
            <a:t> maximal 100 Millisekunden</a:t>
          </a:r>
        </a:p>
        <a:p>
          <a:pPr algn="l">
            <a:lnSpc>
              <a:spcPct val="100000"/>
            </a:lnSpc>
          </a:pPr>
          <a:endParaRPr lang="en-US" sz="1600" dirty="0"/>
        </a:p>
      </dgm:t>
    </dgm:pt>
    <dgm:pt modelId="{5EE8815A-FEAE-45C8-AF02-9E40384B4EB0}" type="parTrans" cxnId="{CB3EFA27-B73D-4BBF-806F-854797F9799F}">
      <dgm:prSet/>
      <dgm:spPr/>
      <dgm:t>
        <a:bodyPr/>
        <a:lstStyle/>
        <a:p>
          <a:endParaRPr lang="en-US"/>
        </a:p>
      </dgm:t>
    </dgm:pt>
    <dgm:pt modelId="{750E4345-FF44-4C35-A320-E188605854E1}" type="sibTrans" cxnId="{CB3EFA27-B73D-4BBF-806F-854797F9799F}">
      <dgm:prSet/>
      <dgm:spPr/>
      <dgm:t>
        <a:bodyPr/>
        <a:lstStyle/>
        <a:p>
          <a:endParaRPr lang="en-US"/>
        </a:p>
      </dgm:t>
    </dgm:pt>
    <dgm:pt modelId="{6586C9DD-E03C-46F4-A017-93823A36E55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de-DE" sz="1600" dirty="0"/>
            <a:t>ist noch gut zu nutzen, wenn sie maximal 5 Sekunden dauert</a:t>
          </a:r>
          <a:endParaRPr lang="en-US" sz="1600" dirty="0"/>
        </a:p>
      </dgm:t>
    </dgm:pt>
    <dgm:pt modelId="{97EB4676-ED7E-4AE9-B05C-300C49012625}" type="parTrans" cxnId="{FE8F2761-8993-4F3E-93A0-C4C860FA959A}">
      <dgm:prSet/>
      <dgm:spPr/>
      <dgm:t>
        <a:bodyPr/>
        <a:lstStyle/>
        <a:p>
          <a:endParaRPr lang="en-US"/>
        </a:p>
      </dgm:t>
    </dgm:pt>
    <dgm:pt modelId="{A2573C06-C51B-422D-BDEA-2697956583FF}" type="sibTrans" cxnId="{FE8F2761-8993-4F3E-93A0-C4C860FA959A}">
      <dgm:prSet/>
      <dgm:spPr/>
      <dgm:t>
        <a:bodyPr/>
        <a:lstStyle/>
        <a:p>
          <a:endParaRPr lang="en-US"/>
        </a:p>
      </dgm:t>
    </dgm:pt>
    <dgm:pt modelId="{3DB54C3A-C4C1-4FC3-8345-961603AF8284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de-DE" sz="1600" dirty="0"/>
        </a:p>
        <a:p>
          <a:pPr algn="l">
            <a:lnSpc>
              <a:spcPct val="100000"/>
            </a:lnSpc>
          </a:pPr>
          <a:r>
            <a:rPr lang="de-DE" sz="1600" dirty="0"/>
            <a:t>ist nicht mehr nutzbar, wenn sie länger als 6 Sekunden dauert</a:t>
          </a:r>
          <a:endParaRPr lang="en-US" sz="1600" dirty="0"/>
        </a:p>
      </dgm:t>
    </dgm:pt>
    <dgm:pt modelId="{10104365-58F1-4D0A-B8DA-FAE24270BC4D}" type="parTrans" cxnId="{417F6489-2D25-44A0-A099-6FF0D8A078C1}">
      <dgm:prSet/>
      <dgm:spPr/>
      <dgm:t>
        <a:bodyPr/>
        <a:lstStyle/>
        <a:p>
          <a:endParaRPr lang="en-US"/>
        </a:p>
      </dgm:t>
    </dgm:pt>
    <dgm:pt modelId="{E34B9FE9-6DAA-4FD5-B4C2-C64BB87995EE}" type="sibTrans" cxnId="{417F6489-2D25-44A0-A099-6FF0D8A078C1}">
      <dgm:prSet/>
      <dgm:spPr/>
      <dgm:t>
        <a:bodyPr/>
        <a:lstStyle/>
        <a:p>
          <a:endParaRPr lang="en-US"/>
        </a:p>
      </dgm:t>
    </dgm:pt>
    <dgm:pt modelId="{CB656A0A-E222-4063-93EC-A00A7512DA5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1600" b="1" dirty="0"/>
            <a:t>Die Anzeige der möglichen Bezahlmethoden</a:t>
          </a:r>
          <a:endParaRPr lang="en-US" sz="1600" dirty="0"/>
        </a:p>
      </dgm:t>
    </dgm:pt>
    <dgm:pt modelId="{8CC10317-DC14-4072-ACF9-666D386C7E76}" type="parTrans" cxnId="{76485ADF-1E78-4144-83CF-D67A30740721}">
      <dgm:prSet/>
      <dgm:spPr/>
      <dgm:t>
        <a:bodyPr/>
        <a:lstStyle/>
        <a:p>
          <a:endParaRPr lang="en-US"/>
        </a:p>
      </dgm:t>
    </dgm:pt>
    <dgm:pt modelId="{E5774C98-D3B5-400E-900C-118B46E91B19}" type="sibTrans" cxnId="{76485ADF-1E78-4144-83CF-D67A30740721}">
      <dgm:prSet/>
      <dgm:spPr/>
      <dgm:t>
        <a:bodyPr/>
        <a:lstStyle/>
        <a:p>
          <a:endParaRPr lang="en-US"/>
        </a:p>
      </dgm:t>
    </dgm:pt>
    <dgm:pt modelId="{32AE8F95-474B-4724-88D6-607CBF6DAC4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de-DE" sz="1600" dirty="0"/>
            <a:t>dauert im </a:t>
          </a:r>
          <a:r>
            <a:rPr lang="de-DE" sz="1600" dirty="0" err="1"/>
            <a:t>Bestenfall</a:t>
          </a:r>
          <a:r>
            <a:rPr lang="de-DE" sz="1600" dirty="0"/>
            <a:t> maximal 100 Millisekunden</a:t>
          </a:r>
        </a:p>
        <a:p>
          <a:pPr algn="l">
            <a:lnSpc>
              <a:spcPct val="100000"/>
            </a:lnSpc>
          </a:pPr>
          <a:endParaRPr lang="en-US" sz="1600" dirty="0"/>
        </a:p>
      </dgm:t>
    </dgm:pt>
    <dgm:pt modelId="{57C59B1B-9A65-4F6D-97A8-677F7B0BA714}" type="parTrans" cxnId="{885DA725-6EB7-4C40-983A-D6844B31A699}">
      <dgm:prSet/>
      <dgm:spPr/>
      <dgm:t>
        <a:bodyPr/>
        <a:lstStyle/>
        <a:p>
          <a:endParaRPr lang="en-US"/>
        </a:p>
      </dgm:t>
    </dgm:pt>
    <dgm:pt modelId="{0785A925-C691-4A41-B2E6-DBC89F135732}" type="sibTrans" cxnId="{885DA725-6EB7-4C40-983A-D6844B31A699}">
      <dgm:prSet/>
      <dgm:spPr/>
      <dgm:t>
        <a:bodyPr/>
        <a:lstStyle/>
        <a:p>
          <a:endParaRPr lang="en-US"/>
        </a:p>
      </dgm:t>
    </dgm:pt>
    <dgm:pt modelId="{348CDEA8-0D32-43E8-8AAE-7BDA9D1468C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de-DE" sz="1600" dirty="0"/>
            <a:t>ist noch gut zu nutzen, wenn sie maximal 4 Sekunden dauert</a:t>
          </a:r>
          <a:endParaRPr lang="en-US" sz="1600" dirty="0"/>
        </a:p>
      </dgm:t>
    </dgm:pt>
    <dgm:pt modelId="{D42016EB-F2FD-4296-B650-F15268D6B329}" type="parTrans" cxnId="{230003C8-314E-45C8-B827-2320996BF9B5}">
      <dgm:prSet/>
      <dgm:spPr/>
      <dgm:t>
        <a:bodyPr/>
        <a:lstStyle/>
        <a:p>
          <a:endParaRPr lang="en-US"/>
        </a:p>
      </dgm:t>
    </dgm:pt>
    <dgm:pt modelId="{938079C8-C4C8-45DB-9B45-0940C1B96E86}" type="sibTrans" cxnId="{230003C8-314E-45C8-B827-2320996BF9B5}">
      <dgm:prSet/>
      <dgm:spPr/>
      <dgm:t>
        <a:bodyPr/>
        <a:lstStyle/>
        <a:p>
          <a:endParaRPr lang="en-US"/>
        </a:p>
      </dgm:t>
    </dgm:pt>
    <dgm:pt modelId="{4F4DF947-AFBF-407C-9356-7E0DF64271A4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de-DE" sz="1600" dirty="0"/>
        </a:p>
        <a:p>
          <a:pPr algn="l">
            <a:lnSpc>
              <a:spcPct val="100000"/>
            </a:lnSpc>
          </a:pPr>
          <a:r>
            <a:rPr lang="de-DE" sz="1600" dirty="0"/>
            <a:t>ist nicht mehr nutzbar, wenn sie länger als 5 Sekunden dauert</a:t>
          </a:r>
          <a:endParaRPr lang="en-US" sz="1600" dirty="0"/>
        </a:p>
      </dgm:t>
    </dgm:pt>
    <dgm:pt modelId="{296049E7-1EA0-454A-B917-34329588111A}" type="parTrans" cxnId="{68371B5C-5261-4178-A9C1-A6794BD75786}">
      <dgm:prSet/>
      <dgm:spPr/>
      <dgm:t>
        <a:bodyPr/>
        <a:lstStyle/>
        <a:p>
          <a:endParaRPr lang="en-US"/>
        </a:p>
      </dgm:t>
    </dgm:pt>
    <dgm:pt modelId="{660D7608-DFB6-432F-9FAA-FA26656E6E59}" type="sibTrans" cxnId="{68371B5C-5261-4178-A9C1-A6794BD75786}">
      <dgm:prSet/>
      <dgm:spPr/>
      <dgm:t>
        <a:bodyPr/>
        <a:lstStyle/>
        <a:p>
          <a:endParaRPr lang="en-US"/>
        </a:p>
      </dgm:t>
    </dgm:pt>
    <dgm:pt modelId="{16F7C24C-7ACB-470A-A72E-C502988D6A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 dirty="0"/>
            <a:t>Die Installierbarkeit der App auf Apple- und iOS-Geräten</a:t>
          </a:r>
          <a:endParaRPr lang="en-US" dirty="0"/>
        </a:p>
      </dgm:t>
    </dgm:pt>
    <dgm:pt modelId="{433F9F3F-B1F1-4F64-9EDC-A240938A7630}" type="parTrans" cxnId="{123FD018-E913-4160-B364-1F761DF6EEBA}">
      <dgm:prSet/>
      <dgm:spPr/>
      <dgm:t>
        <a:bodyPr/>
        <a:lstStyle/>
        <a:p>
          <a:endParaRPr lang="en-US"/>
        </a:p>
      </dgm:t>
    </dgm:pt>
    <dgm:pt modelId="{9328BF08-5557-4BBE-B36D-B2629C70FA92}" type="sibTrans" cxnId="{123FD018-E913-4160-B364-1F761DF6EEBA}">
      <dgm:prSet/>
      <dgm:spPr/>
      <dgm:t>
        <a:bodyPr/>
        <a:lstStyle/>
        <a:p>
          <a:endParaRPr lang="en-US"/>
        </a:p>
      </dgm:t>
    </dgm:pt>
    <dgm:pt modelId="{9BE09424-7652-4E9C-B464-D3C0104C9B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u="none" dirty="0"/>
            <a:t>liegt im </a:t>
          </a:r>
          <a:r>
            <a:rPr lang="de-DE" sz="1600" u="none" dirty="0" err="1"/>
            <a:t>Bestenfall</a:t>
          </a:r>
          <a:r>
            <a:rPr lang="de-DE" sz="1600" u="none" dirty="0"/>
            <a:t> bei 100%</a:t>
          </a:r>
        </a:p>
        <a:p>
          <a:pPr algn="l">
            <a:lnSpc>
              <a:spcPct val="100000"/>
            </a:lnSpc>
          </a:pPr>
          <a:endParaRPr lang="en-US" sz="1600" u="none" dirty="0"/>
        </a:p>
      </dgm:t>
    </dgm:pt>
    <dgm:pt modelId="{A58FBE24-EBF3-4A96-9E99-7CBC9C5423E9}" type="parTrans" cxnId="{FF8F4F03-5758-44CA-91BE-2B0A6B29A2A3}">
      <dgm:prSet/>
      <dgm:spPr/>
      <dgm:t>
        <a:bodyPr/>
        <a:lstStyle/>
        <a:p>
          <a:endParaRPr lang="en-US"/>
        </a:p>
      </dgm:t>
    </dgm:pt>
    <dgm:pt modelId="{25E2F7B5-C69A-4FA1-BBBD-4B07DC0C3035}" type="sibTrans" cxnId="{FF8F4F03-5758-44CA-91BE-2B0A6B29A2A3}">
      <dgm:prSet/>
      <dgm:spPr/>
      <dgm:t>
        <a:bodyPr/>
        <a:lstStyle/>
        <a:p>
          <a:endParaRPr lang="en-US"/>
        </a:p>
      </dgm:t>
    </dgm:pt>
    <dgm:pt modelId="{14855028-1D60-43A9-AAF9-43A70DF6F6B9}">
      <dgm:prSet custT="1"/>
      <dgm:spPr/>
      <dgm:t>
        <a:bodyPr/>
        <a:lstStyle/>
        <a:p>
          <a:pPr>
            <a:lnSpc>
              <a:spcPct val="100000"/>
            </a:lnSpc>
          </a:pPr>
          <a:endParaRPr lang="de-DE" sz="1600" u="none" dirty="0"/>
        </a:p>
        <a:p>
          <a:pPr>
            <a:lnSpc>
              <a:spcPct val="100000"/>
            </a:lnSpc>
          </a:pPr>
          <a:r>
            <a:rPr lang="de-DE" sz="1600" u="none" dirty="0"/>
            <a:t>ist noch hinnehmbar, wenn sie bei &gt;= 90 % liegt</a:t>
          </a:r>
        </a:p>
        <a:p>
          <a:pPr>
            <a:lnSpc>
              <a:spcPct val="100000"/>
            </a:lnSpc>
          </a:pPr>
          <a:endParaRPr lang="de-DE" sz="1600" u="none" dirty="0"/>
        </a:p>
        <a:p>
          <a:pPr>
            <a:lnSpc>
              <a:spcPct val="100000"/>
            </a:lnSpc>
          </a:pPr>
          <a:r>
            <a:rPr lang="de-DE" sz="1600" u="none" dirty="0"/>
            <a:t>ist nicht mehr hinnehmbar, wenn sie &lt; 90 % ist</a:t>
          </a:r>
          <a:endParaRPr lang="en-US" sz="1600" u="none" dirty="0"/>
        </a:p>
      </dgm:t>
    </dgm:pt>
    <dgm:pt modelId="{A1759855-BDFE-41A4-9CFD-34B218D5E2D7}" type="parTrans" cxnId="{8BA4240B-F740-49AA-8607-89DB30F52E27}">
      <dgm:prSet/>
      <dgm:spPr/>
      <dgm:t>
        <a:bodyPr/>
        <a:lstStyle/>
        <a:p>
          <a:endParaRPr lang="en-US"/>
        </a:p>
      </dgm:t>
    </dgm:pt>
    <dgm:pt modelId="{48E7F880-1588-4FC7-AC4D-F42F7228209D}" type="sibTrans" cxnId="{8BA4240B-F740-49AA-8607-89DB30F52E27}">
      <dgm:prSet/>
      <dgm:spPr/>
      <dgm:t>
        <a:bodyPr/>
        <a:lstStyle/>
        <a:p>
          <a:endParaRPr lang="en-US"/>
        </a:p>
      </dgm:t>
    </dgm:pt>
    <dgm:pt modelId="{DC328C96-1646-4D30-AD43-1C5487FBFF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 dirty="0"/>
            <a:t>Die Modifizierbarkeit (modifizieren ohne Verschlechterung)</a:t>
          </a:r>
          <a:endParaRPr lang="en-US" dirty="0"/>
        </a:p>
      </dgm:t>
    </dgm:pt>
    <dgm:pt modelId="{5F5FE262-8567-4E6E-85E9-8D2E916FE51C}" type="parTrans" cxnId="{00173CD0-5EA3-4529-9B49-D022769535A6}">
      <dgm:prSet/>
      <dgm:spPr/>
      <dgm:t>
        <a:bodyPr/>
        <a:lstStyle/>
        <a:p>
          <a:endParaRPr lang="en-US"/>
        </a:p>
      </dgm:t>
    </dgm:pt>
    <dgm:pt modelId="{4A1D8F5F-8775-4877-BA82-E2948DF99705}" type="sibTrans" cxnId="{00173CD0-5EA3-4529-9B49-D022769535A6}">
      <dgm:prSet/>
      <dgm:spPr/>
      <dgm:t>
        <a:bodyPr/>
        <a:lstStyle/>
        <a:p>
          <a:endParaRPr lang="en-US"/>
        </a:p>
      </dgm:t>
    </dgm:pt>
    <dgm:pt modelId="{784B288D-363E-4ADC-82AF-A25279208E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 liegt im </a:t>
          </a:r>
          <a:r>
            <a:rPr lang="de-DE" sz="1600" dirty="0" err="1"/>
            <a:t>Bestenfall</a:t>
          </a:r>
          <a:r>
            <a:rPr lang="de-DE" sz="1600" dirty="0"/>
            <a:t> bei 100%</a:t>
          </a:r>
          <a:endParaRPr lang="en-US" sz="1600" dirty="0"/>
        </a:p>
      </dgm:t>
    </dgm:pt>
    <dgm:pt modelId="{416B14FB-0FE5-420E-8EDD-B91A2CE4491E}" type="parTrans" cxnId="{0F888AF0-3171-4D2A-B194-A290D245A123}">
      <dgm:prSet/>
      <dgm:spPr/>
      <dgm:t>
        <a:bodyPr/>
        <a:lstStyle/>
        <a:p>
          <a:endParaRPr lang="en-US"/>
        </a:p>
      </dgm:t>
    </dgm:pt>
    <dgm:pt modelId="{6BBA2F0A-E864-4156-93D8-2FFF4CD97C1E}" type="sibTrans" cxnId="{0F888AF0-3171-4D2A-B194-A290D245A123}">
      <dgm:prSet/>
      <dgm:spPr/>
      <dgm:t>
        <a:bodyPr/>
        <a:lstStyle/>
        <a:p>
          <a:endParaRPr lang="en-US"/>
        </a:p>
      </dgm:t>
    </dgm:pt>
    <dgm:pt modelId="{FA2DA5D2-8224-4E54-8CB5-7BBCE5C260D5}">
      <dgm:prSet custT="1"/>
      <dgm:spPr/>
      <dgm:t>
        <a:bodyPr/>
        <a:lstStyle/>
        <a:p>
          <a:pPr>
            <a:lnSpc>
              <a:spcPct val="100000"/>
            </a:lnSpc>
          </a:pPr>
          <a:endParaRPr lang="de-DE" sz="1600" dirty="0"/>
        </a:p>
        <a:p>
          <a:pPr>
            <a:lnSpc>
              <a:spcPct val="100000"/>
            </a:lnSpc>
          </a:pPr>
          <a:endParaRPr lang="de-DE" sz="1600" dirty="0"/>
        </a:p>
        <a:p>
          <a:pPr>
            <a:lnSpc>
              <a:spcPct val="100000"/>
            </a:lnSpc>
          </a:pPr>
          <a:r>
            <a:rPr lang="de-DE" sz="1600" dirty="0"/>
            <a:t>  ist noch hinnehmbar, wenn sie bei &gt;= 90 % liegt</a:t>
          </a:r>
          <a:endParaRPr lang="en-US" sz="1600" dirty="0"/>
        </a:p>
      </dgm:t>
    </dgm:pt>
    <dgm:pt modelId="{EEF22D0E-7083-4F9D-8847-23B1F390754B}" type="parTrans" cxnId="{1F3D34B1-D53F-4B4B-B65C-FC344912D708}">
      <dgm:prSet/>
      <dgm:spPr/>
      <dgm:t>
        <a:bodyPr/>
        <a:lstStyle/>
        <a:p>
          <a:endParaRPr lang="en-US"/>
        </a:p>
      </dgm:t>
    </dgm:pt>
    <dgm:pt modelId="{DAA45AE4-2B0F-4BE8-A741-2FD4593CC777}" type="sibTrans" cxnId="{1F3D34B1-D53F-4B4B-B65C-FC344912D708}">
      <dgm:prSet/>
      <dgm:spPr/>
      <dgm:t>
        <a:bodyPr/>
        <a:lstStyle/>
        <a:p>
          <a:endParaRPr lang="en-US"/>
        </a:p>
      </dgm:t>
    </dgm:pt>
    <dgm:pt modelId="{85DEA8FD-432A-4FCB-963A-711E6A647B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ist nicht mehr hinnehmbar, wenn sie &lt; 90 % liegt</a:t>
          </a:r>
          <a:endParaRPr lang="en-US" sz="1600" dirty="0"/>
        </a:p>
      </dgm:t>
    </dgm:pt>
    <dgm:pt modelId="{5B4C4545-B0E5-4C68-A4AF-3BF9D7671889}" type="parTrans" cxnId="{8FEE10C5-E09B-433F-ADD8-F2D01FAA1828}">
      <dgm:prSet/>
      <dgm:spPr/>
      <dgm:t>
        <a:bodyPr/>
        <a:lstStyle/>
        <a:p>
          <a:endParaRPr lang="en-US"/>
        </a:p>
      </dgm:t>
    </dgm:pt>
    <dgm:pt modelId="{6A03E833-105E-4231-9FED-14930E669FFC}" type="sibTrans" cxnId="{8FEE10C5-E09B-433F-ADD8-F2D01FAA1828}">
      <dgm:prSet/>
      <dgm:spPr/>
      <dgm:t>
        <a:bodyPr/>
        <a:lstStyle/>
        <a:p>
          <a:endParaRPr lang="en-US"/>
        </a:p>
      </dgm:t>
    </dgm:pt>
    <dgm:pt modelId="{C09634FF-866D-4A52-81A4-BCD9537385E9}" type="pres">
      <dgm:prSet presAssocID="{C379830D-444B-4CB4-8AC7-121B3B76DDAF}" presName="root" presStyleCnt="0">
        <dgm:presLayoutVars>
          <dgm:dir/>
          <dgm:resizeHandles val="exact"/>
        </dgm:presLayoutVars>
      </dgm:prSet>
      <dgm:spPr/>
    </dgm:pt>
    <dgm:pt modelId="{FA314DEA-8546-4E6F-9605-66BEF60A5B52}" type="pres">
      <dgm:prSet presAssocID="{4AB4090B-2F05-4996-9314-8FC19C64DC2B}" presName="compNode" presStyleCnt="0"/>
      <dgm:spPr/>
    </dgm:pt>
    <dgm:pt modelId="{6BA31EE7-973C-4D1A-98AA-3459F4FCA5C7}" type="pres">
      <dgm:prSet presAssocID="{4AB4090B-2F05-4996-9314-8FC19C64DC2B}" presName="iconRect" presStyleLbl="node1" presStyleIdx="0" presStyleCnt="5" custLinFactY="-59445" custLinFactNeighborX="-4432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117EC8C-300E-43D3-983B-9C30EDE387CD}" type="pres">
      <dgm:prSet presAssocID="{4AB4090B-2F05-4996-9314-8FC19C64DC2B}" presName="iconSpace" presStyleCnt="0"/>
      <dgm:spPr/>
    </dgm:pt>
    <dgm:pt modelId="{DC475D06-7F5E-4137-A7D4-C7710E0441D0}" type="pres">
      <dgm:prSet presAssocID="{4AB4090B-2F05-4996-9314-8FC19C64DC2B}" presName="parTx" presStyleLbl="revTx" presStyleIdx="0" presStyleCnt="10" custScaleY="98426" custLinFactY="-93597" custLinFactNeighborX="-21959" custLinFactNeighborY="-100000">
        <dgm:presLayoutVars>
          <dgm:chMax val="0"/>
          <dgm:chPref val="0"/>
        </dgm:presLayoutVars>
      </dgm:prSet>
      <dgm:spPr/>
    </dgm:pt>
    <dgm:pt modelId="{331F4F1A-2D0B-477E-B320-D5E3100B6350}" type="pres">
      <dgm:prSet presAssocID="{4AB4090B-2F05-4996-9314-8FC19C64DC2B}" presName="txSpace" presStyleCnt="0"/>
      <dgm:spPr/>
    </dgm:pt>
    <dgm:pt modelId="{73C4A9F1-9F23-47D6-BC9F-D6CFA438CEA2}" type="pres">
      <dgm:prSet presAssocID="{4AB4090B-2F05-4996-9314-8FC19C64DC2B}" presName="desTx" presStyleLbl="revTx" presStyleIdx="1" presStyleCnt="10" custLinFactNeighborX="-629" custLinFactNeighborY="-37417">
        <dgm:presLayoutVars/>
      </dgm:prSet>
      <dgm:spPr/>
    </dgm:pt>
    <dgm:pt modelId="{CBACA2A6-4DEE-4CCF-9A97-8F4A215AAD1B}" type="pres">
      <dgm:prSet presAssocID="{AEEC5DE9-E3BF-44E7-BD26-0DBC2ADDF045}" presName="sibTrans" presStyleCnt="0"/>
      <dgm:spPr/>
    </dgm:pt>
    <dgm:pt modelId="{716701AD-BBF6-47E2-B636-ED1F38985E37}" type="pres">
      <dgm:prSet presAssocID="{6423B0F2-4A0A-41B0-8A0D-40F6A59A302A}" presName="compNode" presStyleCnt="0"/>
      <dgm:spPr/>
    </dgm:pt>
    <dgm:pt modelId="{2A44A59B-31FF-4648-88A1-D5AE3EF5FA5E}" type="pres">
      <dgm:prSet presAssocID="{6423B0F2-4A0A-41B0-8A0D-40F6A59A302A}" presName="iconRect" presStyleLbl="node1" presStyleIdx="1" presStyleCnt="5" custLinFactY="-61218" custLinFactNeighborX="-13536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8E76FC-656B-4BC0-9360-D3740BD66F84}" type="pres">
      <dgm:prSet presAssocID="{6423B0F2-4A0A-41B0-8A0D-40F6A59A302A}" presName="iconSpace" presStyleCnt="0"/>
      <dgm:spPr/>
    </dgm:pt>
    <dgm:pt modelId="{884F6DDE-C38C-4777-8EDA-B6A2D1A17129}" type="pres">
      <dgm:prSet presAssocID="{6423B0F2-4A0A-41B0-8A0D-40F6A59A302A}" presName="parTx" presStyleLbl="revTx" presStyleIdx="2" presStyleCnt="10" custLinFactY="-91749" custLinFactNeighborX="-629" custLinFactNeighborY="-100000">
        <dgm:presLayoutVars>
          <dgm:chMax val="0"/>
          <dgm:chPref val="0"/>
        </dgm:presLayoutVars>
      </dgm:prSet>
      <dgm:spPr/>
    </dgm:pt>
    <dgm:pt modelId="{84B29F5E-BDFB-45F2-B9B6-CD118C57554D}" type="pres">
      <dgm:prSet presAssocID="{6423B0F2-4A0A-41B0-8A0D-40F6A59A302A}" presName="txSpace" presStyleCnt="0"/>
      <dgm:spPr/>
    </dgm:pt>
    <dgm:pt modelId="{6B11AB28-CCAB-4F51-91D3-47F9E6AA1138}" type="pres">
      <dgm:prSet presAssocID="{6423B0F2-4A0A-41B0-8A0D-40F6A59A302A}" presName="desTx" presStyleLbl="revTx" presStyleIdx="3" presStyleCnt="10" custLinFactNeighborX="3146" custLinFactNeighborY="-37417">
        <dgm:presLayoutVars/>
      </dgm:prSet>
      <dgm:spPr/>
    </dgm:pt>
    <dgm:pt modelId="{3F982E7D-0AB2-4311-B5BC-F9D7D82C0F93}" type="pres">
      <dgm:prSet presAssocID="{67CBFD48-E178-4AFE-8D77-413A7605E6D9}" presName="sibTrans" presStyleCnt="0"/>
      <dgm:spPr/>
    </dgm:pt>
    <dgm:pt modelId="{B584AE1C-CEE3-46F1-B3C9-ABD5F5B5E518}" type="pres">
      <dgm:prSet presAssocID="{CB656A0A-E222-4063-93EC-A00A7512DA53}" presName="compNode" presStyleCnt="0"/>
      <dgm:spPr/>
    </dgm:pt>
    <dgm:pt modelId="{60BB9F0D-8AD8-49B0-A226-D5D275D080D4}" type="pres">
      <dgm:prSet presAssocID="{CB656A0A-E222-4063-93EC-A00A7512DA53}" presName="iconRect" presStyleLbl="node1" presStyleIdx="2" presStyleCnt="5" custLinFactY="-53902" custLinFactNeighborX="4128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BF1B8A5-DAD1-4D96-9BDB-11668A56EE1E}" type="pres">
      <dgm:prSet presAssocID="{CB656A0A-E222-4063-93EC-A00A7512DA53}" presName="iconSpace" presStyleCnt="0"/>
      <dgm:spPr/>
    </dgm:pt>
    <dgm:pt modelId="{7057CBC7-6DEC-45FD-B6A4-2DB91A32C39B}" type="pres">
      <dgm:prSet presAssocID="{CB656A0A-E222-4063-93EC-A00A7512DA53}" presName="parTx" presStyleLbl="revTx" presStyleIdx="4" presStyleCnt="10" custLinFactY="-83834" custLinFactNeighborX="0" custLinFactNeighborY="-100000">
        <dgm:presLayoutVars>
          <dgm:chMax val="0"/>
          <dgm:chPref val="0"/>
        </dgm:presLayoutVars>
      </dgm:prSet>
      <dgm:spPr/>
    </dgm:pt>
    <dgm:pt modelId="{6A1A5560-B3FF-410D-8099-2D76E41246C7}" type="pres">
      <dgm:prSet presAssocID="{CB656A0A-E222-4063-93EC-A00A7512DA53}" presName="txSpace" presStyleCnt="0"/>
      <dgm:spPr/>
    </dgm:pt>
    <dgm:pt modelId="{CE97C275-75F1-4867-8ADA-BC0CABA06FD5}" type="pres">
      <dgm:prSet presAssocID="{CB656A0A-E222-4063-93EC-A00A7512DA53}" presName="desTx" presStyleLbl="revTx" presStyleIdx="5" presStyleCnt="10" custLinFactNeighborX="0" custLinFactNeighborY="-37417">
        <dgm:presLayoutVars/>
      </dgm:prSet>
      <dgm:spPr/>
    </dgm:pt>
    <dgm:pt modelId="{F9D013AA-264E-4F74-9B07-0C75F18BBA05}" type="pres">
      <dgm:prSet presAssocID="{E5774C98-D3B5-400E-900C-118B46E91B19}" presName="sibTrans" presStyleCnt="0"/>
      <dgm:spPr/>
    </dgm:pt>
    <dgm:pt modelId="{3990EF0E-F272-4F61-AD3D-FC1CC91D5490}" type="pres">
      <dgm:prSet presAssocID="{16F7C24C-7ACB-470A-A72E-C502988D6A30}" presName="compNode" presStyleCnt="0"/>
      <dgm:spPr/>
    </dgm:pt>
    <dgm:pt modelId="{E6186545-B9D9-4E84-860C-B480C4178996}" type="pres">
      <dgm:prSet presAssocID="{16F7C24C-7ACB-470A-A72E-C502988D6A30}" presName="iconRect" presStyleLbl="node1" presStyleIdx="3" presStyleCnt="5" custLinFactY="-61218" custLinFactNeighborX="-4350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D6466B72-C159-4553-A4EF-F565A256103B}" type="pres">
      <dgm:prSet presAssocID="{16F7C24C-7ACB-470A-A72E-C502988D6A30}" presName="iconSpace" presStyleCnt="0"/>
      <dgm:spPr/>
    </dgm:pt>
    <dgm:pt modelId="{C77CAF95-FB3C-4DA8-BFCC-F03763673D78}" type="pres">
      <dgm:prSet presAssocID="{16F7C24C-7ACB-470A-A72E-C502988D6A30}" presName="parTx" presStyleLbl="revTx" presStyleIdx="6" presStyleCnt="10" custLinFactY="-86582" custLinFactNeighborX="1258" custLinFactNeighborY="-100000">
        <dgm:presLayoutVars>
          <dgm:chMax val="0"/>
          <dgm:chPref val="0"/>
        </dgm:presLayoutVars>
      </dgm:prSet>
      <dgm:spPr/>
    </dgm:pt>
    <dgm:pt modelId="{9A277411-DC31-4055-9311-61F6DE09502B}" type="pres">
      <dgm:prSet presAssocID="{16F7C24C-7ACB-470A-A72E-C502988D6A30}" presName="txSpace" presStyleCnt="0"/>
      <dgm:spPr/>
    </dgm:pt>
    <dgm:pt modelId="{6EAADCC7-C40E-4775-A5A1-36A0BCDD8E09}" type="pres">
      <dgm:prSet presAssocID="{16F7C24C-7ACB-470A-A72E-C502988D6A30}" presName="desTx" presStyleLbl="revTx" presStyleIdx="7" presStyleCnt="10" custLinFactNeighborX="-3146" custLinFactNeighborY="-37417">
        <dgm:presLayoutVars/>
      </dgm:prSet>
      <dgm:spPr/>
    </dgm:pt>
    <dgm:pt modelId="{11FCB679-EA30-43F1-B700-AEF5B42082D2}" type="pres">
      <dgm:prSet presAssocID="{9328BF08-5557-4BBE-B36D-B2629C70FA92}" presName="sibTrans" presStyleCnt="0"/>
      <dgm:spPr/>
    </dgm:pt>
    <dgm:pt modelId="{3FFD67ED-02E3-485E-B418-02EC9747E3CE}" type="pres">
      <dgm:prSet presAssocID="{DC328C96-1646-4D30-AD43-1C5487FBFF89}" presName="compNode" presStyleCnt="0"/>
      <dgm:spPr/>
    </dgm:pt>
    <dgm:pt modelId="{FD8A4635-F2A0-42D1-B8BB-A545B5F604CF}" type="pres">
      <dgm:prSet presAssocID="{DC328C96-1646-4D30-AD43-1C5487FBFF89}" presName="iconRect" presStyleLbl="node1" presStyleIdx="4" presStyleCnt="5" custLinFactY="-33558" custLinFactNeighborX="-4728" custLinFactNeighborY="-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CD5DEDF2-F2A7-4C04-ABA0-6AA8C5E767F6}" type="pres">
      <dgm:prSet presAssocID="{DC328C96-1646-4D30-AD43-1C5487FBFF89}" presName="iconSpace" presStyleCnt="0"/>
      <dgm:spPr/>
    </dgm:pt>
    <dgm:pt modelId="{3E75AA02-ED1D-4BED-ADAC-48177C6B850D}" type="pres">
      <dgm:prSet presAssocID="{DC328C96-1646-4D30-AD43-1C5487FBFF89}" presName="parTx" presStyleLbl="revTx" presStyleIdx="8" presStyleCnt="10" custLinFactY="-85451" custLinFactNeighborX="-2252" custLinFactNeighborY="-100000">
        <dgm:presLayoutVars>
          <dgm:chMax val="0"/>
          <dgm:chPref val="0"/>
        </dgm:presLayoutVars>
      </dgm:prSet>
      <dgm:spPr/>
    </dgm:pt>
    <dgm:pt modelId="{C795CD35-3BBA-49AE-ABF9-82327EA202D6}" type="pres">
      <dgm:prSet presAssocID="{DC328C96-1646-4D30-AD43-1C5487FBFF89}" presName="txSpace" presStyleCnt="0"/>
      <dgm:spPr/>
    </dgm:pt>
    <dgm:pt modelId="{19FDDF5F-9ED3-4E8A-AC90-9B9C3B017114}" type="pres">
      <dgm:prSet presAssocID="{DC328C96-1646-4D30-AD43-1C5487FBFF89}" presName="desTx" presStyleLbl="revTx" presStyleIdx="9" presStyleCnt="10" custLinFactNeighborY="-37417">
        <dgm:presLayoutVars/>
      </dgm:prSet>
      <dgm:spPr/>
    </dgm:pt>
  </dgm:ptLst>
  <dgm:cxnLst>
    <dgm:cxn modelId="{FB0B0500-8039-45B0-A7B8-413B58BB9671}" type="presOf" srcId="{4F4DF947-AFBF-407C-9356-7E0DF64271A4}" destId="{CE97C275-75F1-4867-8ADA-BC0CABA06FD5}" srcOrd="0" destOrd="2" presId="urn:microsoft.com/office/officeart/2018/5/layout/CenteredIconLabelDescriptionList"/>
    <dgm:cxn modelId="{FF8F4F03-5758-44CA-91BE-2B0A6B29A2A3}" srcId="{16F7C24C-7ACB-470A-A72E-C502988D6A30}" destId="{9BE09424-7652-4E9C-B464-D3C0104C9B46}" srcOrd="0" destOrd="0" parTransId="{A58FBE24-EBF3-4A96-9E99-7CBC9C5423E9}" sibTransId="{25E2F7B5-C69A-4FA1-BBBD-4B07DC0C3035}"/>
    <dgm:cxn modelId="{8BA4240B-F740-49AA-8607-89DB30F52E27}" srcId="{16F7C24C-7ACB-470A-A72E-C502988D6A30}" destId="{14855028-1D60-43A9-AAF9-43A70DF6F6B9}" srcOrd="1" destOrd="0" parTransId="{A1759855-BDFE-41A4-9CFD-34B218D5E2D7}" sibTransId="{48E7F880-1588-4FC7-AC4D-F42F7228209D}"/>
    <dgm:cxn modelId="{038F9910-A98B-4BBF-ABA1-F305B559A957}" type="presOf" srcId="{348CDEA8-0D32-43E8-8AAE-7BDA9D1468CC}" destId="{CE97C275-75F1-4867-8ADA-BC0CABA06FD5}" srcOrd="0" destOrd="1" presId="urn:microsoft.com/office/officeart/2018/5/layout/CenteredIconLabelDescriptionList"/>
    <dgm:cxn modelId="{B76FF513-B8DF-4BEB-AB5E-92B9D7FCA6F9}" type="presOf" srcId="{B50DC2AA-D69B-43A1-9436-B7ADF86BE9D3}" destId="{73C4A9F1-9F23-47D6-BC9F-D6CFA438CEA2}" srcOrd="0" destOrd="2" presId="urn:microsoft.com/office/officeart/2018/5/layout/CenteredIconLabelDescriptionList"/>
    <dgm:cxn modelId="{123FD018-E913-4160-B364-1F761DF6EEBA}" srcId="{C379830D-444B-4CB4-8AC7-121B3B76DDAF}" destId="{16F7C24C-7ACB-470A-A72E-C502988D6A30}" srcOrd="3" destOrd="0" parTransId="{433F9F3F-B1F1-4F64-9EDC-A240938A7630}" sibTransId="{9328BF08-5557-4BBE-B36D-B2629C70FA92}"/>
    <dgm:cxn modelId="{FFA94B1C-2A9C-484C-932D-42920B385924}" type="presOf" srcId="{4AB4090B-2F05-4996-9314-8FC19C64DC2B}" destId="{DC475D06-7F5E-4137-A7D4-C7710E0441D0}" srcOrd="0" destOrd="0" presId="urn:microsoft.com/office/officeart/2018/5/layout/CenteredIconLabelDescriptionList"/>
    <dgm:cxn modelId="{885DA725-6EB7-4C40-983A-D6844B31A699}" srcId="{CB656A0A-E222-4063-93EC-A00A7512DA53}" destId="{32AE8F95-474B-4724-88D6-607CBF6DAC4E}" srcOrd="0" destOrd="0" parTransId="{57C59B1B-9A65-4F6D-97A8-677F7B0BA714}" sibTransId="{0785A925-C691-4A41-B2E6-DBC89F135732}"/>
    <dgm:cxn modelId="{CB3EFA27-B73D-4BBF-806F-854797F9799F}" srcId="{6423B0F2-4A0A-41B0-8A0D-40F6A59A302A}" destId="{5AADB8B2-D759-4C79-B90B-1B7A46657E0E}" srcOrd="0" destOrd="0" parTransId="{5EE8815A-FEAE-45C8-AF02-9E40384B4EB0}" sibTransId="{750E4345-FF44-4C35-A320-E188605854E1}"/>
    <dgm:cxn modelId="{F8FC9631-AF15-4C38-8E62-7CDF6A7C9DD6}" type="presOf" srcId="{16F7C24C-7ACB-470A-A72E-C502988D6A30}" destId="{C77CAF95-FB3C-4DA8-BFCC-F03763673D78}" srcOrd="0" destOrd="0" presId="urn:microsoft.com/office/officeart/2018/5/layout/CenteredIconLabelDescriptionList"/>
    <dgm:cxn modelId="{E578EC3E-49BA-45EC-896D-93423137B465}" type="presOf" srcId="{784B288D-363E-4ADC-82AF-A25279208E5F}" destId="{19FDDF5F-9ED3-4E8A-AC90-9B9C3B017114}" srcOrd="0" destOrd="0" presId="urn:microsoft.com/office/officeart/2018/5/layout/CenteredIconLabelDescriptionList"/>
    <dgm:cxn modelId="{84AEDB40-46D3-4ED3-BBC1-68C3C8E645D1}" type="presOf" srcId="{C379830D-444B-4CB4-8AC7-121B3B76DDAF}" destId="{C09634FF-866D-4A52-81A4-BCD9537385E9}" srcOrd="0" destOrd="0" presId="urn:microsoft.com/office/officeart/2018/5/layout/CenteredIconLabelDescriptionList"/>
    <dgm:cxn modelId="{68371B5C-5261-4178-A9C1-A6794BD75786}" srcId="{CB656A0A-E222-4063-93EC-A00A7512DA53}" destId="{4F4DF947-AFBF-407C-9356-7E0DF64271A4}" srcOrd="2" destOrd="0" parTransId="{296049E7-1EA0-454A-B917-34329588111A}" sibTransId="{660D7608-DFB6-432F-9FAA-FA26656E6E59}"/>
    <dgm:cxn modelId="{62DC7B5F-D5E1-4D0C-BA6E-4ACA97253308}" type="presOf" srcId="{85DEA8FD-432A-4FCB-963A-711E6A647B79}" destId="{19FDDF5F-9ED3-4E8A-AC90-9B9C3B017114}" srcOrd="0" destOrd="2" presId="urn:microsoft.com/office/officeart/2018/5/layout/CenteredIconLabelDescriptionList"/>
    <dgm:cxn modelId="{7D9C2360-92D8-4F41-A469-99B61A2D02B0}" type="presOf" srcId="{0CC2D5FF-4318-4FC4-BBF7-3DEB36330BA1}" destId="{73C4A9F1-9F23-47D6-BC9F-D6CFA438CEA2}" srcOrd="0" destOrd="1" presId="urn:microsoft.com/office/officeart/2018/5/layout/CenteredIconLabelDescriptionList"/>
    <dgm:cxn modelId="{FE8F2761-8993-4F3E-93A0-C4C860FA959A}" srcId="{6423B0F2-4A0A-41B0-8A0D-40F6A59A302A}" destId="{6586C9DD-E03C-46F4-A017-93823A36E55F}" srcOrd="1" destOrd="0" parTransId="{97EB4676-ED7E-4AE9-B05C-300C49012625}" sibTransId="{A2573C06-C51B-422D-BDEA-2697956583FF}"/>
    <dgm:cxn modelId="{C4B40843-6BE2-47CE-9F98-C3B35E0DA7E7}" type="presOf" srcId="{14855028-1D60-43A9-AAF9-43A70DF6F6B9}" destId="{6EAADCC7-C40E-4775-A5A1-36A0BCDD8E09}" srcOrd="0" destOrd="1" presId="urn:microsoft.com/office/officeart/2018/5/layout/CenteredIconLabelDescriptionList"/>
    <dgm:cxn modelId="{944DF871-1DC2-4A35-BA3F-CEA14B7AB22C}" type="presOf" srcId="{DC328C96-1646-4D30-AD43-1C5487FBFF89}" destId="{3E75AA02-ED1D-4BED-ADAC-48177C6B850D}" srcOrd="0" destOrd="0" presId="urn:microsoft.com/office/officeart/2018/5/layout/CenteredIconLabelDescriptionList"/>
    <dgm:cxn modelId="{0BCC9E7D-634D-4E3E-9334-E21253040E8A}" srcId="{4AB4090B-2F05-4996-9314-8FC19C64DC2B}" destId="{B50DC2AA-D69B-43A1-9436-B7ADF86BE9D3}" srcOrd="2" destOrd="0" parTransId="{101BAB9C-FA1D-49E1-9BBB-7BCC5DBFF53C}" sibTransId="{B24A58B1-8C8C-4B47-AC5B-90EEEF843247}"/>
    <dgm:cxn modelId="{DCD72B84-BB40-405C-91BD-45795E175598}" type="presOf" srcId="{3DB54C3A-C4C1-4FC3-8345-961603AF8284}" destId="{6B11AB28-CCAB-4F51-91D3-47F9E6AA1138}" srcOrd="0" destOrd="2" presId="urn:microsoft.com/office/officeart/2018/5/layout/CenteredIconLabelDescriptionList"/>
    <dgm:cxn modelId="{417F6489-2D25-44A0-A099-6FF0D8A078C1}" srcId="{6423B0F2-4A0A-41B0-8A0D-40F6A59A302A}" destId="{3DB54C3A-C4C1-4FC3-8345-961603AF8284}" srcOrd="2" destOrd="0" parTransId="{10104365-58F1-4D0A-B8DA-FAE24270BC4D}" sibTransId="{E34B9FE9-6DAA-4FD5-B4C2-C64BB87995EE}"/>
    <dgm:cxn modelId="{6AE64492-47E9-4971-9A4A-5D358619D05C}" srcId="{C379830D-444B-4CB4-8AC7-121B3B76DDAF}" destId="{4AB4090B-2F05-4996-9314-8FC19C64DC2B}" srcOrd="0" destOrd="0" parTransId="{D6848258-2350-43A8-B4FE-1F03D8054217}" sibTransId="{AEEC5DE9-E3BF-44E7-BD26-0DBC2ADDF045}"/>
    <dgm:cxn modelId="{BD39F496-9470-4FDB-80A1-8B36F64F905A}" type="presOf" srcId="{CB656A0A-E222-4063-93EC-A00A7512DA53}" destId="{7057CBC7-6DEC-45FD-B6A4-2DB91A32C39B}" srcOrd="0" destOrd="0" presId="urn:microsoft.com/office/officeart/2018/5/layout/CenteredIconLabelDescriptionList"/>
    <dgm:cxn modelId="{E2C6F69C-DC34-4E1D-A864-901A23E933E3}" type="presOf" srcId="{FA2DA5D2-8224-4E54-8CB5-7BBCE5C260D5}" destId="{19FDDF5F-9ED3-4E8A-AC90-9B9C3B017114}" srcOrd="0" destOrd="1" presId="urn:microsoft.com/office/officeart/2018/5/layout/CenteredIconLabelDescriptionList"/>
    <dgm:cxn modelId="{1F3D34B1-D53F-4B4B-B65C-FC344912D708}" srcId="{DC328C96-1646-4D30-AD43-1C5487FBFF89}" destId="{FA2DA5D2-8224-4E54-8CB5-7BBCE5C260D5}" srcOrd="1" destOrd="0" parTransId="{EEF22D0E-7083-4F9D-8847-23B1F390754B}" sibTransId="{DAA45AE4-2B0F-4BE8-A741-2FD4593CC777}"/>
    <dgm:cxn modelId="{8FEE10C5-E09B-433F-ADD8-F2D01FAA1828}" srcId="{DC328C96-1646-4D30-AD43-1C5487FBFF89}" destId="{85DEA8FD-432A-4FCB-963A-711E6A647B79}" srcOrd="2" destOrd="0" parTransId="{5B4C4545-B0E5-4C68-A4AF-3BF9D7671889}" sibTransId="{6A03E833-105E-4231-9FED-14930E669FFC}"/>
    <dgm:cxn modelId="{230003C8-314E-45C8-B827-2320996BF9B5}" srcId="{CB656A0A-E222-4063-93EC-A00A7512DA53}" destId="{348CDEA8-0D32-43E8-8AAE-7BDA9D1468CC}" srcOrd="1" destOrd="0" parTransId="{D42016EB-F2FD-4296-B650-F15268D6B329}" sibTransId="{938079C8-C4C8-45DB-9B45-0940C1B96E86}"/>
    <dgm:cxn modelId="{4D4D5DCA-26C3-4C49-AE5D-C0075AC60F10}" type="presOf" srcId="{5AADB8B2-D759-4C79-B90B-1B7A46657E0E}" destId="{6B11AB28-CCAB-4F51-91D3-47F9E6AA1138}" srcOrd="0" destOrd="0" presId="urn:microsoft.com/office/officeart/2018/5/layout/CenteredIconLabelDescriptionList"/>
    <dgm:cxn modelId="{DB4A4ACD-BF43-40C8-B091-99AE0245D89A}" type="presOf" srcId="{6586C9DD-E03C-46F4-A017-93823A36E55F}" destId="{6B11AB28-CCAB-4F51-91D3-47F9E6AA1138}" srcOrd="0" destOrd="1" presId="urn:microsoft.com/office/officeart/2018/5/layout/CenteredIconLabelDescriptionList"/>
    <dgm:cxn modelId="{A88790CF-81A7-4D3B-A924-6072F00771D4}" srcId="{4AB4090B-2F05-4996-9314-8FC19C64DC2B}" destId="{47592652-DC22-4A9F-B2E1-8719EE3018DF}" srcOrd="0" destOrd="0" parTransId="{F73B9150-BB09-47B9-A343-FF07789C0219}" sibTransId="{4D599966-A470-4FAB-956F-577EF6A7B501}"/>
    <dgm:cxn modelId="{00173CD0-5EA3-4529-9B49-D022769535A6}" srcId="{C379830D-444B-4CB4-8AC7-121B3B76DDAF}" destId="{DC328C96-1646-4D30-AD43-1C5487FBFF89}" srcOrd="4" destOrd="0" parTransId="{5F5FE262-8567-4E6E-85E9-8D2E916FE51C}" sibTransId="{4A1D8F5F-8775-4877-BA82-E2948DF99705}"/>
    <dgm:cxn modelId="{1739B7D2-2669-43B4-9998-F1F18F51F606}" type="presOf" srcId="{9BE09424-7652-4E9C-B464-D3C0104C9B46}" destId="{6EAADCC7-C40E-4775-A5A1-36A0BCDD8E09}" srcOrd="0" destOrd="0" presId="urn:microsoft.com/office/officeart/2018/5/layout/CenteredIconLabelDescriptionList"/>
    <dgm:cxn modelId="{0C82A1D6-8704-49B5-8F13-7FCEE420BC76}" srcId="{4AB4090B-2F05-4996-9314-8FC19C64DC2B}" destId="{0CC2D5FF-4318-4FC4-BBF7-3DEB36330BA1}" srcOrd="1" destOrd="0" parTransId="{DD0915B1-9339-47C2-9ADF-1503C2FED50C}" sibTransId="{321CCD0D-98E6-4908-8C12-009B889D53EC}"/>
    <dgm:cxn modelId="{A47E70DF-D91D-45E3-9C84-4270BE7AB732}" type="presOf" srcId="{47592652-DC22-4A9F-B2E1-8719EE3018DF}" destId="{73C4A9F1-9F23-47D6-BC9F-D6CFA438CEA2}" srcOrd="0" destOrd="0" presId="urn:microsoft.com/office/officeart/2018/5/layout/CenteredIconLabelDescriptionList"/>
    <dgm:cxn modelId="{76485ADF-1E78-4144-83CF-D67A30740721}" srcId="{C379830D-444B-4CB4-8AC7-121B3B76DDAF}" destId="{CB656A0A-E222-4063-93EC-A00A7512DA53}" srcOrd="2" destOrd="0" parTransId="{8CC10317-DC14-4072-ACF9-666D386C7E76}" sibTransId="{E5774C98-D3B5-400E-900C-118B46E91B19}"/>
    <dgm:cxn modelId="{0F888AF0-3171-4D2A-B194-A290D245A123}" srcId="{DC328C96-1646-4D30-AD43-1C5487FBFF89}" destId="{784B288D-363E-4ADC-82AF-A25279208E5F}" srcOrd="0" destOrd="0" parTransId="{416B14FB-0FE5-420E-8EDD-B91A2CE4491E}" sibTransId="{6BBA2F0A-E864-4156-93D8-2FFF4CD97C1E}"/>
    <dgm:cxn modelId="{A4A6E2F0-B42E-481F-AAF3-DB74EE64B611}" srcId="{C379830D-444B-4CB4-8AC7-121B3B76DDAF}" destId="{6423B0F2-4A0A-41B0-8A0D-40F6A59A302A}" srcOrd="1" destOrd="0" parTransId="{E9BC108D-4E56-4F07-A374-5E527ACA55C9}" sibTransId="{67CBFD48-E178-4AFE-8D77-413A7605E6D9}"/>
    <dgm:cxn modelId="{67EF14F2-ABD3-4DDC-BD30-25C1B551F2AA}" type="presOf" srcId="{6423B0F2-4A0A-41B0-8A0D-40F6A59A302A}" destId="{884F6DDE-C38C-4777-8EDA-B6A2D1A17129}" srcOrd="0" destOrd="0" presId="urn:microsoft.com/office/officeart/2018/5/layout/CenteredIconLabelDescriptionList"/>
    <dgm:cxn modelId="{413D06FA-20A9-4948-9BE7-8D2E29311A6F}" type="presOf" srcId="{32AE8F95-474B-4724-88D6-607CBF6DAC4E}" destId="{CE97C275-75F1-4867-8ADA-BC0CABA06FD5}" srcOrd="0" destOrd="0" presId="urn:microsoft.com/office/officeart/2018/5/layout/CenteredIconLabelDescriptionList"/>
    <dgm:cxn modelId="{FA20C040-A193-4296-833F-AA5F7EDD94FE}" type="presParOf" srcId="{C09634FF-866D-4A52-81A4-BCD9537385E9}" destId="{FA314DEA-8546-4E6F-9605-66BEF60A5B52}" srcOrd="0" destOrd="0" presId="urn:microsoft.com/office/officeart/2018/5/layout/CenteredIconLabelDescriptionList"/>
    <dgm:cxn modelId="{D42081D8-BC87-4488-BF42-097C64295DC6}" type="presParOf" srcId="{FA314DEA-8546-4E6F-9605-66BEF60A5B52}" destId="{6BA31EE7-973C-4D1A-98AA-3459F4FCA5C7}" srcOrd="0" destOrd="0" presId="urn:microsoft.com/office/officeart/2018/5/layout/CenteredIconLabelDescriptionList"/>
    <dgm:cxn modelId="{5DADD320-5C74-4CEB-BE15-DA09C5C81827}" type="presParOf" srcId="{FA314DEA-8546-4E6F-9605-66BEF60A5B52}" destId="{9117EC8C-300E-43D3-983B-9C30EDE387CD}" srcOrd="1" destOrd="0" presId="urn:microsoft.com/office/officeart/2018/5/layout/CenteredIconLabelDescriptionList"/>
    <dgm:cxn modelId="{EFFB18C3-6EB8-42C5-B418-20911BEFEDBC}" type="presParOf" srcId="{FA314DEA-8546-4E6F-9605-66BEF60A5B52}" destId="{DC475D06-7F5E-4137-A7D4-C7710E0441D0}" srcOrd="2" destOrd="0" presId="urn:microsoft.com/office/officeart/2018/5/layout/CenteredIconLabelDescriptionList"/>
    <dgm:cxn modelId="{24AB4E06-53C8-401E-B89E-1976ED428D5C}" type="presParOf" srcId="{FA314DEA-8546-4E6F-9605-66BEF60A5B52}" destId="{331F4F1A-2D0B-477E-B320-D5E3100B6350}" srcOrd="3" destOrd="0" presId="urn:microsoft.com/office/officeart/2018/5/layout/CenteredIconLabelDescriptionList"/>
    <dgm:cxn modelId="{54A15A7F-4AAE-43AF-9E57-CF19B0938799}" type="presParOf" srcId="{FA314DEA-8546-4E6F-9605-66BEF60A5B52}" destId="{73C4A9F1-9F23-47D6-BC9F-D6CFA438CEA2}" srcOrd="4" destOrd="0" presId="urn:microsoft.com/office/officeart/2018/5/layout/CenteredIconLabelDescriptionList"/>
    <dgm:cxn modelId="{CEF9FE70-09B0-4BF0-BE36-A5B38ED13B97}" type="presParOf" srcId="{C09634FF-866D-4A52-81A4-BCD9537385E9}" destId="{CBACA2A6-4DEE-4CCF-9A97-8F4A215AAD1B}" srcOrd="1" destOrd="0" presId="urn:microsoft.com/office/officeart/2018/5/layout/CenteredIconLabelDescriptionList"/>
    <dgm:cxn modelId="{50ED1EF0-9303-486A-A212-6807564B4F3E}" type="presParOf" srcId="{C09634FF-866D-4A52-81A4-BCD9537385E9}" destId="{716701AD-BBF6-47E2-B636-ED1F38985E37}" srcOrd="2" destOrd="0" presId="urn:microsoft.com/office/officeart/2018/5/layout/CenteredIconLabelDescriptionList"/>
    <dgm:cxn modelId="{59FC4DB6-3783-4E9B-9C94-FFED71EB8268}" type="presParOf" srcId="{716701AD-BBF6-47E2-B636-ED1F38985E37}" destId="{2A44A59B-31FF-4648-88A1-D5AE3EF5FA5E}" srcOrd="0" destOrd="0" presId="urn:microsoft.com/office/officeart/2018/5/layout/CenteredIconLabelDescriptionList"/>
    <dgm:cxn modelId="{84F38B91-60F5-448C-994B-698610FD2416}" type="presParOf" srcId="{716701AD-BBF6-47E2-B636-ED1F38985E37}" destId="{A68E76FC-656B-4BC0-9360-D3740BD66F84}" srcOrd="1" destOrd="0" presId="urn:microsoft.com/office/officeart/2018/5/layout/CenteredIconLabelDescriptionList"/>
    <dgm:cxn modelId="{D6DC0A7D-461B-46D6-AF3C-1F606EBDFDBF}" type="presParOf" srcId="{716701AD-BBF6-47E2-B636-ED1F38985E37}" destId="{884F6DDE-C38C-4777-8EDA-B6A2D1A17129}" srcOrd="2" destOrd="0" presId="urn:microsoft.com/office/officeart/2018/5/layout/CenteredIconLabelDescriptionList"/>
    <dgm:cxn modelId="{E4C72523-A3CB-479A-8742-646265913B04}" type="presParOf" srcId="{716701AD-BBF6-47E2-B636-ED1F38985E37}" destId="{84B29F5E-BDFB-45F2-B9B6-CD118C57554D}" srcOrd="3" destOrd="0" presId="urn:microsoft.com/office/officeart/2018/5/layout/CenteredIconLabelDescriptionList"/>
    <dgm:cxn modelId="{B303D937-40E1-4B52-A515-7A6941F4427D}" type="presParOf" srcId="{716701AD-BBF6-47E2-B636-ED1F38985E37}" destId="{6B11AB28-CCAB-4F51-91D3-47F9E6AA1138}" srcOrd="4" destOrd="0" presId="urn:microsoft.com/office/officeart/2018/5/layout/CenteredIconLabelDescriptionList"/>
    <dgm:cxn modelId="{0A60383A-DB65-45D6-BD51-CF4E7E00707E}" type="presParOf" srcId="{C09634FF-866D-4A52-81A4-BCD9537385E9}" destId="{3F982E7D-0AB2-4311-B5BC-F9D7D82C0F93}" srcOrd="3" destOrd="0" presId="urn:microsoft.com/office/officeart/2018/5/layout/CenteredIconLabelDescriptionList"/>
    <dgm:cxn modelId="{04A3F02A-A2CA-4719-BE4D-C7E38A3BB489}" type="presParOf" srcId="{C09634FF-866D-4A52-81A4-BCD9537385E9}" destId="{B584AE1C-CEE3-46F1-B3C9-ABD5F5B5E518}" srcOrd="4" destOrd="0" presId="urn:microsoft.com/office/officeart/2018/5/layout/CenteredIconLabelDescriptionList"/>
    <dgm:cxn modelId="{019E7461-7A03-4F33-BD98-11131EC0C780}" type="presParOf" srcId="{B584AE1C-CEE3-46F1-B3C9-ABD5F5B5E518}" destId="{60BB9F0D-8AD8-49B0-A226-D5D275D080D4}" srcOrd="0" destOrd="0" presId="urn:microsoft.com/office/officeart/2018/5/layout/CenteredIconLabelDescriptionList"/>
    <dgm:cxn modelId="{370E023E-BDFF-450C-9566-25F501F57F87}" type="presParOf" srcId="{B584AE1C-CEE3-46F1-B3C9-ABD5F5B5E518}" destId="{CBF1B8A5-DAD1-4D96-9BDB-11668A56EE1E}" srcOrd="1" destOrd="0" presId="urn:microsoft.com/office/officeart/2018/5/layout/CenteredIconLabelDescriptionList"/>
    <dgm:cxn modelId="{62E97350-C0D2-486B-A3BA-858E4EA7EC2D}" type="presParOf" srcId="{B584AE1C-CEE3-46F1-B3C9-ABD5F5B5E518}" destId="{7057CBC7-6DEC-45FD-B6A4-2DB91A32C39B}" srcOrd="2" destOrd="0" presId="urn:microsoft.com/office/officeart/2018/5/layout/CenteredIconLabelDescriptionList"/>
    <dgm:cxn modelId="{630B0A91-55A2-49EA-8D52-3146415981AD}" type="presParOf" srcId="{B584AE1C-CEE3-46F1-B3C9-ABD5F5B5E518}" destId="{6A1A5560-B3FF-410D-8099-2D76E41246C7}" srcOrd="3" destOrd="0" presId="urn:microsoft.com/office/officeart/2018/5/layout/CenteredIconLabelDescriptionList"/>
    <dgm:cxn modelId="{046047B7-77D6-4AFF-A16E-BA90AC7DC05D}" type="presParOf" srcId="{B584AE1C-CEE3-46F1-B3C9-ABD5F5B5E518}" destId="{CE97C275-75F1-4867-8ADA-BC0CABA06FD5}" srcOrd="4" destOrd="0" presId="urn:microsoft.com/office/officeart/2018/5/layout/CenteredIconLabelDescriptionList"/>
    <dgm:cxn modelId="{8F6E647C-B36B-46D0-8C23-B13D4332C1C3}" type="presParOf" srcId="{C09634FF-866D-4A52-81A4-BCD9537385E9}" destId="{F9D013AA-264E-4F74-9B07-0C75F18BBA05}" srcOrd="5" destOrd="0" presId="urn:microsoft.com/office/officeart/2018/5/layout/CenteredIconLabelDescriptionList"/>
    <dgm:cxn modelId="{132B7FC0-E8D2-47C5-AB70-150D194C7973}" type="presParOf" srcId="{C09634FF-866D-4A52-81A4-BCD9537385E9}" destId="{3990EF0E-F272-4F61-AD3D-FC1CC91D5490}" srcOrd="6" destOrd="0" presId="urn:microsoft.com/office/officeart/2018/5/layout/CenteredIconLabelDescriptionList"/>
    <dgm:cxn modelId="{0CBCB802-F313-46E1-990A-1D599BA0A846}" type="presParOf" srcId="{3990EF0E-F272-4F61-AD3D-FC1CC91D5490}" destId="{E6186545-B9D9-4E84-860C-B480C4178996}" srcOrd="0" destOrd="0" presId="urn:microsoft.com/office/officeart/2018/5/layout/CenteredIconLabelDescriptionList"/>
    <dgm:cxn modelId="{95F556A3-5A0B-42D8-8699-95B64C6A9020}" type="presParOf" srcId="{3990EF0E-F272-4F61-AD3D-FC1CC91D5490}" destId="{D6466B72-C159-4553-A4EF-F565A256103B}" srcOrd="1" destOrd="0" presId="urn:microsoft.com/office/officeart/2018/5/layout/CenteredIconLabelDescriptionList"/>
    <dgm:cxn modelId="{5C3490A9-5F61-4C5C-AF96-AE93A41947C4}" type="presParOf" srcId="{3990EF0E-F272-4F61-AD3D-FC1CC91D5490}" destId="{C77CAF95-FB3C-4DA8-BFCC-F03763673D78}" srcOrd="2" destOrd="0" presId="urn:microsoft.com/office/officeart/2018/5/layout/CenteredIconLabelDescriptionList"/>
    <dgm:cxn modelId="{ADCC0B8D-5F35-4651-AEFB-B33C75732C92}" type="presParOf" srcId="{3990EF0E-F272-4F61-AD3D-FC1CC91D5490}" destId="{9A277411-DC31-4055-9311-61F6DE09502B}" srcOrd="3" destOrd="0" presId="urn:microsoft.com/office/officeart/2018/5/layout/CenteredIconLabelDescriptionList"/>
    <dgm:cxn modelId="{E61FD261-6D91-4744-B33D-B4FED21A103F}" type="presParOf" srcId="{3990EF0E-F272-4F61-AD3D-FC1CC91D5490}" destId="{6EAADCC7-C40E-4775-A5A1-36A0BCDD8E09}" srcOrd="4" destOrd="0" presId="urn:microsoft.com/office/officeart/2018/5/layout/CenteredIconLabelDescriptionList"/>
    <dgm:cxn modelId="{B884187B-DD9B-4291-8224-EC956E8C1103}" type="presParOf" srcId="{C09634FF-866D-4A52-81A4-BCD9537385E9}" destId="{11FCB679-EA30-43F1-B700-AEF5B42082D2}" srcOrd="7" destOrd="0" presId="urn:microsoft.com/office/officeart/2018/5/layout/CenteredIconLabelDescriptionList"/>
    <dgm:cxn modelId="{E3603942-65C1-441C-8BBA-0CE5FF87AC9B}" type="presParOf" srcId="{C09634FF-866D-4A52-81A4-BCD9537385E9}" destId="{3FFD67ED-02E3-485E-B418-02EC9747E3CE}" srcOrd="8" destOrd="0" presId="urn:microsoft.com/office/officeart/2018/5/layout/CenteredIconLabelDescriptionList"/>
    <dgm:cxn modelId="{BA5263CB-5620-4D47-B8EF-3063701B4189}" type="presParOf" srcId="{3FFD67ED-02E3-485E-B418-02EC9747E3CE}" destId="{FD8A4635-F2A0-42D1-B8BB-A545B5F604CF}" srcOrd="0" destOrd="0" presId="urn:microsoft.com/office/officeart/2018/5/layout/CenteredIconLabelDescriptionList"/>
    <dgm:cxn modelId="{9E9C1ED7-2689-42F3-B4CF-9DE1C256668F}" type="presParOf" srcId="{3FFD67ED-02E3-485E-B418-02EC9747E3CE}" destId="{CD5DEDF2-F2A7-4C04-ABA0-6AA8C5E767F6}" srcOrd="1" destOrd="0" presId="urn:microsoft.com/office/officeart/2018/5/layout/CenteredIconLabelDescriptionList"/>
    <dgm:cxn modelId="{BEF82712-990C-47D9-89F8-434D25CF42C2}" type="presParOf" srcId="{3FFD67ED-02E3-485E-B418-02EC9747E3CE}" destId="{3E75AA02-ED1D-4BED-ADAC-48177C6B850D}" srcOrd="2" destOrd="0" presId="urn:microsoft.com/office/officeart/2018/5/layout/CenteredIconLabelDescriptionList"/>
    <dgm:cxn modelId="{BC538C96-BB7B-435A-9C43-7B8B06B97638}" type="presParOf" srcId="{3FFD67ED-02E3-485E-B418-02EC9747E3CE}" destId="{C795CD35-3BBA-49AE-ABF9-82327EA202D6}" srcOrd="3" destOrd="0" presId="urn:microsoft.com/office/officeart/2018/5/layout/CenteredIconLabelDescriptionList"/>
    <dgm:cxn modelId="{64AA95E6-25A9-4F4F-8AC4-3985E95E3D5D}" type="presParOf" srcId="{3FFD67ED-02E3-485E-B418-02EC9747E3CE}" destId="{19FDDF5F-9ED3-4E8A-AC90-9B9C3B0171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30D63-42A9-49DD-8216-62DABC618A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C4D59A79-D534-43BF-9F16-F755868E5182}">
      <dgm:prSet phldrT="[Text]"/>
      <dgm:spPr/>
      <dgm:t>
        <a:bodyPr/>
        <a:lstStyle/>
        <a:p>
          <a:r>
            <a:rPr lang="de-DE" dirty="0"/>
            <a:t>Nutzen Endanwender der App</a:t>
          </a:r>
        </a:p>
      </dgm:t>
    </dgm:pt>
    <dgm:pt modelId="{E7EEC3F8-7FF9-4444-B531-5B9E9966CB7F}" type="parTrans" cxnId="{C9522837-2AFA-4496-B8E9-5F187265EB37}">
      <dgm:prSet/>
      <dgm:spPr/>
      <dgm:t>
        <a:bodyPr/>
        <a:lstStyle/>
        <a:p>
          <a:endParaRPr lang="de-DE"/>
        </a:p>
      </dgm:t>
    </dgm:pt>
    <dgm:pt modelId="{84E0F346-BC6B-4648-BF2C-1AEE5A99DEBC}" type="sibTrans" cxnId="{C9522837-2AFA-4496-B8E9-5F187265EB37}">
      <dgm:prSet/>
      <dgm:spPr/>
      <dgm:t>
        <a:bodyPr/>
        <a:lstStyle/>
        <a:p>
          <a:endParaRPr lang="de-DE"/>
        </a:p>
      </dgm:t>
    </dgm:pt>
    <dgm:pt modelId="{19F29421-260A-4EE2-960F-ED8324FCEDD7}">
      <dgm:prSet phldrT="[Text]"/>
      <dgm:spPr/>
      <dgm:t>
        <a:bodyPr/>
        <a:lstStyle/>
        <a:p>
          <a:r>
            <a:rPr lang="de-DE" dirty="0"/>
            <a:t>Ortsunabhängiges Shisha-Rauchen</a:t>
          </a:r>
        </a:p>
      </dgm:t>
    </dgm:pt>
    <dgm:pt modelId="{9A97C767-CA62-4CFC-A085-C0CB0E62363D}" type="parTrans" cxnId="{958CD0CC-714D-421D-8A59-2A3526E08935}">
      <dgm:prSet/>
      <dgm:spPr/>
      <dgm:t>
        <a:bodyPr/>
        <a:lstStyle/>
        <a:p>
          <a:endParaRPr lang="de-DE"/>
        </a:p>
      </dgm:t>
    </dgm:pt>
    <dgm:pt modelId="{1C541610-3403-44CE-811E-922C09B93014}" type="sibTrans" cxnId="{958CD0CC-714D-421D-8A59-2A3526E08935}">
      <dgm:prSet/>
      <dgm:spPr/>
      <dgm:t>
        <a:bodyPr/>
        <a:lstStyle/>
        <a:p>
          <a:endParaRPr lang="de-DE"/>
        </a:p>
      </dgm:t>
    </dgm:pt>
    <dgm:pt modelId="{5B92B07E-C6C1-4358-8E51-3C0DB7A677A1}">
      <dgm:prSet phldrT="[Text]"/>
      <dgm:spPr/>
      <dgm:t>
        <a:bodyPr/>
        <a:lstStyle/>
        <a:p>
          <a:r>
            <a:rPr lang="de-DE" dirty="0"/>
            <a:t>Nutzen der kooperierenden Shisha-Bars</a:t>
          </a:r>
        </a:p>
      </dgm:t>
    </dgm:pt>
    <dgm:pt modelId="{5BAD14F1-4F72-4518-9231-D78A79BD2281}" type="parTrans" cxnId="{595B78D8-684D-48F5-87C6-499EF569DCAF}">
      <dgm:prSet/>
      <dgm:spPr/>
      <dgm:t>
        <a:bodyPr/>
        <a:lstStyle/>
        <a:p>
          <a:endParaRPr lang="de-DE"/>
        </a:p>
      </dgm:t>
    </dgm:pt>
    <dgm:pt modelId="{9D3DFD47-4ADF-462E-89AC-4F1B300B523C}" type="sibTrans" cxnId="{595B78D8-684D-48F5-87C6-499EF569DCAF}">
      <dgm:prSet/>
      <dgm:spPr/>
      <dgm:t>
        <a:bodyPr/>
        <a:lstStyle/>
        <a:p>
          <a:endParaRPr lang="de-DE"/>
        </a:p>
      </dgm:t>
    </dgm:pt>
    <dgm:pt modelId="{572CA063-7EB0-4AC4-8A18-14055B278B91}">
      <dgm:prSet phldrT="[Text]"/>
      <dgm:spPr/>
      <dgm:t>
        <a:bodyPr/>
        <a:lstStyle/>
        <a:p>
          <a:r>
            <a:rPr lang="de-DE" dirty="0"/>
            <a:t>Erweiterung Distributionskanäle durch Online-Bestellung des Shisha-Equipments</a:t>
          </a:r>
        </a:p>
      </dgm:t>
    </dgm:pt>
    <dgm:pt modelId="{7A3A3128-F85A-4EA2-8100-9B1A025C4E5B}" type="parTrans" cxnId="{CA5CC3A5-0915-4F96-B769-E0B8D9ECF61E}">
      <dgm:prSet/>
      <dgm:spPr/>
      <dgm:t>
        <a:bodyPr/>
        <a:lstStyle/>
        <a:p>
          <a:endParaRPr lang="de-DE"/>
        </a:p>
      </dgm:t>
    </dgm:pt>
    <dgm:pt modelId="{456C570F-E48D-4AA4-9318-3EC04511FD29}" type="sibTrans" cxnId="{CA5CC3A5-0915-4F96-B769-E0B8D9ECF61E}">
      <dgm:prSet/>
      <dgm:spPr/>
      <dgm:t>
        <a:bodyPr/>
        <a:lstStyle/>
        <a:p>
          <a:endParaRPr lang="de-DE"/>
        </a:p>
      </dgm:t>
    </dgm:pt>
    <dgm:pt modelId="{4EF8C062-3BB2-4D0B-8DBE-2C2F1BAF72FC}">
      <dgm:prSet phldrT="[Text]"/>
      <dgm:spPr/>
      <dgm:t>
        <a:bodyPr/>
        <a:lstStyle/>
        <a:p>
          <a:r>
            <a:rPr lang="de-DE" dirty="0"/>
            <a:t>Kein Besuch der Shisha-Bar erforderlich</a:t>
          </a:r>
        </a:p>
      </dgm:t>
    </dgm:pt>
    <dgm:pt modelId="{6ED2C650-2E2E-4335-9BD9-1D98D24714AC}" type="parTrans" cxnId="{15A0D79E-BCF9-41DD-88EC-FE7E1DA843CB}">
      <dgm:prSet/>
      <dgm:spPr/>
      <dgm:t>
        <a:bodyPr/>
        <a:lstStyle/>
        <a:p>
          <a:endParaRPr lang="de-DE"/>
        </a:p>
      </dgm:t>
    </dgm:pt>
    <dgm:pt modelId="{CCABD753-1171-40D6-B181-EBB55F40BD4C}" type="sibTrans" cxnId="{15A0D79E-BCF9-41DD-88EC-FE7E1DA843CB}">
      <dgm:prSet/>
      <dgm:spPr/>
      <dgm:t>
        <a:bodyPr/>
        <a:lstStyle/>
        <a:p>
          <a:endParaRPr lang="de-DE"/>
        </a:p>
      </dgm:t>
    </dgm:pt>
    <dgm:pt modelId="{C9232D16-5662-4ECA-9085-186411DF1069}">
      <dgm:prSet phldrT="[Text]"/>
      <dgm:spPr/>
      <dgm:t>
        <a:bodyPr/>
        <a:lstStyle/>
        <a:p>
          <a:r>
            <a:rPr lang="de-DE" dirty="0"/>
            <a:t>Shisha-Rauchen unabhängig von Kapazitätsauslastung der Shisha-Bars möglich</a:t>
          </a:r>
        </a:p>
      </dgm:t>
    </dgm:pt>
    <dgm:pt modelId="{41DBD662-DC16-4E70-8475-6B61A28CEDA4}" type="parTrans" cxnId="{5E685D4A-EDA5-4469-8EBE-C840C9706624}">
      <dgm:prSet/>
      <dgm:spPr/>
      <dgm:t>
        <a:bodyPr/>
        <a:lstStyle/>
        <a:p>
          <a:endParaRPr lang="de-DE"/>
        </a:p>
      </dgm:t>
    </dgm:pt>
    <dgm:pt modelId="{74D2CE9A-2DCF-4ED0-AE9A-31C594614EDE}" type="sibTrans" cxnId="{5E685D4A-EDA5-4469-8EBE-C840C9706624}">
      <dgm:prSet/>
      <dgm:spPr/>
      <dgm:t>
        <a:bodyPr/>
        <a:lstStyle/>
        <a:p>
          <a:endParaRPr lang="de-DE"/>
        </a:p>
      </dgm:t>
    </dgm:pt>
    <dgm:pt modelId="{548582B6-B52F-41E0-BF75-A1C0B0D375C1}">
      <dgm:prSet phldrT="[Text]"/>
      <dgm:spPr/>
      <dgm:t>
        <a:bodyPr/>
        <a:lstStyle/>
        <a:p>
          <a:r>
            <a:rPr lang="de-DE" dirty="0"/>
            <a:t>Überblick/ Information über Shisha-Bars in seiner näheren Umgebung</a:t>
          </a:r>
        </a:p>
      </dgm:t>
    </dgm:pt>
    <dgm:pt modelId="{9F0C4A0D-1812-4F3F-9FA6-159DA8F4B1D9}" type="parTrans" cxnId="{7B1142CC-19DE-4F32-97BA-EF6B08906D55}">
      <dgm:prSet/>
      <dgm:spPr/>
      <dgm:t>
        <a:bodyPr/>
        <a:lstStyle/>
        <a:p>
          <a:endParaRPr lang="de-DE"/>
        </a:p>
      </dgm:t>
    </dgm:pt>
    <dgm:pt modelId="{64401520-3E33-4B0F-9CF6-F837409F15EA}" type="sibTrans" cxnId="{7B1142CC-19DE-4F32-97BA-EF6B08906D55}">
      <dgm:prSet/>
      <dgm:spPr/>
      <dgm:t>
        <a:bodyPr/>
        <a:lstStyle/>
        <a:p>
          <a:endParaRPr lang="de-DE"/>
        </a:p>
      </dgm:t>
    </dgm:pt>
    <dgm:pt modelId="{21F06B1B-BD1A-47E0-AB69-A0FCB87E9687}">
      <dgm:prSet phldrT="[Text]"/>
      <dgm:spPr/>
      <dgm:t>
        <a:bodyPr/>
        <a:lstStyle/>
        <a:p>
          <a:r>
            <a:rPr lang="de-DE" dirty="0"/>
            <a:t>Folge: erhöhter Komfort und Flexibilität</a:t>
          </a:r>
        </a:p>
      </dgm:t>
    </dgm:pt>
    <dgm:pt modelId="{98B3DF00-313B-494E-8418-DAED5DCDA5F8}" type="parTrans" cxnId="{00EDF725-FC4A-4CCC-B12A-81B7C6EFAAD4}">
      <dgm:prSet/>
      <dgm:spPr/>
      <dgm:t>
        <a:bodyPr/>
        <a:lstStyle/>
        <a:p>
          <a:endParaRPr lang="de-DE"/>
        </a:p>
      </dgm:t>
    </dgm:pt>
    <dgm:pt modelId="{824DF088-B447-4C11-8531-237CD905B5BA}" type="sibTrans" cxnId="{00EDF725-FC4A-4CCC-B12A-81B7C6EFAAD4}">
      <dgm:prSet/>
      <dgm:spPr/>
      <dgm:t>
        <a:bodyPr/>
        <a:lstStyle/>
        <a:p>
          <a:endParaRPr lang="de-DE"/>
        </a:p>
      </dgm:t>
    </dgm:pt>
    <dgm:pt modelId="{A6366AB8-ABDD-4B4F-B341-254A21AC3CCA}">
      <dgm:prSet phldrT="[Text]"/>
      <dgm:spPr/>
      <dgm:t>
        <a:bodyPr/>
        <a:lstStyle/>
        <a:p>
          <a:r>
            <a:rPr lang="de-DE" dirty="0"/>
            <a:t>Raumentlastung der Shisha-Bars</a:t>
          </a:r>
        </a:p>
      </dgm:t>
    </dgm:pt>
    <dgm:pt modelId="{AF429B9A-B433-445A-819E-F8F795807A05}" type="parTrans" cxnId="{639E7104-A982-46E5-8282-E672B8CE7DC0}">
      <dgm:prSet/>
      <dgm:spPr/>
      <dgm:t>
        <a:bodyPr/>
        <a:lstStyle/>
        <a:p>
          <a:endParaRPr lang="de-DE"/>
        </a:p>
      </dgm:t>
    </dgm:pt>
    <dgm:pt modelId="{C37D3BCD-54C1-438F-857F-B53247A23214}" type="sibTrans" cxnId="{639E7104-A982-46E5-8282-E672B8CE7DC0}">
      <dgm:prSet/>
      <dgm:spPr/>
      <dgm:t>
        <a:bodyPr/>
        <a:lstStyle/>
        <a:p>
          <a:endParaRPr lang="de-DE"/>
        </a:p>
      </dgm:t>
    </dgm:pt>
    <dgm:pt modelId="{94E377E2-4127-4C93-9D8A-F3B93DB450EF}">
      <dgm:prSet phldrT="[Text]"/>
      <dgm:spPr/>
      <dgm:t>
        <a:bodyPr/>
        <a:lstStyle/>
        <a:p>
          <a:r>
            <a:rPr lang="de-DE" dirty="0"/>
            <a:t>Ansprechen neuer Nutzergruppen mit Präferenz des Shisha-Konsums zu Hause</a:t>
          </a:r>
        </a:p>
      </dgm:t>
    </dgm:pt>
    <dgm:pt modelId="{E38DAD9C-EDB9-47DB-95D8-D96EC93130FB}" type="parTrans" cxnId="{D5CE1897-78B9-48E6-A340-8F1A2CB45F14}">
      <dgm:prSet/>
      <dgm:spPr/>
      <dgm:t>
        <a:bodyPr/>
        <a:lstStyle/>
        <a:p>
          <a:endParaRPr lang="de-DE"/>
        </a:p>
      </dgm:t>
    </dgm:pt>
    <dgm:pt modelId="{D2AC2A37-7509-4961-935E-60CBCC2E755E}" type="sibTrans" cxnId="{D5CE1897-78B9-48E6-A340-8F1A2CB45F14}">
      <dgm:prSet/>
      <dgm:spPr/>
      <dgm:t>
        <a:bodyPr/>
        <a:lstStyle/>
        <a:p>
          <a:endParaRPr lang="de-DE"/>
        </a:p>
      </dgm:t>
    </dgm:pt>
    <dgm:pt modelId="{6E45A44F-97FD-4AED-8B5A-7EFA2166B82E}">
      <dgm:prSet phldrT="[Text]"/>
      <dgm:spPr/>
      <dgm:t>
        <a:bodyPr/>
        <a:lstStyle/>
        <a:p>
          <a:r>
            <a:rPr lang="de-DE" dirty="0"/>
            <a:t>Ansprechen der Kunden über ein neues Medium (hohe Zahl der Smartphone-Besitzer in DE)</a:t>
          </a:r>
        </a:p>
      </dgm:t>
    </dgm:pt>
    <dgm:pt modelId="{CD596606-3184-438C-A333-D3419551C23D}" type="parTrans" cxnId="{5A093DF9-A1C1-4A95-B760-DD5C84E0F924}">
      <dgm:prSet/>
      <dgm:spPr/>
      <dgm:t>
        <a:bodyPr/>
        <a:lstStyle/>
        <a:p>
          <a:endParaRPr lang="de-DE"/>
        </a:p>
      </dgm:t>
    </dgm:pt>
    <dgm:pt modelId="{0AE10344-D1F9-403A-9B6D-3685B0CB71DC}" type="sibTrans" cxnId="{5A093DF9-A1C1-4A95-B760-DD5C84E0F924}">
      <dgm:prSet/>
      <dgm:spPr/>
      <dgm:t>
        <a:bodyPr/>
        <a:lstStyle/>
        <a:p>
          <a:endParaRPr lang="de-DE"/>
        </a:p>
      </dgm:t>
    </dgm:pt>
    <dgm:pt modelId="{41EAD57D-C0CF-4420-9B43-513A91915858}">
      <dgm:prSet phldrT="[Text]"/>
      <dgm:spPr/>
      <dgm:t>
        <a:bodyPr/>
        <a:lstStyle/>
        <a:p>
          <a:r>
            <a:rPr lang="de-DE" dirty="0"/>
            <a:t>Abwerben Kunden von der Konkurrenz (Mietmodell statt Kaufmodell)</a:t>
          </a:r>
        </a:p>
      </dgm:t>
    </dgm:pt>
    <dgm:pt modelId="{6D5F8B9E-185B-4E45-BCE2-5E93DD803B84}" type="parTrans" cxnId="{4B5BD0E2-382F-496B-8F86-3B04B27AD2D1}">
      <dgm:prSet/>
      <dgm:spPr/>
      <dgm:t>
        <a:bodyPr/>
        <a:lstStyle/>
        <a:p>
          <a:endParaRPr lang="de-DE"/>
        </a:p>
      </dgm:t>
    </dgm:pt>
    <dgm:pt modelId="{5C31FFD1-5CC5-4D26-956C-B178CA188DB4}" type="sibTrans" cxnId="{4B5BD0E2-382F-496B-8F86-3B04B27AD2D1}">
      <dgm:prSet/>
      <dgm:spPr/>
      <dgm:t>
        <a:bodyPr/>
        <a:lstStyle/>
        <a:p>
          <a:endParaRPr lang="de-DE"/>
        </a:p>
      </dgm:t>
    </dgm:pt>
    <dgm:pt modelId="{7D0C9896-83CA-4991-B1A5-C99BCD0F912D}">
      <dgm:prSet phldrT="[Text]"/>
      <dgm:spPr/>
      <dgm:t>
        <a:bodyPr/>
        <a:lstStyle/>
        <a:p>
          <a:r>
            <a:rPr lang="de-DE" dirty="0"/>
            <a:t>Folgen: erhöhte Kundenzufriedenheit, Zugewinn neuer Kunden, erhöhte Umsätze -&gt; bei gleichbleibenden Kosten erhöhte Gewinne -&gt; Investitionen möglich</a:t>
          </a:r>
        </a:p>
      </dgm:t>
    </dgm:pt>
    <dgm:pt modelId="{D65C9D9E-BD7D-41EE-89EA-82C61F9B95FC}" type="parTrans" cxnId="{1DB52144-3CA2-4B0F-BA23-9A9CF745BDB6}">
      <dgm:prSet/>
      <dgm:spPr/>
      <dgm:t>
        <a:bodyPr/>
        <a:lstStyle/>
        <a:p>
          <a:endParaRPr lang="de-DE"/>
        </a:p>
      </dgm:t>
    </dgm:pt>
    <dgm:pt modelId="{B190A5AC-B5E9-4015-819E-075E38DEC345}" type="sibTrans" cxnId="{1DB52144-3CA2-4B0F-BA23-9A9CF745BDB6}">
      <dgm:prSet/>
      <dgm:spPr/>
      <dgm:t>
        <a:bodyPr/>
        <a:lstStyle/>
        <a:p>
          <a:endParaRPr lang="de-DE"/>
        </a:p>
      </dgm:t>
    </dgm:pt>
    <dgm:pt modelId="{CF8D4E86-4DE5-4A1C-88BA-F1FCA8AD7331}" type="pres">
      <dgm:prSet presAssocID="{13930D63-42A9-49DD-8216-62DABC618A9D}" presName="linear" presStyleCnt="0">
        <dgm:presLayoutVars>
          <dgm:animLvl val="lvl"/>
          <dgm:resizeHandles val="exact"/>
        </dgm:presLayoutVars>
      </dgm:prSet>
      <dgm:spPr/>
    </dgm:pt>
    <dgm:pt modelId="{87232FF8-7D7B-4B0E-AED4-FD8DB9576CC6}" type="pres">
      <dgm:prSet presAssocID="{C4D59A79-D534-43BF-9F16-F755868E51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DD0B02-3C8D-4808-A1D4-968A70B6D91F}" type="pres">
      <dgm:prSet presAssocID="{C4D59A79-D534-43BF-9F16-F755868E5182}" presName="childText" presStyleLbl="revTx" presStyleIdx="0" presStyleCnt="2">
        <dgm:presLayoutVars>
          <dgm:bulletEnabled val="1"/>
        </dgm:presLayoutVars>
      </dgm:prSet>
      <dgm:spPr/>
    </dgm:pt>
    <dgm:pt modelId="{E10C06FB-936A-49AD-AEC9-9D164422354D}" type="pres">
      <dgm:prSet presAssocID="{5B92B07E-C6C1-4358-8E51-3C0DB7A677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D69617-6FE5-427A-9D64-5DAF5C2FB249}" type="pres">
      <dgm:prSet presAssocID="{5B92B07E-C6C1-4358-8E51-3C0DB7A677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BC9AE00-836E-4BCF-957A-73350E3D6F8D}" type="presOf" srcId="{7D0C9896-83CA-4991-B1A5-C99BCD0F912D}" destId="{9ED69617-6FE5-427A-9D64-5DAF5C2FB249}" srcOrd="0" destOrd="5" presId="urn:microsoft.com/office/officeart/2005/8/layout/vList2"/>
    <dgm:cxn modelId="{639E7104-A982-46E5-8282-E672B8CE7DC0}" srcId="{5B92B07E-C6C1-4358-8E51-3C0DB7A677A1}" destId="{A6366AB8-ABDD-4B4F-B341-254A21AC3CCA}" srcOrd="1" destOrd="0" parTransId="{AF429B9A-B433-445A-819E-F8F795807A05}" sibTransId="{C37D3BCD-54C1-438F-857F-B53247A23214}"/>
    <dgm:cxn modelId="{00EDF725-FC4A-4CCC-B12A-81B7C6EFAAD4}" srcId="{C4D59A79-D534-43BF-9F16-F755868E5182}" destId="{21F06B1B-BD1A-47E0-AB69-A0FCB87E9687}" srcOrd="4" destOrd="0" parTransId="{98B3DF00-313B-494E-8418-DAED5DCDA5F8}" sibTransId="{824DF088-B447-4C11-8531-237CD905B5BA}"/>
    <dgm:cxn modelId="{FAD7012A-EB55-4860-8E5F-BA9474E1F631}" type="presOf" srcId="{6E45A44F-97FD-4AED-8B5A-7EFA2166B82E}" destId="{9ED69617-6FE5-427A-9D64-5DAF5C2FB249}" srcOrd="0" destOrd="3" presId="urn:microsoft.com/office/officeart/2005/8/layout/vList2"/>
    <dgm:cxn modelId="{EFD2162A-D4E3-4D64-A39D-1409ECE5D395}" type="presOf" srcId="{A6366AB8-ABDD-4B4F-B341-254A21AC3CCA}" destId="{9ED69617-6FE5-427A-9D64-5DAF5C2FB249}" srcOrd="0" destOrd="1" presId="urn:microsoft.com/office/officeart/2005/8/layout/vList2"/>
    <dgm:cxn modelId="{C7436833-B775-4C46-BE30-0C529FE78279}" type="presOf" srcId="{94E377E2-4127-4C93-9D8A-F3B93DB450EF}" destId="{9ED69617-6FE5-427A-9D64-5DAF5C2FB249}" srcOrd="0" destOrd="2" presId="urn:microsoft.com/office/officeart/2005/8/layout/vList2"/>
    <dgm:cxn modelId="{57532834-CA54-46F9-9F4C-5EA1BAE6CB41}" type="presOf" srcId="{572CA063-7EB0-4AC4-8A18-14055B278B91}" destId="{9ED69617-6FE5-427A-9D64-5DAF5C2FB249}" srcOrd="0" destOrd="0" presId="urn:microsoft.com/office/officeart/2005/8/layout/vList2"/>
    <dgm:cxn modelId="{6A5B2D35-DEF0-4869-B117-21ECBD4F96CE}" type="presOf" srcId="{5B92B07E-C6C1-4358-8E51-3C0DB7A677A1}" destId="{E10C06FB-936A-49AD-AEC9-9D164422354D}" srcOrd="0" destOrd="0" presId="urn:microsoft.com/office/officeart/2005/8/layout/vList2"/>
    <dgm:cxn modelId="{C9522837-2AFA-4496-B8E9-5F187265EB37}" srcId="{13930D63-42A9-49DD-8216-62DABC618A9D}" destId="{C4D59A79-D534-43BF-9F16-F755868E5182}" srcOrd="0" destOrd="0" parTransId="{E7EEC3F8-7FF9-4444-B531-5B9E9966CB7F}" sibTransId="{84E0F346-BC6B-4648-BF2C-1AEE5A99DEBC}"/>
    <dgm:cxn modelId="{1DB52144-3CA2-4B0F-BA23-9A9CF745BDB6}" srcId="{5B92B07E-C6C1-4358-8E51-3C0DB7A677A1}" destId="{7D0C9896-83CA-4991-B1A5-C99BCD0F912D}" srcOrd="5" destOrd="0" parTransId="{D65C9D9E-BD7D-41EE-89EA-82C61F9B95FC}" sibTransId="{B190A5AC-B5E9-4015-819E-075E38DEC345}"/>
    <dgm:cxn modelId="{5E685D4A-EDA5-4469-8EBE-C840C9706624}" srcId="{C4D59A79-D534-43BF-9F16-F755868E5182}" destId="{C9232D16-5662-4ECA-9085-186411DF1069}" srcOrd="2" destOrd="0" parTransId="{41DBD662-DC16-4E70-8475-6B61A28CEDA4}" sibTransId="{74D2CE9A-2DCF-4ED0-AE9A-31C594614EDE}"/>
    <dgm:cxn modelId="{44BF4A6A-28D2-48A6-BC5D-00471EAEB1AA}" type="presOf" srcId="{21F06B1B-BD1A-47E0-AB69-A0FCB87E9687}" destId="{84DD0B02-3C8D-4808-A1D4-968A70B6D91F}" srcOrd="0" destOrd="4" presId="urn:microsoft.com/office/officeart/2005/8/layout/vList2"/>
    <dgm:cxn modelId="{99CFCC79-337B-4212-A481-076A637A9FAB}" type="presOf" srcId="{4EF8C062-3BB2-4D0B-8DBE-2C2F1BAF72FC}" destId="{84DD0B02-3C8D-4808-A1D4-968A70B6D91F}" srcOrd="0" destOrd="1" presId="urn:microsoft.com/office/officeart/2005/8/layout/vList2"/>
    <dgm:cxn modelId="{F81EDF88-A9D8-46A8-AFC9-99B708003C65}" type="presOf" srcId="{41EAD57D-C0CF-4420-9B43-513A91915858}" destId="{9ED69617-6FE5-427A-9D64-5DAF5C2FB249}" srcOrd="0" destOrd="4" presId="urn:microsoft.com/office/officeart/2005/8/layout/vList2"/>
    <dgm:cxn modelId="{F47C808D-7911-4363-AA06-16983671C425}" type="presOf" srcId="{C4D59A79-D534-43BF-9F16-F755868E5182}" destId="{87232FF8-7D7B-4B0E-AED4-FD8DB9576CC6}" srcOrd="0" destOrd="0" presId="urn:microsoft.com/office/officeart/2005/8/layout/vList2"/>
    <dgm:cxn modelId="{D5CE1897-78B9-48E6-A340-8F1A2CB45F14}" srcId="{5B92B07E-C6C1-4358-8E51-3C0DB7A677A1}" destId="{94E377E2-4127-4C93-9D8A-F3B93DB450EF}" srcOrd="2" destOrd="0" parTransId="{E38DAD9C-EDB9-47DB-95D8-D96EC93130FB}" sibTransId="{D2AC2A37-7509-4961-935E-60CBCC2E755E}"/>
    <dgm:cxn modelId="{9C1EE899-3C4D-4B6F-8F2A-7CFC4F75CD1A}" type="presOf" srcId="{548582B6-B52F-41E0-BF75-A1C0B0D375C1}" destId="{84DD0B02-3C8D-4808-A1D4-968A70B6D91F}" srcOrd="0" destOrd="3" presId="urn:microsoft.com/office/officeart/2005/8/layout/vList2"/>
    <dgm:cxn modelId="{15A0D79E-BCF9-41DD-88EC-FE7E1DA843CB}" srcId="{C4D59A79-D534-43BF-9F16-F755868E5182}" destId="{4EF8C062-3BB2-4D0B-8DBE-2C2F1BAF72FC}" srcOrd="1" destOrd="0" parTransId="{6ED2C650-2E2E-4335-9BD9-1D98D24714AC}" sibTransId="{CCABD753-1171-40D6-B181-EBB55F40BD4C}"/>
    <dgm:cxn modelId="{CA5CC3A5-0915-4F96-B769-E0B8D9ECF61E}" srcId="{5B92B07E-C6C1-4358-8E51-3C0DB7A677A1}" destId="{572CA063-7EB0-4AC4-8A18-14055B278B91}" srcOrd="0" destOrd="0" parTransId="{7A3A3128-F85A-4EA2-8100-9B1A025C4E5B}" sibTransId="{456C570F-E48D-4AA4-9318-3EC04511FD29}"/>
    <dgm:cxn modelId="{76F4DCAF-89A6-492E-A733-2CEDD705D050}" type="presOf" srcId="{13930D63-42A9-49DD-8216-62DABC618A9D}" destId="{CF8D4E86-4DE5-4A1C-88BA-F1FCA8AD7331}" srcOrd="0" destOrd="0" presId="urn:microsoft.com/office/officeart/2005/8/layout/vList2"/>
    <dgm:cxn modelId="{DCE01DBE-15C6-41FF-879B-C7F936379CB8}" type="presOf" srcId="{C9232D16-5662-4ECA-9085-186411DF1069}" destId="{84DD0B02-3C8D-4808-A1D4-968A70B6D91F}" srcOrd="0" destOrd="2" presId="urn:microsoft.com/office/officeart/2005/8/layout/vList2"/>
    <dgm:cxn modelId="{7B1142CC-19DE-4F32-97BA-EF6B08906D55}" srcId="{C4D59A79-D534-43BF-9F16-F755868E5182}" destId="{548582B6-B52F-41E0-BF75-A1C0B0D375C1}" srcOrd="3" destOrd="0" parTransId="{9F0C4A0D-1812-4F3F-9FA6-159DA8F4B1D9}" sibTransId="{64401520-3E33-4B0F-9CF6-F837409F15EA}"/>
    <dgm:cxn modelId="{958CD0CC-714D-421D-8A59-2A3526E08935}" srcId="{C4D59A79-D534-43BF-9F16-F755868E5182}" destId="{19F29421-260A-4EE2-960F-ED8324FCEDD7}" srcOrd="0" destOrd="0" parTransId="{9A97C767-CA62-4CFC-A085-C0CB0E62363D}" sibTransId="{1C541610-3403-44CE-811E-922C09B93014}"/>
    <dgm:cxn modelId="{FEB0DAD7-1534-4115-8CF7-39202AF7A791}" type="presOf" srcId="{19F29421-260A-4EE2-960F-ED8324FCEDD7}" destId="{84DD0B02-3C8D-4808-A1D4-968A70B6D91F}" srcOrd="0" destOrd="0" presId="urn:microsoft.com/office/officeart/2005/8/layout/vList2"/>
    <dgm:cxn modelId="{595B78D8-684D-48F5-87C6-499EF569DCAF}" srcId="{13930D63-42A9-49DD-8216-62DABC618A9D}" destId="{5B92B07E-C6C1-4358-8E51-3C0DB7A677A1}" srcOrd="1" destOrd="0" parTransId="{5BAD14F1-4F72-4518-9231-D78A79BD2281}" sibTransId="{9D3DFD47-4ADF-462E-89AC-4F1B300B523C}"/>
    <dgm:cxn modelId="{4B5BD0E2-382F-496B-8F86-3B04B27AD2D1}" srcId="{5B92B07E-C6C1-4358-8E51-3C0DB7A677A1}" destId="{41EAD57D-C0CF-4420-9B43-513A91915858}" srcOrd="4" destOrd="0" parTransId="{6D5F8B9E-185B-4E45-BCE2-5E93DD803B84}" sibTransId="{5C31FFD1-5CC5-4D26-956C-B178CA188DB4}"/>
    <dgm:cxn modelId="{5A093DF9-A1C1-4A95-B760-DD5C84E0F924}" srcId="{5B92B07E-C6C1-4358-8E51-3C0DB7A677A1}" destId="{6E45A44F-97FD-4AED-8B5A-7EFA2166B82E}" srcOrd="3" destOrd="0" parTransId="{CD596606-3184-438C-A333-D3419551C23D}" sibTransId="{0AE10344-D1F9-403A-9B6D-3685B0CB71DC}"/>
    <dgm:cxn modelId="{A78B7137-FF97-4EB6-8649-41013999A18D}" type="presParOf" srcId="{CF8D4E86-4DE5-4A1C-88BA-F1FCA8AD7331}" destId="{87232FF8-7D7B-4B0E-AED4-FD8DB9576CC6}" srcOrd="0" destOrd="0" presId="urn:microsoft.com/office/officeart/2005/8/layout/vList2"/>
    <dgm:cxn modelId="{A355CA32-87FD-4C13-A78B-6C0247486ED0}" type="presParOf" srcId="{CF8D4E86-4DE5-4A1C-88BA-F1FCA8AD7331}" destId="{84DD0B02-3C8D-4808-A1D4-968A70B6D91F}" srcOrd="1" destOrd="0" presId="urn:microsoft.com/office/officeart/2005/8/layout/vList2"/>
    <dgm:cxn modelId="{201054AE-6C9E-43B5-A465-4D653F040A5F}" type="presParOf" srcId="{CF8D4E86-4DE5-4A1C-88BA-F1FCA8AD7331}" destId="{E10C06FB-936A-49AD-AEC9-9D164422354D}" srcOrd="2" destOrd="0" presId="urn:microsoft.com/office/officeart/2005/8/layout/vList2"/>
    <dgm:cxn modelId="{0C51B4AB-EAD1-449C-8B20-8A3D8B4B87DE}" type="presParOf" srcId="{CF8D4E86-4DE5-4A1C-88BA-F1FCA8AD7331}" destId="{9ED69617-6FE5-427A-9D64-5DAF5C2FB2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A10EA6-E14C-402A-8107-7478731DFE4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3FAEAC03-E2B7-4A4C-A348-775CBDA676F3}">
      <dgm:prSet phldrT="[Text]"/>
      <dgm:spPr/>
      <dgm:t>
        <a:bodyPr/>
        <a:lstStyle/>
        <a:p>
          <a:r>
            <a:rPr lang="de-DE" dirty="0"/>
            <a:t>Berücksichtigung Umsatzsteuer bei Preisberechnung</a:t>
          </a:r>
        </a:p>
      </dgm:t>
    </dgm:pt>
    <dgm:pt modelId="{3546618E-D61F-4ED5-A219-CC7D453C916B}" type="parTrans" cxnId="{9E7A6791-0636-4BD1-ABF6-B77862482C88}">
      <dgm:prSet/>
      <dgm:spPr/>
      <dgm:t>
        <a:bodyPr/>
        <a:lstStyle/>
        <a:p>
          <a:endParaRPr lang="de-DE"/>
        </a:p>
      </dgm:t>
    </dgm:pt>
    <dgm:pt modelId="{4F2E8E2E-F8F1-470A-9EC4-A3F17A8C825B}" type="sibTrans" cxnId="{9E7A6791-0636-4BD1-ABF6-B77862482C88}">
      <dgm:prSet/>
      <dgm:spPr/>
      <dgm:t>
        <a:bodyPr/>
        <a:lstStyle/>
        <a:p>
          <a:endParaRPr lang="de-DE"/>
        </a:p>
      </dgm:t>
    </dgm:pt>
    <dgm:pt modelId="{9559F947-1F72-46BE-8C73-301E0D8EA7DA}">
      <dgm:prSet phldrT="[Text]"/>
      <dgm:spPr/>
      <dgm:t>
        <a:bodyPr/>
        <a:lstStyle/>
        <a:p>
          <a:r>
            <a:rPr lang="de-DE" dirty="0"/>
            <a:t>Überprüfung Warenqualität (Shisha-Ausstattung) vor Auslieferung</a:t>
          </a:r>
        </a:p>
      </dgm:t>
    </dgm:pt>
    <dgm:pt modelId="{09F1E15B-6346-4FA2-B18C-0CACD41F3679}" type="parTrans" cxnId="{35B26E87-41F8-485F-9DE1-B5ADDC273717}">
      <dgm:prSet/>
      <dgm:spPr/>
      <dgm:t>
        <a:bodyPr/>
        <a:lstStyle/>
        <a:p>
          <a:endParaRPr lang="de-DE"/>
        </a:p>
      </dgm:t>
    </dgm:pt>
    <dgm:pt modelId="{4105EF78-4EEC-44A1-A6C6-3D4187C2856E}" type="sibTrans" cxnId="{35B26E87-41F8-485F-9DE1-B5ADDC273717}">
      <dgm:prSet/>
      <dgm:spPr/>
      <dgm:t>
        <a:bodyPr/>
        <a:lstStyle/>
        <a:p>
          <a:endParaRPr lang="de-DE"/>
        </a:p>
      </dgm:t>
    </dgm:pt>
    <dgm:pt modelId="{95037C6A-6FB9-4BA0-BB60-984E404E1A3C}">
      <dgm:prSet phldrT="[Text]"/>
      <dgm:spPr/>
      <dgm:t>
        <a:bodyPr/>
        <a:lstStyle/>
        <a:p>
          <a:r>
            <a:rPr lang="de-DE" dirty="0"/>
            <a:t>Bei Auslieferung Befolgung Regeln der Straßenverkehrsordnung</a:t>
          </a:r>
        </a:p>
      </dgm:t>
    </dgm:pt>
    <dgm:pt modelId="{7566416A-E8BF-44EF-BC18-C4B93CAD296F}" type="parTrans" cxnId="{C6C3EFCD-BD2C-4AA4-BC42-6D434F700FEE}">
      <dgm:prSet/>
      <dgm:spPr/>
      <dgm:t>
        <a:bodyPr/>
        <a:lstStyle/>
        <a:p>
          <a:endParaRPr lang="de-DE"/>
        </a:p>
      </dgm:t>
    </dgm:pt>
    <dgm:pt modelId="{C8FF2FC0-24B9-4C05-BA75-71616F5DC607}" type="sibTrans" cxnId="{C6C3EFCD-BD2C-4AA4-BC42-6D434F700FEE}">
      <dgm:prSet/>
      <dgm:spPr/>
      <dgm:t>
        <a:bodyPr/>
        <a:lstStyle/>
        <a:p>
          <a:endParaRPr lang="de-DE"/>
        </a:p>
      </dgm:t>
    </dgm:pt>
    <dgm:pt modelId="{7D1B1064-8F71-487D-BF56-E1F00C5983C5}">
      <dgm:prSet phldrT="[Text]"/>
      <dgm:spPr/>
      <dgm:t>
        <a:bodyPr/>
        <a:lstStyle/>
        <a:p>
          <a:r>
            <a:rPr lang="de-DE" dirty="0"/>
            <a:t>Hinweis Gesundheitsrisiken durch Shisha-Rauchen in der App</a:t>
          </a:r>
        </a:p>
      </dgm:t>
    </dgm:pt>
    <dgm:pt modelId="{21DBAF3E-1F86-4E90-A675-8903B112CBD8}" type="parTrans" cxnId="{219BEA5A-BE1D-4B41-B634-8DDC710CD5B2}">
      <dgm:prSet/>
      <dgm:spPr/>
      <dgm:t>
        <a:bodyPr/>
        <a:lstStyle/>
        <a:p>
          <a:endParaRPr lang="de-DE"/>
        </a:p>
      </dgm:t>
    </dgm:pt>
    <dgm:pt modelId="{EC405026-741A-4009-9B1F-DCE68AB38509}" type="sibTrans" cxnId="{219BEA5A-BE1D-4B41-B634-8DDC710CD5B2}">
      <dgm:prSet/>
      <dgm:spPr/>
      <dgm:t>
        <a:bodyPr/>
        <a:lstStyle/>
        <a:p>
          <a:endParaRPr lang="de-DE"/>
        </a:p>
      </dgm:t>
    </dgm:pt>
    <dgm:pt modelId="{131826E4-3B4F-4603-990B-8EA6A3AD3198}">
      <dgm:prSet phldrT="[Text]"/>
      <dgm:spPr/>
      <dgm:t>
        <a:bodyPr/>
        <a:lstStyle/>
        <a:p>
          <a:r>
            <a:rPr lang="de-DE" dirty="0"/>
            <a:t>Bei Bestellung per App -&gt; Hinweis auf ausreichende Belüftung</a:t>
          </a:r>
        </a:p>
      </dgm:t>
    </dgm:pt>
    <dgm:pt modelId="{DFB96E50-FCD2-434A-9007-113E063617CC}" type="parTrans" cxnId="{55A18931-58CB-4287-AB39-145917E8FA5D}">
      <dgm:prSet/>
      <dgm:spPr/>
      <dgm:t>
        <a:bodyPr/>
        <a:lstStyle/>
        <a:p>
          <a:endParaRPr lang="de-DE"/>
        </a:p>
      </dgm:t>
    </dgm:pt>
    <dgm:pt modelId="{26D74F4A-EE7F-4D43-B17D-06A55891B0C5}" type="sibTrans" cxnId="{55A18931-58CB-4287-AB39-145917E8FA5D}">
      <dgm:prSet/>
      <dgm:spPr/>
      <dgm:t>
        <a:bodyPr/>
        <a:lstStyle/>
        <a:p>
          <a:endParaRPr lang="de-DE"/>
        </a:p>
      </dgm:t>
    </dgm:pt>
    <dgm:pt modelId="{E8C6B222-FAFE-4D02-AEBA-FA0778CF5586}" type="pres">
      <dgm:prSet presAssocID="{21A10EA6-E14C-402A-8107-7478731DFE4F}" presName="linear" presStyleCnt="0">
        <dgm:presLayoutVars>
          <dgm:animLvl val="lvl"/>
          <dgm:resizeHandles val="exact"/>
        </dgm:presLayoutVars>
      </dgm:prSet>
      <dgm:spPr/>
    </dgm:pt>
    <dgm:pt modelId="{FB225B9C-A702-479A-A8E4-03809CDAECDF}" type="pres">
      <dgm:prSet presAssocID="{3FAEAC03-E2B7-4A4C-A348-775CBDA676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31490-484B-485B-9966-8DD0CB30352D}" type="pres">
      <dgm:prSet presAssocID="{4F2E8E2E-F8F1-470A-9EC4-A3F17A8C825B}" presName="spacer" presStyleCnt="0"/>
      <dgm:spPr/>
    </dgm:pt>
    <dgm:pt modelId="{4083F3D0-08B6-4B47-BD87-7E725799E005}" type="pres">
      <dgm:prSet presAssocID="{9559F947-1F72-46BE-8C73-301E0D8EA7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266D0E-58EA-4B1B-9341-FAA6BEE2A52F}" type="pres">
      <dgm:prSet presAssocID="{4105EF78-4EEC-44A1-A6C6-3D4187C2856E}" presName="spacer" presStyleCnt="0"/>
      <dgm:spPr/>
    </dgm:pt>
    <dgm:pt modelId="{ADFC3E3F-C1B8-456C-9216-064E3AF3609F}" type="pres">
      <dgm:prSet presAssocID="{95037C6A-6FB9-4BA0-BB60-984E404E1A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030DC6-3366-477D-A37D-5826C2C88307}" type="pres">
      <dgm:prSet presAssocID="{C8FF2FC0-24B9-4C05-BA75-71616F5DC607}" presName="spacer" presStyleCnt="0"/>
      <dgm:spPr/>
    </dgm:pt>
    <dgm:pt modelId="{71D8CC4A-AEE0-476B-8750-880BC44CAEEA}" type="pres">
      <dgm:prSet presAssocID="{7D1B1064-8F71-487D-BF56-E1F00C5983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003385-44F8-4A53-BD26-E41D9F9450D6}" type="pres">
      <dgm:prSet presAssocID="{EC405026-741A-4009-9B1F-DCE68AB38509}" presName="spacer" presStyleCnt="0"/>
      <dgm:spPr/>
    </dgm:pt>
    <dgm:pt modelId="{2D4C80AF-9AE1-4A7F-BBC7-CEC5572A3190}" type="pres">
      <dgm:prSet presAssocID="{131826E4-3B4F-4603-990B-8EA6A3AD31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44CE26-F4D2-4CFC-8BF5-8F3ECEF845EC}" type="presOf" srcId="{7D1B1064-8F71-487D-BF56-E1F00C5983C5}" destId="{71D8CC4A-AEE0-476B-8750-880BC44CAEEA}" srcOrd="0" destOrd="0" presId="urn:microsoft.com/office/officeart/2005/8/layout/vList2"/>
    <dgm:cxn modelId="{55A18931-58CB-4287-AB39-145917E8FA5D}" srcId="{21A10EA6-E14C-402A-8107-7478731DFE4F}" destId="{131826E4-3B4F-4603-990B-8EA6A3AD3198}" srcOrd="4" destOrd="0" parTransId="{DFB96E50-FCD2-434A-9007-113E063617CC}" sibTransId="{26D74F4A-EE7F-4D43-B17D-06A55891B0C5}"/>
    <dgm:cxn modelId="{219BEA5A-BE1D-4B41-B634-8DDC710CD5B2}" srcId="{21A10EA6-E14C-402A-8107-7478731DFE4F}" destId="{7D1B1064-8F71-487D-BF56-E1F00C5983C5}" srcOrd="3" destOrd="0" parTransId="{21DBAF3E-1F86-4E90-A675-8903B112CBD8}" sibTransId="{EC405026-741A-4009-9B1F-DCE68AB38509}"/>
    <dgm:cxn modelId="{2B30E480-DFD1-4D5C-AC9B-E9E48FC96773}" type="presOf" srcId="{131826E4-3B4F-4603-990B-8EA6A3AD3198}" destId="{2D4C80AF-9AE1-4A7F-BBC7-CEC5572A3190}" srcOrd="0" destOrd="0" presId="urn:microsoft.com/office/officeart/2005/8/layout/vList2"/>
    <dgm:cxn modelId="{0BE79E81-C602-4E96-8269-BF2D1696A68F}" type="presOf" srcId="{9559F947-1F72-46BE-8C73-301E0D8EA7DA}" destId="{4083F3D0-08B6-4B47-BD87-7E725799E005}" srcOrd="0" destOrd="0" presId="urn:microsoft.com/office/officeart/2005/8/layout/vList2"/>
    <dgm:cxn modelId="{35B26E87-41F8-485F-9DE1-B5ADDC273717}" srcId="{21A10EA6-E14C-402A-8107-7478731DFE4F}" destId="{9559F947-1F72-46BE-8C73-301E0D8EA7DA}" srcOrd="1" destOrd="0" parTransId="{09F1E15B-6346-4FA2-B18C-0CACD41F3679}" sibTransId="{4105EF78-4EEC-44A1-A6C6-3D4187C2856E}"/>
    <dgm:cxn modelId="{9E7A6791-0636-4BD1-ABF6-B77862482C88}" srcId="{21A10EA6-E14C-402A-8107-7478731DFE4F}" destId="{3FAEAC03-E2B7-4A4C-A348-775CBDA676F3}" srcOrd="0" destOrd="0" parTransId="{3546618E-D61F-4ED5-A219-CC7D453C916B}" sibTransId="{4F2E8E2E-F8F1-470A-9EC4-A3F17A8C825B}"/>
    <dgm:cxn modelId="{549A6CB0-9507-4ADF-ADFA-9C8859B24F31}" type="presOf" srcId="{21A10EA6-E14C-402A-8107-7478731DFE4F}" destId="{E8C6B222-FAFE-4D02-AEBA-FA0778CF5586}" srcOrd="0" destOrd="0" presId="urn:microsoft.com/office/officeart/2005/8/layout/vList2"/>
    <dgm:cxn modelId="{14908CCA-D85C-43D4-88B6-B6C4CB68D219}" type="presOf" srcId="{95037C6A-6FB9-4BA0-BB60-984E404E1A3C}" destId="{ADFC3E3F-C1B8-456C-9216-064E3AF3609F}" srcOrd="0" destOrd="0" presId="urn:microsoft.com/office/officeart/2005/8/layout/vList2"/>
    <dgm:cxn modelId="{C6C3EFCD-BD2C-4AA4-BC42-6D434F700FEE}" srcId="{21A10EA6-E14C-402A-8107-7478731DFE4F}" destId="{95037C6A-6FB9-4BA0-BB60-984E404E1A3C}" srcOrd="2" destOrd="0" parTransId="{7566416A-E8BF-44EF-BC18-C4B93CAD296F}" sibTransId="{C8FF2FC0-24B9-4C05-BA75-71616F5DC607}"/>
    <dgm:cxn modelId="{A35EC7E3-8BD8-42BE-A70D-2BDC7D868B4B}" type="presOf" srcId="{3FAEAC03-E2B7-4A4C-A348-775CBDA676F3}" destId="{FB225B9C-A702-479A-A8E4-03809CDAECDF}" srcOrd="0" destOrd="0" presId="urn:microsoft.com/office/officeart/2005/8/layout/vList2"/>
    <dgm:cxn modelId="{14439845-6ECB-4C89-8A59-9BC30ECB8374}" type="presParOf" srcId="{E8C6B222-FAFE-4D02-AEBA-FA0778CF5586}" destId="{FB225B9C-A702-479A-A8E4-03809CDAECDF}" srcOrd="0" destOrd="0" presId="urn:microsoft.com/office/officeart/2005/8/layout/vList2"/>
    <dgm:cxn modelId="{BCB008CD-1E8D-4054-88E5-B40D39CD1C74}" type="presParOf" srcId="{E8C6B222-FAFE-4D02-AEBA-FA0778CF5586}" destId="{2DE31490-484B-485B-9966-8DD0CB30352D}" srcOrd="1" destOrd="0" presId="urn:microsoft.com/office/officeart/2005/8/layout/vList2"/>
    <dgm:cxn modelId="{10EA81AB-D66F-4F2F-86FB-71189BFB34FD}" type="presParOf" srcId="{E8C6B222-FAFE-4D02-AEBA-FA0778CF5586}" destId="{4083F3D0-08B6-4B47-BD87-7E725799E005}" srcOrd="2" destOrd="0" presId="urn:microsoft.com/office/officeart/2005/8/layout/vList2"/>
    <dgm:cxn modelId="{09AA3962-9991-4545-9EAC-89D12DE23834}" type="presParOf" srcId="{E8C6B222-FAFE-4D02-AEBA-FA0778CF5586}" destId="{9E266D0E-58EA-4B1B-9341-FAA6BEE2A52F}" srcOrd="3" destOrd="0" presId="urn:microsoft.com/office/officeart/2005/8/layout/vList2"/>
    <dgm:cxn modelId="{ECCFFB1F-6F5F-431B-A918-128044D6FDE5}" type="presParOf" srcId="{E8C6B222-FAFE-4D02-AEBA-FA0778CF5586}" destId="{ADFC3E3F-C1B8-456C-9216-064E3AF3609F}" srcOrd="4" destOrd="0" presId="urn:microsoft.com/office/officeart/2005/8/layout/vList2"/>
    <dgm:cxn modelId="{665F890D-4FBE-4DE9-8B36-0EFF76F4077E}" type="presParOf" srcId="{E8C6B222-FAFE-4D02-AEBA-FA0778CF5586}" destId="{AB030DC6-3366-477D-A37D-5826C2C88307}" srcOrd="5" destOrd="0" presId="urn:microsoft.com/office/officeart/2005/8/layout/vList2"/>
    <dgm:cxn modelId="{FF2A799F-0BAD-408A-ABA7-5E2535FEE637}" type="presParOf" srcId="{E8C6B222-FAFE-4D02-AEBA-FA0778CF5586}" destId="{71D8CC4A-AEE0-476B-8750-880BC44CAEEA}" srcOrd="6" destOrd="0" presId="urn:microsoft.com/office/officeart/2005/8/layout/vList2"/>
    <dgm:cxn modelId="{13A17E83-1712-4792-A2D4-6108241E02F0}" type="presParOf" srcId="{E8C6B222-FAFE-4D02-AEBA-FA0778CF5586}" destId="{F2003385-44F8-4A53-BD26-E41D9F9450D6}" srcOrd="7" destOrd="0" presId="urn:microsoft.com/office/officeart/2005/8/layout/vList2"/>
    <dgm:cxn modelId="{E3D456B5-3029-46FB-9F46-A8DCE82A7B7F}" type="presParOf" srcId="{E8C6B222-FAFE-4D02-AEBA-FA0778CF5586}" destId="{2D4C80AF-9AE1-4A7F-BBC7-CEC5572A31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AE654E-11F7-4620-AAD6-00321600680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475B65B-8B53-45B8-AC54-387710A09E3B}">
      <dgm:prSet/>
      <dgm:spPr/>
      <dgm:t>
        <a:bodyPr/>
        <a:lstStyle/>
        <a:p>
          <a:r>
            <a:rPr lang="de-DE" dirty="0"/>
            <a:t>Entwicklung für Android-App mit Programmiersprache Java</a:t>
          </a:r>
        </a:p>
      </dgm:t>
    </dgm:pt>
    <dgm:pt modelId="{2EA115C1-8E6C-42E1-9170-120E3684BBEE}" type="parTrans" cxnId="{2C4B5FE8-7BC5-4A1E-BD0D-134744DD5496}">
      <dgm:prSet/>
      <dgm:spPr/>
      <dgm:t>
        <a:bodyPr/>
        <a:lstStyle/>
        <a:p>
          <a:endParaRPr lang="de-DE"/>
        </a:p>
      </dgm:t>
    </dgm:pt>
    <dgm:pt modelId="{60E4872B-9E59-46AC-A25F-0C251D163BAA}" type="sibTrans" cxnId="{2C4B5FE8-7BC5-4A1E-BD0D-134744DD5496}">
      <dgm:prSet/>
      <dgm:spPr/>
      <dgm:t>
        <a:bodyPr/>
        <a:lstStyle/>
        <a:p>
          <a:endParaRPr lang="de-DE"/>
        </a:p>
      </dgm:t>
    </dgm:pt>
    <dgm:pt modelId="{F89855AA-7A82-4FFD-AB4F-CE8CC4341514}">
      <dgm:prSet/>
      <dgm:spPr/>
      <dgm:t>
        <a:bodyPr/>
        <a:lstStyle/>
        <a:p>
          <a:r>
            <a:rPr lang="de-DE"/>
            <a:t>Entwicklung für iOS-App mit Programmiersprache Swift</a:t>
          </a:r>
        </a:p>
      </dgm:t>
    </dgm:pt>
    <dgm:pt modelId="{1568E635-2B22-4741-B49E-C6C76A3BEF0B}" type="parTrans" cxnId="{5B16E3ED-3A0F-48DC-BD34-BE52D79613A8}">
      <dgm:prSet/>
      <dgm:spPr/>
      <dgm:t>
        <a:bodyPr/>
        <a:lstStyle/>
        <a:p>
          <a:endParaRPr lang="de-DE"/>
        </a:p>
      </dgm:t>
    </dgm:pt>
    <dgm:pt modelId="{818FE441-CB9C-43F8-BBB9-061587580976}" type="sibTrans" cxnId="{5B16E3ED-3A0F-48DC-BD34-BE52D79613A8}">
      <dgm:prSet/>
      <dgm:spPr/>
      <dgm:t>
        <a:bodyPr/>
        <a:lstStyle/>
        <a:p>
          <a:endParaRPr lang="de-DE"/>
        </a:p>
      </dgm:t>
    </dgm:pt>
    <dgm:pt modelId="{8336B3B6-BD7E-4CA2-A9BB-8EBEA29023DA}">
      <dgm:prSet/>
      <dgm:spPr/>
      <dgm:t>
        <a:bodyPr/>
        <a:lstStyle/>
        <a:p>
          <a:r>
            <a:rPr lang="de-DE" dirty="0"/>
            <a:t>Bereitstellung der App im Google-Play-Store und AppStore von Apple</a:t>
          </a:r>
        </a:p>
      </dgm:t>
    </dgm:pt>
    <dgm:pt modelId="{E0F2D86B-5C1D-4BCB-8DB6-DE934679B36F}" type="parTrans" cxnId="{099B9E7A-8C51-4B33-AFF6-3D93203A8BE9}">
      <dgm:prSet/>
      <dgm:spPr/>
      <dgm:t>
        <a:bodyPr/>
        <a:lstStyle/>
        <a:p>
          <a:endParaRPr lang="de-DE"/>
        </a:p>
      </dgm:t>
    </dgm:pt>
    <dgm:pt modelId="{8185C505-D12E-4CFD-8989-F091C555650D}" type="sibTrans" cxnId="{099B9E7A-8C51-4B33-AFF6-3D93203A8BE9}">
      <dgm:prSet/>
      <dgm:spPr/>
      <dgm:t>
        <a:bodyPr/>
        <a:lstStyle/>
        <a:p>
          <a:endParaRPr lang="de-DE"/>
        </a:p>
      </dgm:t>
    </dgm:pt>
    <dgm:pt modelId="{82C7D74C-4D64-4E76-B0B5-86CFE86E7C99}">
      <dgm:prSet phldrT="[Text]"/>
      <dgm:spPr/>
      <dgm:t>
        <a:bodyPr/>
        <a:lstStyle/>
        <a:p>
          <a:r>
            <a:rPr lang="de-DE" dirty="0"/>
            <a:t>Erreichen vieler potentieller Kunden</a:t>
          </a:r>
        </a:p>
      </dgm:t>
    </dgm:pt>
    <dgm:pt modelId="{D92C78E3-37ED-4C43-8443-6A455FB31B55}" type="parTrans" cxnId="{C0E64FA0-7A71-47D5-97E9-258D37306213}">
      <dgm:prSet/>
      <dgm:spPr/>
      <dgm:t>
        <a:bodyPr/>
        <a:lstStyle/>
        <a:p>
          <a:endParaRPr lang="de-DE"/>
        </a:p>
      </dgm:t>
    </dgm:pt>
    <dgm:pt modelId="{00DDD6A9-214E-428A-AC5A-5D085A2D5CEC}" type="sibTrans" cxnId="{C0E64FA0-7A71-47D5-97E9-258D37306213}">
      <dgm:prSet/>
      <dgm:spPr/>
      <dgm:t>
        <a:bodyPr/>
        <a:lstStyle/>
        <a:p>
          <a:endParaRPr lang="de-DE"/>
        </a:p>
      </dgm:t>
    </dgm:pt>
    <dgm:pt modelId="{86EB1B4E-A9E0-48C1-8F70-560F67ACBC82}" type="pres">
      <dgm:prSet presAssocID="{58AE654E-11F7-4620-AAD6-003216006808}" presName="linear" presStyleCnt="0">
        <dgm:presLayoutVars>
          <dgm:animLvl val="lvl"/>
          <dgm:resizeHandles val="exact"/>
        </dgm:presLayoutVars>
      </dgm:prSet>
      <dgm:spPr/>
    </dgm:pt>
    <dgm:pt modelId="{4589BB1A-0D75-47F2-9D82-C8F620B20DEB}" type="pres">
      <dgm:prSet presAssocID="{A475B65B-8B53-45B8-AC54-387710A09E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7B39C5-FBDD-4833-BF64-3A470721C10B}" type="pres">
      <dgm:prSet presAssocID="{60E4872B-9E59-46AC-A25F-0C251D163BAA}" presName="spacer" presStyleCnt="0"/>
      <dgm:spPr/>
    </dgm:pt>
    <dgm:pt modelId="{84D4E770-AE6E-4288-B1AA-1AC73B0B3BF3}" type="pres">
      <dgm:prSet presAssocID="{F89855AA-7A82-4FFD-AB4F-CE8CC43415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70C1D8-8227-41AA-A52D-CF4A12F2823A}" type="pres">
      <dgm:prSet presAssocID="{818FE441-CB9C-43F8-BBB9-061587580976}" presName="spacer" presStyleCnt="0"/>
      <dgm:spPr/>
    </dgm:pt>
    <dgm:pt modelId="{B709B39D-35E1-4583-8749-7401D4DB9ADB}" type="pres">
      <dgm:prSet presAssocID="{8336B3B6-BD7E-4CA2-A9BB-8EBEA29023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EAFEF2-B53F-4362-BA51-6227A9B8413D}" type="pres">
      <dgm:prSet presAssocID="{8336B3B6-BD7E-4CA2-A9BB-8EBEA29023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7DB1275-2E34-48F2-948B-05C0D03531F2}" type="presOf" srcId="{F89855AA-7A82-4FFD-AB4F-CE8CC4341514}" destId="{84D4E770-AE6E-4288-B1AA-1AC73B0B3BF3}" srcOrd="0" destOrd="0" presId="urn:microsoft.com/office/officeart/2005/8/layout/vList2"/>
    <dgm:cxn modelId="{099B9E7A-8C51-4B33-AFF6-3D93203A8BE9}" srcId="{58AE654E-11F7-4620-AAD6-003216006808}" destId="{8336B3B6-BD7E-4CA2-A9BB-8EBEA29023DA}" srcOrd="2" destOrd="0" parTransId="{E0F2D86B-5C1D-4BCB-8DB6-DE934679B36F}" sibTransId="{8185C505-D12E-4CFD-8989-F091C555650D}"/>
    <dgm:cxn modelId="{6D002180-91AC-4C42-B8B8-ADD3B8425CFC}" type="presOf" srcId="{8336B3B6-BD7E-4CA2-A9BB-8EBEA29023DA}" destId="{B709B39D-35E1-4583-8749-7401D4DB9ADB}" srcOrd="0" destOrd="0" presId="urn:microsoft.com/office/officeart/2005/8/layout/vList2"/>
    <dgm:cxn modelId="{0EBD2582-9BC7-45FF-A9AB-13C5F613CADF}" type="presOf" srcId="{A475B65B-8B53-45B8-AC54-387710A09E3B}" destId="{4589BB1A-0D75-47F2-9D82-C8F620B20DEB}" srcOrd="0" destOrd="0" presId="urn:microsoft.com/office/officeart/2005/8/layout/vList2"/>
    <dgm:cxn modelId="{C0E64FA0-7A71-47D5-97E9-258D37306213}" srcId="{8336B3B6-BD7E-4CA2-A9BB-8EBEA29023DA}" destId="{82C7D74C-4D64-4E76-B0B5-86CFE86E7C99}" srcOrd="0" destOrd="0" parTransId="{D92C78E3-37ED-4C43-8443-6A455FB31B55}" sibTransId="{00DDD6A9-214E-428A-AC5A-5D085A2D5CEC}"/>
    <dgm:cxn modelId="{1871A6BC-0997-4169-807C-EBCA71B875BA}" type="presOf" srcId="{82C7D74C-4D64-4E76-B0B5-86CFE86E7C99}" destId="{76EAFEF2-B53F-4362-BA51-6227A9B8413D}" srcOrd="0" destOrd="0" presId="urn:microsoft.com/office/officeart/2005/8/layout/vList2"/>
    <dgm:cxn modelId="{2C4B5FE8-7BC5-4A1E-BD0D-134744DD5496}" srcId="{58AE654E-11F7-4620-AAD6-003216006808}" destId="{A475B65B-8B53-45B8-AC54-387710A09E3B}" srcOrd="0" destOrd="0" parTransId="{2EA115C1-8E6C-42E1-9170-120E3684BBEE}" sibTransId="{60E4872B-9E59-46AC-A25F-0C251D163BAA}"/>
    <dgm:cxn modelId="{5B16E3ED-3A0F-48DC-BD34-BE52D79613A8}" srcId="{58AE654E-11F7-4620-AAD6-003216006808}" destId="{F89855AA-7A82-4FFD-AB4F-CE8CC4341514}" srcOrd="1" destOrd="0" parTransId="{1568E635-2B22-4741-B49E-C6C76A3BEF0B}" sibTransId="{818FE441-CB9C-43F8-BBB9-061587580976}"/>
    <dgm:cxn modelId="{6ACA83FB-3C64-4181-969B-916D33643976}" type="presOf" srcId="{58AE654E-11F7-4620-AAD6-003216006808}" destId="{86EB1B4E-A9E0-48C1-8F70-560F67ACBC82}" srcOrd="0" destOrd="0" presId="urn:microsoft.com/office/officeart/2005/8/layout/vList2"/>
    <dgm:cxn modelId="{676F44B1-71BB-4F48-841F-31DA2161D0B9}" type="presParOf" srcId="{86EB1B4E-A9E0-48C1-8F70-560F67ACBC82}" destId="{4589BB1A-0D75-47F2-9D82-C8F620B20DEB}" srcOrd="0" destOrd="0" presId="urn:microsoft.com/office/officeart/2005/8/layout/vList2"/>
    <dgm:cxn modelId="{1F1E1BF5-6EB1-4AF0-B5D8-7BDAA55DCEE9}" type="presParOf" srcId="{86EB1B4E-A9E0-48C1-8F70-560F67ACBC82}" destId="{397B39C5-FBDD-4833-BF64-3A470721C10B}" srcOrd="1" destOrd="0" presId="urn:microsoft.com/office/officeart/2005/8/layout/vList2"/>
    <dgm:cxn modelId="{5797976F-B968-43F7-8E8A-D7BD8E2624AF}" type="presParOf" srcId="{86EB1B4E-A9E0-48C1-8F70-560F67ACBC82}" destId="{84D4E770-AE6E-4288-B1AA-1AC73B0B3BF3}" srcOrd="2" destOrd="0" presId="urn:microsoft.com/office/officeart/2005/8/layout/vList2"/>
    <dgm:cxn modelId="{F52D7B82-D878-4119-ACC1-A49284F6AFE2}" type="presParOf" srcId="{86EB1B4E-A9E0-48C1-8F70-560F67ACBC82}" destId="{3870C1D8-8227-41AA-A52D-CF4A12F2823A}" srcOrd="3" destOrd="0" presId="urn:microsoft.com/office/officeart/2005/8/layout/vList2"/>
    <dgm:cxn modelId="{1297436C-140D-47FA-8731-54CCB1B3392E}" type="presParOf" srcId="{86EB1B4E-A9E0-48C1-8F70-560F67ACBC82}" destId="{B709B39D-35E1-4583-8749-7401D4DB9ADB}" srcOrd="4" destOrd="0" presId="urn:microsoft.com/office/officeart/2005/8/layout/vList2"/>
    <dgm:cxn modelId="{BEF56BA6-D482-492A-98F1-9A668B7632D7}" type="presParOf" srcId="{86EB1B4E-A9E0-48C1-8F70-560F67ACBC82}" destId="{76EAFEF2-B53F-4362-BA51-6227A9B841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C22636-0DB5-4F1D-BCE3-9115658E63E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840BA1-FF56-4272-837D-20830E4389F1}">
      <dgm:prSet phldrT="[Text]" custT="1"/>
      <dgm:spPr/>
      <dgm:t>
        <a:bodyPr/>
        <a:lstStyle/>
        <a:p>
          <a:r>
            <a:rPr lang="de-DE" sz="2800" dirty="0"/>
            <a:t>Notwendigkeit API zu Google Maps</a:t>
          </a:r>
        </a:p>
      </dgm:t>
    </dgm:pt>
    <dgm:pt modelId="{339CCF44-E25C-401F-B97E-145289A938BE}" type="parTrans" cxnId="{C6E6D35E-0258-49D5-A807-AB552A29993E}">
      <dgm:prSet/>
      <dgm:spPr/>
      <dgm:t>
        <a:bodyPr/>
        <a:lstStyle/>
        <a:p>
          <a:endParaRPr lang="de-DE"/>
        </a:p>
      </dgm:t>
    </dgm:pt>
    <dgm:pt modelId="{39652124-7880-4EA8-918F-A581F21E0F06}" type="sibTrans" cxnId="{C6E6D35E-0258-49D5-A807-AB552A29993E}">
      <dgm:prSet/>
      <dgm:spPr/>
      <dgm:t>
        <a:bodyPr/>
        <a:lstStyle/>
        <a:p>
          <a:endParaRPr lang="de-DE"/>
        </a:p>
      </dgm:t>
    </dgm:pt>
    <dgm:pt modelId="{8581BE43-2544-46E0-A754-DA6DE91ECBEF}" type="pres">
      <dgm:prSet presAssocID="{2BC22636-0DB5-4F1D-BCE3-9115658E63EA}" presName="linear" presStyleCnt="0">
        <dgm:presLayoutVars>
          <dgm:animLvl val="lvl"/>
          <dgm:resizeHandles val="exact"/>
        </dgm:presLayoutVars>
      </dgm:prSet>
      <dgm:spPr/>
    </dgm:pt>
    <dgm:pt modelId="{B2D8F7C3-6FB0-4EA3-9569-97F81632AEBF}" type="pres">
      <dgm:prSet presAssocID="{A2840BA1-FF56-4272-837D-20830E4389F1}" presName="parentText" presStyleLbl="node1" presStyleIdx="0" presStyleCnt="1" custScaleY="75970" custLinFactNeighborY="817">
        <dgm:presLayoutVars>
          <dgm:chMax val="0"/>
          <dgm:bulletEnabled val="1"/>
        </dgm:presLayoutVars>
      </dgm:prSet>
      <dgm:spPr/>
    </dgm:pt>
  </dgm:ptLst>
  <dgm:cxnLst>
    <dgm:cxn modelId="{C6E6D35E-0258-49D5-A807-AB552A29993E}" srcId="{2BC22636-0DB5-4F1D-BCE3-9115658E63EA}" destId="{A2840BA1-FF56-4272-837D-20830E4389F1}" srcOrd="0" destOrd="0" parTransId="{339CCF44-E25C-401F-B97E-145289A938BE}" sibTransId="{39652124-7880-4EA8-918F-A581F21E0F06}"/>
    <dgm:cxn modelId="{BFD72E9C-52DE-46BC-8D80-E29C9CEBAE23}" type="presOf" srcId="{2BC22636-0DB5-4F1D-BCE3-9115658E63EA}" destId="{8581BE43-2544-46E0-A754-DA6DE91ECBEF}" srcOrd="0" destOrd="0" presId="urn:microsoft.com/office/officeart/2005/8/layout/vList2"/>
    <dgm:cxn modelId="{47C8E6B9-7284-4578-9CBC-9589201C020C}" type="presOf" srcId="{A2840BA1-FF56-4272-837D-20830E4389F1}" destId="{B2D8F7C3-6FB0-4EA3-9569-97F81632AEBF}" srcOrd="0" destOrd="0" presId="urn:microsoft.com/office/officeart/2005/8/layout/vList2"/>
    <dgm:cxn modelId="{83580896-B205-455D-AC5C-7A3702A7F218}" type="presParOf" srcId="{8581BE43-2544-46E0-A754-DA6DE91ECBEF}" destId="{B2D8F7C3-6FB0-4EA3-9569-97F81632AE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Home-Delivery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21F6-0AC8-4599-A1E4-4290380F6FD1}">
      <dsp:nvSpPr>
        <dsp:cNvPr id="0" name=""/>
        <dsp:cNvSpPr/>
      </dsp:nvSpPr>
      <dsp:spPr>
        <a:xfrm>
          <a:off x="0" y="638678"/>
          <a:ext cx="9906000" cy="10508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Nutzung relationales Datenbankschema (SQL-Datenbank)</a:t>
          </a:r>
        </a:p>
      </dsp:txBody>
      <dsp:txXfrm>
        <a:off x="51300" y="689978"/>
        <a:ext cx="9803400" cy="948289"/>
      </dsp:txXfrm>
    </dsp:sp>
    <dsp:sp modelId="{81D258FD-2979-46E8-8E4F-75B4C10A2F4D}">
      <dsp:nvSpPr>
        <dsp:cNvPr id="0" name=""/>
        <dsp:cNvSpPr/>
      </dsp:nvSpPr>
      <dsp:spPr>
        <a:xfrm>
          <a:off x="0" y="1892597"/>
          <a:ext cx="9906000" cy="9268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API zu Google Maps (Integration)</a:t>
          </a:r>
        </a:p>
      </dsp:txBody>
      <dsp:txXfrm>
        <a:off x="45246" y="1937843"/>
        <a:ext cx="9815508" cy="8363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31EE7-973C-4D1A-98AA-3459F4FCA5C7}">
      <dsp:nvSpPr>
        <dsp:cNvPr id="0" name=""/>
        <dsp:cNvSpPr/>
      </dsp:nvSpPr>
      <dsp:spPr>
        <a:xfrm>
          <a:off x="648631" y="45453"/>
          <a:ext cx="714734" cy="714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75D06-7F5E-4137-A7D4-C7710E0441D0}">
      <dsp:nvSpPr>
        <dsp:cNvPr id="0" name=""/>
        <dsp:cNvSpPr/>
      </dsp:nvSpPr>
      <dsp:spPr>
        <a:xfrm>
          <a:off x="0" y="808966"/>
          <a:ext cx="2042099" cy="65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b="1" kern="1200" dirty="0"/>
            <a:t>Die Anzeige der Suchergebnisse</a:t>
          </a:r>
          <a:endParaRPr lang="en-US" sz="1400" kern="1200" dirty="0"/>
        </a:p>
      </dsp:txBody>
      <dsp:txXfrm>
        <a:off x="0" y="808966"/>
        <a:ext cx="2042099" cy="655361"/>
      </dsp:txXfrm>
    </dsp:sp>
    <dsp:sp modelId="{73C4A9F1-9F23-47D6-BC9F-D6CFA438CEA2}">
      <dsp:nvSpPr>
        <dsp:cNvPr id="0" name=""/>
        <dsp:cNvSpPr/>
      </dsp:nvSpPr>
      <dsp:spPr>
        <a:xfrm>
          <a:off x="3781" y="1791508"/>
          <a:ext cx="2042099" cy="2824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dauert im </a:t>
          </a:r>
          <a:r>
            <a:rPr lang="de-DE" sz="1600" kern="1200" dirty="0" err="1"/>
            <a:t>Bestenfall</a:t>
          </a:r>
          <a:r>
            <a:rPr lang="de-DE" sz="1600" kern="1200" dirty="0"/>
            <a:t> maximal 100 Millisekunden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ist noch gut zu nutzen, wenn sie maximal 7 Sekunden dauert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ist nicht mehr nutzbar, wenn sie länger als 7 Sekunden dauert</a:t>
          </a:r>
          <a:endParaRPr lang="en-US" sz="1600" kern="1200" dirty="0"/>
        </a:p>
      </dsp:txBody>
      <dsp:txXfrm>
        <a:off x="3781" y="1791508"/>
        <a:ext cx="2042099" cy="2824561"/>
      </dsp:txXfrm>
    </dsp:sp>
    <dsp:sp modelId="{2A44A59B-31FF-4648-88A1-D5AE3EF5FA5E}">
      <dsp:nvSpPr>
        <dsp:cNvPr id="0" name=""/>
        <dsp:cNvSpPr/>
      </dsp:nvSpPr>
      <dsp:spPr>
        <a:xfrm>
          <a:off x="2983029" y="32781"/>
          <a:ext cx="714734" cy="714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F6DDE-C38C-4777-8EDA-B6A2D1A17129}">
      <dsp:nvSpPr>
        <dsp:cNvPr id="0" name=""/>
        <dsp:cNvSpPr/>
      </dsp:nvSpPr>
      <dsp:spPr>
        <a:xfrm>
          <a:off x="2403248" y="816031"/>
          <a:ext cx="2042099" cy="66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b="1" kern="1200" dirty="0"/>
            <a:t>Die Anzeige der Shisha-Bars in einer in der App integrierten Karte</a:t>
          </a:r>
          <a:endParaRPr lang="en-US" sz="1400" kern="1200" dirty="0"/>
        </a:p>
      </dsp:txBody>
      <dsp:txXfrm>
        <a:off x="2403248" y="816031"/>
        <a:ext cx="2042099" cy="665841"/>
      </dsp:txXfrm>
    </dsp:sp>
    <dsp:sp modelId="{6B11AB28-CCAB-4F51-91D3-47F9E6AA1138}">
      <dsp:nvSpPr>
        <dsp:cNvPr id="0" name=""/>
        <dsp:cNvSpPr/>
      </dsp:nvSpPr>
      <dsp:spPr>
        <a:xfrm>
          <a:off x="2480337" y="1791508"/>
          <a:ext cx="2042099" cy="2824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dauert im </a:t>
          </a:r>
          <a:r>
            <a:rPr lang="de-DE" sz="1600" kern="1200" dirty="0" err="1"/>
            <a:t>Bestenfall</a:t>
          </a:r>
          <a:r>
            <a:rPr lang="de-DE" sz="1600" kern="1200" dirty="0"/>
            <a:t> maximal 100 Millisekunden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ist noch gut zu nutzen, wenn sie maximal 5 Sekunden dauert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ist nicht mehr nutzbar, wenn sie länger als 6 Sekunden dauert</a:t>
          </a:r>
          <a:endParaRPr lang="en-US" sz="1600" kern="1200" dirty="0"/>
        </a:p>
      </dsp:txBody>
      <dsp:txXfrm>
        <a:off x="2480337" y="1791508"/>
        <a:ext cx="2042099" cy="2824561"/>
      </dsp:txXfrm>
    </dsp:sp>
    <dsp:sp modelId="{60BB9F0D-8AD8-49B0-A226-D5D275D080D4}">
      <dsp:nvSpPr>
        <dsp:cNvPr id="0" name=""/>
        <dsp:cNvSpPr/>
      </dsp:nvSpPr>
      <dsp:spPr>
        <a:xfrm>
          <a:off x="5508746" y="85071"/>
          <a:ext cx="714734" cy="714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7CBC7-6DEC-45FD-B6A4-2DB91A32C39B}">
      <dsp:nvSpPr>
        <dsp:cNvPr id="0" name=""/>
        <dsp:cNvSpPr/>
      </dsp:nvSpPr>
      <dsp:spPr>
        <a:xfrm>
          <a:off x="4815560" y="868732"/>
          <a:ext cx="2042099" cy="66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b="1" kern="1200" dirty="0"/>
            <a:t>Die Anzeige der möglichen Bezahlmethoden</a:t>
          </a:r>
          <a:endParaRPr lang="en-US" sz="1600" kern="1200" dirty="0"/>
        </a:p>
      </dsp:txBody>
      <dsp:txXfrm>
        <a:off x="4815560" y="868732"/>
        <a:ext cx="2042099" cy="665841"/>
      </dsp:txXfrm>
    </dsp:sp>
    <dsp:sp modelId="{CE97C275-75F1-4867-8ADA-BC0CABA06FD5}">
      <dsp:nvSpPr>
        <dsp:cNvPr id="0" name=""/>
        <dsp:cNvSpPr/>
      </dsp:nvSpPr>
      <dsp:spPr>
        <a:xfrm>
          <a:off x="4815560" y="1791508"/>
          <a:ext cx="2042099" cy="2824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dauert im </a:t>
          </a:r>
          <a:r>
            <a:rPr lang="de-DE" sz="1600" kern="1200" dirty="0" err="1"/>
            <a:t>Bestenfall</a:t>
          </a:r>
          <a:r>
            <a:rPr lang="de-DE" sz="1600" kern="1200" dirty="0"/>
            <a:t> maximal 100 Millisekunden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ist noch gut zu nutzen, wenn sie maximal 4 Sekunden dauert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ist nicht mehr nutzbar, wenn sie länger als 5 Sekunden dauert</a:t>
          </a:r>
          <a:endParaRPr lang="en-US" sz="1600" kern="1200" dirty="0"/>
        </a:p>
      </dsp:txBody>
      <dsp:txXfrm>
        <a:off x="4815560" y="1791508"/>
        <a:ext cx="2042099" cy="2824561"/>
      </dsp:txXfrm>
    </dsp:sp>
    <dsp:sp modelId="{E6186545-B9D9-4E84-860C-B480C4178996}">
      <dsp:nvSpPr>
        <dsp:cNvPr id="0" name=""/>
        <dsp:cNvSpPr/>
      </dsp:nvSpPr>
      <dsp:spPr>
        <a:xfrm>
          <a:off x="7847618" y="32781"/>
          <a:ext cx="714734" cy="714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CAF95-FB3C-4DA8-BFCC-F03763673D78}">
      <dsp:nvSpPr>
        <dsp:cNvPr id="0" name=""/>
        <dsp:cNvSpPr/>
      </dsp:nvSpPr>
      <dsp:spPr>
        <a:xfrm>
          <a:off x="7240716" y="850435"/>
          <a:ext cx="2042099" cy="66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b="1" kern="1200" dirty="0"/>
            <a:t>Die Installierbarkeit der App auf Apple- und iOS-Geräten</a:t>
          </a:r>
          <a:endParaRPr lang="en-US" sz="1400" kern="1200" dirty="0"/>
        </a:p>
      </dsp:txBody>
      <dsp:txXfrm>
        <a:off x="7240716" y="850435"/>
        <a:ext cx="2042099" cy="665841"/>
      </dsp:txXfrm>
    </dsp:sp>
    <dsp:sp modelId="{6EAADCC7-C40E-4775-A5A1-36A0BCDD8E09}">
      <dsp:nvSpPr>
        <dsp:cNvPr id="0" name=""/>
        <dsp:cNvSpPr/>
      </dsp:nvSpPr>
      <dsp:spPr>
        <a:xfrm>
          <a:off x="7150782" y="1791508"/>
          <a:ext cx="2042099" cy="2824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u="none" kern="1200" dirty="0"/>
            <a:t>liegt im </a:t>
          </a:r>
          <a:r>
            <a:rPr lang="de-DE" sz="1600" u="none" kern="1200" dirty="0" err="1"/>
            <a:t>Bestenfall</a:t>
          </a:r>
          <a:r>
            <a:rPr lang="de-DE" sz="1600" u="none" kern="1200" dirty="0"/>
            <a:t> bei 100%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u="none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u="none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u="none" kern="1200" dirty="0"/>
            <a:t>ist noch hinnehmbar, wenn sie bei &gt;= 90 % liegt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u="none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u="none" kern="1200" dirty="0"/>
            <a:t>ist nicht mehr hinnehmbar, wenn sie &lt; 90 % ist</a:t>
          </a:r>
          <a:endParaRPr lang="en-US" sz="1600" u="none" kern="1200" dirty="0"/>
        </a:p>
      </dsp:txBody>
      <dsp:txXfrm>
        <a:off x="7150782" y="1791508"/>
        <a:ext cx="2042099" cy="2824561"/>
      </dsp:txXfrm>
    </dsp:sp>
    <dsp:sp modelId="{FD8A4635-F2A0-42D1-B8BB-A545B5F604CF}">
      <dsp:nvSpPr>
        <dsp:cNvPr id="0" name=""/>
        <dsp:cNvSpPr/>
      </dsp:nvSpPr>
      <dsp:spPr>
        <a:xfrm>
          <a:off x="10244383" y="230476"/>
          <a:ext cx="714734" cy="7147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5AA02-ED1D-4BED-ADAC-48177C6B850D}">
      <dsp:nvSpPr>
        <dsp:cNvPr id="0" name=""/>
        <dsp:cNvSpPr/>
      </dsp:nvSpPr>
      <dsp:spPr>
        <a:xfrm>
          <a:off x="9568505" y="857965"/>
          <a:ext cx="2042099" cy="66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b="1" kern="1200" dirty="0"/>
            <a:t>Die Modifizierbarkeit (modifizieren ohne Verschlechterung)</a:t>
          </a:r>
          <a:endParaRPr lang="en-US" sz="1400" kern="1200" dirty="0"/>
        </a:p>
      </dsp:txBody>
      <dsp:txXfrm>
        <a:off x="9568505" y="857965"/>
        <a:ext cx="2042099" cy="665841"/>
      </dsp:txXfrm>
    </dsp:sp>
    <dsp:sp modelId="{19FDDF5F-9ED3-4E8A-AC90-9B9C3B017114}">
      <dsp:nvSpPr>
        <dsp:cNvPr id="0" name=""/>
        <dsp:cNvSpPr/>
      </dsp:nvSpPr>
      <dsp:spPr>
        <a:xfrm>
          <a:off x="9614493" y="1791508"/>
          <a:ext cx="2042099" cy="2824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 liegt im </a:t>
          </a:r>
          <a:r>
            <a:rPr lang="de-DE" sz="1600" kern="1200" dirty="0" err="1"/>
            <a:t>Bestenfall</a:t>
          </a:r>
          <a:r>
            <a:rPr lang="de-DE" sz="1600" kern="1200" dirty="0"/>
            <a:t> bei 100%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  ist noch hinnehmbar, wenn sie bei &gt;= 90 % liegt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ist nicht mehr hinnehmbar, wenn sie &lt; 90 % liegt</a:t>
          </a:r>
          <a:endParaRPr lang="en-US" sz="1600" kern="1200" dirty="0"/>
        </a:p>
      </dsp:txBody>
      <dsp:txXfrm>
        <a:off x="9614493" y="1791508"/>
        <a:ext cx="2042099" cy="2824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32FF8-7D7B-4B0E-AED4-FD8DB9576CC6}">
      <dsp:nvSpPr>
        <dsp:cNvPr id="0" name=""/>
        <dsp:cNvSpPr/>
      </dsp:nvSpPr>
      <dsp:spPr>
        <a:xfrm>
          <a:off x="0" y="821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Endanwender der App</a:t>
          </a:r>
        </a:p>
      </dsp:txBody>
      <dsp:txXfrm>
        <a:off x="33412" y="115556"/>
        <a:ext cx="12019159" cy="617626"/>
      </dsp:txXfrm>
    </dsp:sp>
    <dsp:sp modelId="{84DD0B02-3C8D-4808-A1D4-968A70B6D91F}">
      <dsp:nvSpPr>
        <dsp:cNvPr id="0" name=""/>
        <dsp:cNvSpPr/>
      </dsp:nvSpPr>
      <dsp:spPr>
        <a:xfrm>
          <a:off x="0" y="766594"/>
          <a:ext cx="12085983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Ortsunabhängiges Shisha-Rauchen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Kein Besuch der Shisha-Bar erforderlich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Shisha-Rauchen unabhängig von Kapazitätsauslastung der Shisha-Bars möglich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Überblick/ Information über Shisha-Bars in seiner näheren Umgebung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Folge: erhöhter Komfort und Flexibilität</a:t>
          </a:r>
        </a:p>
      </dsp:txBody>
      <dsp:txXfrm>
        <a:off x="0" y="766594"/>
        <a:ext cx="12085983" cy="1769850"/>
      </dsp:txXfrm>
    </dsp:sp>
    <dsp:sp modelId="{E10C06FB-936A-49AD-AEC9-9D164422354D}">
      <dsp:nvSpPr>
        <dsp:cNvPr id="0" name=""/>
        <dsp:cNvSpPr/>
      </dsp:nvSpPr>
      <dsp:spPr>
        <a:xfrm>
          <a:off x="0" y="25364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der kooperierenden Shisha-Bars</a:t>
          </a:r>
        </a:p>
      </dsp:txBody>
      <dsp:txXfrm>
        <a:off x="33412" y="2569856"/>
        <a:ext cx="12019159" cy="617626"/>
      </dsp:txXfrm>
    </dsp:sp>
    <dsp:sp modelId="{9ED69617-6FE5-427A-9D64-5DAF5C2FB249}">
      <dsp:nvSpPr>
        <dsp:cNvPr id="0" name=""/>
        <dsp:cNvSpPr/>
      </dsp:nvSpPr>
      <dsp:spPr>
        <a:xfrm>
          <a:off x="0" y="3220894"/>
          <a:ext cx="1208598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Erweiterung Distributionskanäle durch Online-Bestellung des Shisha-Equipments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Raumentlastung der Shisha-Bars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neuer Nutzergruppen mit Präferenz des Shisha-Konsums zu Hause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der Kunden über ein neues Medium (hohe Zahl der Smartphone-Besitzer in DE)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Abwerben Kunden von der Konkurrenz (Mietmodell statt Kaufmodell)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Folgen: erhöhte Kundenzufriedenheit, Zugewinn neuer Kunden, erhöhte Umsätze -&gt; bei gleichbleibenden Kosten erhöhte Gewinne -&gt; Investitionen möglich</a:t>
          </a:r>
        </a:p>
      </dsp:txBody>
      <dsp:txXfrm>
        <a:off x="0" y="3220894"/>
        <a:ext cx="12085983" cy="2421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25B9C-A702-479A-A8E4-03809CDAECDF}">
      <dsp:nvSpPr>
        <dsp:cNvPr id="0" name=""/>
        <dsp:cNvSpPr/>
      </dsp:nvSpPr>
      <dsp:spPr>
        <a:xfrm>
          <a:off x="0" y="1252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Berücksichtigung Umsatzsteuer bei Preisberechnung</a:t>
          </a:r>
        </a:p>
      </dsp:txBody>
      <dsp:txXfrm>
        <a:off x="31185" y="43711"/>
        <a:ext cx="9843630" cy="576449"/>
      </dsp:txXfrm>
    </dsp:sp>
    <dsp:sp modelId="{4083F3D0-08B6-4B47-BD87-7E725799E005}">
      <dsp:nvSpPr>
        <dsp:cNvPr id="0" name=""/>
        <dsp:cNvSpPr/>
      </dsp:nvSpPr>
      <dsp:spPr>
        <a:xfrm>
          <a:off x="0" y="73198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Überprüfung Warenqualität (Shisha-Ausstattung) vor Auslieferung</a:t>
          </a:r>
        </a:p>
      </dsp:txBody>
      <dsp:txXfrm>
        <a:off x="31185" y="763171"/>
        <a:ext cx="9843630" cy="576449"/>
      </dsp:txXfrm>
    </dsp:sp>
    <dsp:sp modelId="{ADFC3E3F-C1B8-456C-9216-064E3AF3609F}">
      <dsp:nvSpPr>
        <dsp:cNvPr id="0" name=""/>
        <dsp:cNvSpPr/>
      </dsp:nvSpPr>
      <dsp:spPr>
        <a:xfrm>
          <a:off x="0" y="145144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Auslieferung Befolgung Regeln der Straßenverkehrsordnung</a:t>
          </a:r>
        </a:p>
      </dsp:txBody>
      <dsp:txXfrm>
        <a:off x="31185" y="1482631"/>
        <a:ext cx="9843630" cy="576449"/>
      </dsp:txXfrm>
    </dsp:sp>
    <dsp:sp modelId="{71D8CC4A-AEE0-476B-8750-880BC44CAEEA}">
      <dsp:nvSpPr>
        <dsp:cNvPr id="0" name=""/>
        <dsp:cNvSpPr/>
      </dsp:nvSpPr>
      <dsp:spPr>
        <a:xfrm>
          <a:off x="0" y="217090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Hinweis Gesundheitsrisiken durch Shisha-Rauchen in der App</a:t>
          </a:r>
        </a:p>
      </dsp:txBody>
      <dsp:txXfrm>
        <a:off x="31185" y="2202091"/>
        <a:ext cx="9843630" cy="576449"/>
      </dsp:txXfrm>
    </dsp:sp>
    <dsp:sp modelId="{2D4C80AF-9AE1-4A7F-BBC7-CEC5572A3190}">
      <dsp:nvSpPr>
        <dsp:cNvPr id="0" name=""/>
        <dsp:cNvSpPr/>
      </dsp:nvSpPr>
      <dsp:spPr>
        <a:xfrm>
          <a:off x="0" y="2890365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Bestellung per App -&gt; Hinweis auf ausreichende Belüftung</a:t>
          </a:r>
        </a:p>
      </dsp:txBody>
      <dsp:txXfrm>
        <a:off x="31185" y="2921550"/>
        <a:ext cx="9843630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BB1A-0D75-47F2-9D82-C8F620B20DEB}">
      <dsp:nvSpPr>
        <dsp:cNvPr id="0" name=""/>
        <dsp:cNvSpPr/>
      </dsp:nvSpPr>
      <dsp:spPr>
        <a:xfrm>
          <a:off x="0" y="54552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Entwicklung für Android-App mit Programmiersprache Java</a:t>
          </a:r>
        </a:p>
      </dsp:txBody>
      <dsp:txXfrm>
        <a:off x="30071" y="575600"/>
        <a:ext cx="9845857" cy="555862"/>
      </dsp:txXfrm>
    </dsp:sp>
    <dsp:sp modelId="{84D4E770-AE6E-4288-B1AA-1AC73B0B3BF3}">
      <dsp:nvSpPr>
        <dsp:cNvPr id="0" name=""/>
        <dsp:cNvSpPr/>
      </dsp:nvSpPr>
      <dsp:spPr>
        <a:xfrm>
          <a:off x="0" y="1239294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Entwicklung für iOS-App mit Programmiersprache Swift</a:t>
          </a:r>
        </a:p>
      </dsp:txBody>
      <dsp:txXfrm>
        <a:off x="30071" y="1269365"/>
        <a:ext cx="9845857" cy="555862"/>
      </dsp:txXfrm>
    </dsp:sp>
    <dsp:sp modelId="{B709B39D-35E1-4583-8749-7401D4DB9ADB}">
      <dsp:nvSpPr>
        <dsp:cNvPr id="0" name=""/>
        <dsp:cNvSpPr/>
      </dsp:nvSpPr>
      <dsp:spPr>
        <a:xfrm>
          <a:off x="0" y="193305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Bereitstellung der App im Google-Play-Store und AppStore von Apple</a:t>
          </a:r>
        </a:p>
      </dsp:txBody>
      <dsp:txXfrm>
        <a:off x="30071" y="1963130"/>
        <a:ext cx="9845857" cy="555862"/>
      </dsp:txXfrm>
    </dsp:sp>
    <dsp:sp modelId="{76EAFEF2-B53F-4362-BA51-6227A9B8413D}">
      <dsp:nvSpPr>
        <dsp:cNvPr id="0" name=""/>
        <dsp:cNvSpPr/>
      </dsp:nvSpPr>
      <dsp:spPr>
        <a:xfrm>
          <a:off x="0" y="2549064"/>
          <a:ext cx="99059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Erreichen vieler potentieller Kunden</a:t>
          </a:r>
        </a:p>
      </dsp:txBody>
      <dsp:txXfrm>
        <a:off x="0" y="2549064"/>
        <a:ext cx="9905999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8F7C3-6FB0-4EA3-9569-97F81632AEBF}">
      <dsp:nvSpPr>
        <dsp:cNvPr id="0" name=""/>
        <dsp:cNvSpPr/>
      </dsp:nvSpPr>
      <dsp:spPr>
        <a:xfrm>
          <a:off x="0" y="1318595"/>
          <a:ext cx="9906000" cy="9244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Notwendigkeit API zu Google Maps</a:t>
          </a:r>
        </a:p>
      </dsp:txBody>
      <dsp:txXfrm>
        <a:off x="45126" y="1363721"/>
        <a:ext cx="9815748" cy="83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slide" Target="slide25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  <a:p>
            <a:r>
              <a:rPr lang="de-DE" dirty="0"/>
              <a:t>Personas</a:t>
            </a:r>
          </a:p>
          <a:p>
            <a:r>
              <a:rPr lang="de-DE" dirty="0"/>
              <a:t>User Stories</a:t>
            </a:r>
          </a:p>
          <a:p>
            <a:r>
              <a:rPr lang="de-DE" dirty="0"/>
              <a:t>Acceptance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dirty="0"/>
              <a:t>User Story Mapping</a:t>
            </a:r>
          </a:p>
          <a:p>
            <a:r>
              <a:rPr lang="de-DE" dirty="0"/>
              <a:t>Aufwandsschätzung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7EC3C-026C-4852-89FF-D1BF3557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1729567-C1E5-4CAA-8DC0-842D59492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32177"/>
              </p:ext>
            </p:extLst>
          </p:nvPr>
        </p:nvGraphicFramePr>
        <p:xfrm>
          <a:off x="0" y="1133061"/>
          <a:ext cx="12085983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82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48AC-96D1-4638-8FF9-F09CDC57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Rules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6F7FD2E-B882-484F-93EE-10F87A3B5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2652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41699-228F-4D5A-863E-766603C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D77D4C-897D-45AF-8713-17ECCA092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2593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41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F14C9-2EFF-4AD3-9AD6-AB217462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Interface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FBD7D7D-D5BE-4DA7-85CC-130A0D98E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42751"/>
              </p:ext>
            </p:extLst>
          </p:nvPr>
        </p:nvGraphicFramePr>
        <p:xfrm>
          <a:off x="733908" y="199107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Karte mit Lagemarkierung">
            <a:extLst>
              <a:ext uri="{FF2B5EF4-FFF2-40B4-BE49-F238E27FC236}">
                <a16:creationId xmlns:a16="http://schemas.microsoft.com/office/drawing/2014/main" id="{FC8F7DC7-41BB-4BC9-BC37-EAB8A2FAE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4960" y="325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81009-D718-4FD9-A9EB-B45CB0E7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1014"/>
            <a:ext cx="9905998" cy="1478570"/>
          </a:xfrm>
        </p:spPr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7139CBE-F61A-4ED4-8D2C-F05E977AB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7767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19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14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22047-9F09-4BCE-9564-94A35F5A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sz="3600"/>
              <a:t>Non-Functional Requirements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C18802D-D697-4490-9E5D-6D67ABC4C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163106"/>
              </p:ext>
            </p:extLst>
          </p:nvPr>
        </p:nvGraphicFramePr>
        <p:xfrm>
          <a:off x="259390" y="1578956"/>
          <a:ext cx="1167322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280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58E2A-D91A-4899-9E0F-BBBBE30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FED795-4B8D-49CF-9C10-C7A7242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0" y="-1856"/>
            <a:ext cx="7812529" cy="67969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184414"/>
                  </p:ext>
                </p:extLst>
              </p:nvPr>
            </p:nvGraphicFramePr>
            <p:xfrm>
              <a:off x="128588" y="5025756"/>
              <a:ext cx="3048000" cy="1714500"/>
            </p:xfrm>
            <a:graphic>
              <a:graphicData uri="http://schemas.microsoft.com/office/powerpoint/2016/slidezoom">
                <pslz:sldZm>
                  <pslz:sldZmObj sldId="274" cId="4082968345">
                    <pslz:zmPr id="{7AA15B0A-4C97-43B1-8514-9C75AF158B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8" y="502575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1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30E62D-3566-4068-BE29-3B0170A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AF3953-BE15-4581-8279-37124C4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2185988"/>
            <a:ext cx="8101881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43F71-32B3-4AD0-81B4-6F2D97B0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540D437-5784-4628-A424-2BEC22EAF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12" y="1982912"/>
            <a:ext cx="10068155" cy="4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7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EEA9C-628A-406E-90FD-B96734B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710083"/>
                  </p:ext>
                </p:extLst>
              </p:nvPr>
            </p:nvGraphicFramePr>
            <p:xfrm>
              <a:off x="238124" y="4993906"/>
              <a:ext cx="3048000" cy="1714500"/>
            </p:xfrm>
            <a:graphic>
              <a:graphicData uri="http://schemas.microsoft.com/office/powerpoint/2016/slidezoom">
                <pslz:sldZm>
                  <pslz:sldZmObj sldId="276" cId="3956956938">
                    <pslz:zmPr id="{D83D2B4A-1E2F-445C-B47A-AD338EAC607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124" y="49939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0DF80DF9-BFB0-43AC-A8D0-9DCD0DB15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621" y="349274"/>
            <a:ext cx="7524747" cy="59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13AB17-B6C2-46A9-A1D2-E7C1FAD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5F311BF1-6B6A-481E-B377-FDEA2ADE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34" y="1912303"/>
            <a:ext cx="7835239" cy="28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9B48-2497-4B51-B8FE-92BBA4B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8D2ED30-5062-4D31-BB36-5B21CB40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226" y="1865854"/>
            <a:ext cx="10092371" cy="45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8AC1C-C7C9-4E37-9BDD-8B2C604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DC2D4D-D910-4346-9B68-62D4201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1229"/>
                  </p:ext>
                </p:extLst>
              </p:nvPr>
            </p:nvGraphicFramePr>
            <p:xfrm>
              <a:off x="484982" y="5018615"/>
              <a:ext cx="3048000" cy="1714500"/>
            </p:xfrm>
            <a:graphic>
              <a:graphicData uri="http://schemas.microsoft.com/office/powerpoint/2016/slidezoom">
                <pslz:sldZm>
                  <pslz:sldZmObj sldId="278" cId="1623676175">
                    <pslz:zmPr id="{D9FE8D8E-D46A-4778-B36A-B6A43DF7288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82" y="501861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809936AD-AE8F-484E-A4DE-F42AE4888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819" y="131837"/>
            <a:ext cx="6957891" cy="65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DC145E-CA8A-446F-A855-BFFB22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37F9F-B984-4AD3-8FFC-944FD875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BDDC183D-D745-42A7-9998-C77252B3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7" y="1816101"/>
            <a:ext cx="7849808" cy="32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592C-4E3B-4D1B-8A5E-E520D39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75487E-3882-4F71-99FB-9403B6D3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A8A33B-0F45-404C-B565-AFADF39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4" y="2249487"/>
            <a:ext cx="10392247" cy="41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A12BDAE-9E7C-4A8A-8E19-9A488994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A823E2-03F8-40BD-9D4D-F4D832CB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dirty="0" err="1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Features nach dem Kano-Model (aus Sicht des Studenten)</a:t>
            </a:r>
          </a:p>
          <a:p>
            <a:pPr marL="0" lvl="0" indent="0">
              <a:buNone/>
            </a:pPr>
            <a:r>
              <a:rPr lang="de-DE" sz="1800" u="sng" dirty="0"/>
              <a:t>Must </a:t>
            </a:r>
            <a:r>
              <a:rPr lang="de-DE" sz="1800" u="sng" dirty="0" err="1"/>
              <a:t>Be‘s</a:t>
            </a:r>
            <a:r>
              <a:rPr lang="de-DE" sz="1800" u="sng" dirty="0"/>
              <a:t>:</a:t>
            </a:r>
            <a:r>
              <a:rPr lang="de-DE" sz="1800" dirty="0"/>
              <a:t>  App muss heruntergeladen und geöffnet werden können; Account muss erstellt und verwaltet werden können; Shisha-Bars müssen ausgewählt werden können; Bestellungen sollen über die App vorgenommen werden können</a:t>
            </a:r>
          </a:p>
          <a:p>
            <a:pPr marL="0" lvl="0" indent="0">
              <a:buNone/>
            </a:pPr>
            <a:r>
              <a:rPr lang="de-DE" sz="1800" u="sng" dirty="0" err="1"/>
              <a:t>One</a:t>
            </a:r>
            <a:r>
              <a:rPr lang="de-DE" sz="1800" u="sng" dirty="0"/>
              <a:t>-dimensional:</a:t>
            </a:r>
            <a:r>
              <a:rPr lang="de-DE" sz="1800" dirty="0"/>
              <a:t> Filtern der kooperierenden Shisha-Bars nach Ort / Preis / Öffnungszeiten / Ambiente / Rezensionen; Google-</a:t>
            </a:r>
            <a:r>
              <a:rPr lang="de-DE" sz="1800" dirty="0" err="1"/>
              <a:t>Maps</a:t>
            </a:r>
            <a:r>
              <a:rPr lang="de-DE" sz="1800" dirty="0"/>
              <a:t> Einbindung mit Bildern und genauen Standorten der Bars; Menükarten der einzelnen Bars sollen einheitlich und vollständig aufzufinden sein; Beim ersten Starten der App wird der Ablauf eines typischen Bestellablaufs durchgegangen; „Hilfe-Funktion“</a:t>
            </a:r>
            <a:endParaRPr lang="de-DE" sz="1800" u="sng" dirty="0"/>
          </a:p>
          <a:p>
            <a:pPr marL="0" indent="0">
              <a:buNone/>
            </a:pPr>
            <a:endParaRPr lang="de-DE" sz="1800" u="sng" dirty="0"/>
          </a:p>
        </p:txBody>
      </p:sp>
    </p:spTree>
    <p:extLst>
      <p:ext uri="{BB962C8B-B14F-4D97-AF65-F5344CB8AC3E}">
        <p14:creationId xmlns:p14="http://schemas.microsoft.com/office/powerpoint/2010/main" val="2426670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733096"/>
            <a:ext cx="9905999" cy="26328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de-DE" sz="1900" u="sng" dirty="0" err="1"/>
              <a:t>Attractive</a:t>
            </a:r>
            <a:r>
              <a:rPr lang="de-DE" sz="1900" u="sng" dirty="0"/>
              <a:t>:</a:t>
            </a:r>
            <a:r>
              <a:rPr lang="de-DE" sz="1900" dirty="0"/>
              <a:t> Bestellverlauf; </a:t>
            </a:r>
            <a:r>
              <a:rPr lang="de-DE" sz="1900" dirty="0" err="1"/>
              <a:t>One</a:t>
            </a:r>
            <a:r>
              <a:rPr lang="de-DE" sz="1900" dirty="0"/>
              <a:t>-Click Bestellwiederholung; Nachbestellung von Tabak und Kohle während dem Rauchen; Live-Tracking der Lieferung; Premium-Bestellung, welche schnellst-möglich liefert</a:t>
            </a:r>
          </a:p>
          <a:p>
            <a:pPr marL="0" lvl="0" indent="0">
              <a:buNone/>
            </a:pPr>
            <a:r>
              <a:rPr lang="de-DE" sz="1900" u="sng" dirty="0"/>
              <a:t>Indifferent:</a:t>
            </a:r>
            <a:r>
              <a:rPr lang="de-DE" sz="1900" dirty="0"/>
              <a:t> Live-Tracking der Nutzung zur Abholzeitverbesserung; Optimierung und Kombination von Lieferungs- und Abholungsfahrten</a:t>
            </a:r>
          </a:p>
          <a:p>
            <a:pPr marL="0" lvl="0" indent="0">
              <a:buNone/>
            </a:pPr>
            <a:r>
              <a:rPr lang="de-DE" sz="1900" u="sng" dirty="0"/>
              <a:t>Reverse:</a:t>
            </a:r>
            <a:r>
              <a:rPr lang="de-DE" sz="1900" dirty="0"/>
              <a:t> Kosten durch die Erstellung eines Accounts / Benutzung der App; Zeitliche, kostenpflichtige Abonnements zur Nutzung</a:t>
            </a:r>
          </a:p>
          <a:p>
            <a:pPr marL="0" lvl="0" indent="0">
              <a:buNone/>
            </a:pPr>
            <a:r>
              <a:rPr lang="de-DE" sz="1900" dirty="0"/>
              <a:t>Unterschiede zu den anderen </a:t>
            </a:r>
            <a:r>
              <a:rPr lang="de-DE" sz="1900" dirty="0" err="1"/>
              <a:t>Personas</a:t>
            </a:r>
            <a:r>
              <a:rPr lang="de-DE" sz="1900" dirty="0"/>
              <a:t>:</a:t>
            </a:r>
          </a:p>
          <a:p>
            <a:pPr marL="0" lvl="0" indent="0">
              <a:buNone/>
            </a:pPr>
            <a:endParaRPr lang="de-DE" sz="1900" dirty="0"/>
          </a:p>
          <a:p>
            <a:pPr marL="0" lvl="0" indent="0">
              <a:buNone/>
            </a:pPr>
            <a:endParaRPr lang="de-DE" sz="1900" u="sng" dirty="0"/>
          </a:p>
          <a:p>
            <a:pPr marL="0" lvl="0" indent="0">
              <a:buNone/>
            </a:pPr>
            <a:endParaRPr lang="de-DE" sz="19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1166646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Geschäftsführer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50722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Rentner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Nutzung; „Hilfe-Funktion“</a:t>
            </a:r>
          </a:p>
        </p:txBody>
      </p:sp>
    </p:spTree>
    <p:extLst>
      <p:ext uri="{BB962C8B-B14F-4D97-AF65-F5344CB8AC3E}">
        <p14:creationId xmlns:p14="http://schemas.microsoft.com/office/powerpoint/2010/main" val="1556463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B3D4-DC27-4CDB-BCD4-01995CB0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Aufwandsschätzung: Silent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/>
              <a:t>Estimating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44868A6-15E8-45A8-9605-011F70F4A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143053"/>
              </p:ext>
            </p:extLst>
          </p:nvPr>
        </p:nvGraphicFramePr>
        <p:xfrm>
          <a:off x="1928209" y="2097088"/>
          <a:ext cx="7872739" cy="399299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45532">
                  <a:extLst>
                    <a:ext uri="{9D8B030D-6E8A-4147-A177-3AD203B41FA5}">
                      <a16:colId xmlns:a16="http://schemas.microsoft.com/office/drawing/2014/main" val="273689350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102559926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3782696600"/>
                    </a:ext>
                  </a:extLst>
                </a:gridCol>
                <a:gridCol w="1542925">
                  <a:extLst>
                    <a:ext uri="{9D8B030D-6E8A-4147-A177-3AD203B41FA5}">
                      <a16:colId xmlns:a16="http://schemas.microsoft.com/office/drawing/2014/main" val="4094556743"/>
                    </a:ext>
                  </a:extLst>
                </a:gridCol>
                <a:gridCol w="1646308">
                  <a:extLst>
                    <a:ext uri="{9D8B030D-6E8A-4147-A177-3AD203B41FA5}">
                      <a16:colId xmlns:a16="http://schemas.microsoft.com/office/drawing/2014/main" val="793910083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23509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Anmeldung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aller Shisha-Bars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Profilseite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Filter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Bezahlung per PayPal / Kreditkarte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11168"/>
                  </a:ext>
                </a:extLst>
              </a:tr>
              <a:tr h="1150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Löschen des Accounts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Shisha-Bars in einer 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Bestätigungsmail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Rezensionen der Nutzer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Statusverfolgung Tracking Lieferdienst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002181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Registrierung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Stornierung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Detailansicht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Bilder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84072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Veränderung der Accountdaten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Rückgabe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Bestellung einer Shisha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74227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 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Suche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69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8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Breitbild</PresentationFormat>
  <Paragraphs>165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PowerPoint-Präsentation</vt:lpstr>
      <vt:lpstr>Stakeholderanalyse</vt:lpstr>
      <vt:lpstr>Business Requirements</vt:lpstr>
      <vt:lpstr>Business Rules</vt:lpstr>
      <vt:lpstr>Constraints</vt:lpstr>
      <vt:lpstr>External Interface Requirements</vt:lpstr>
      <vt:lpstr>Functional Requirements</vt:lpstr>
      <vt:lpstr>Non-Functional Requirements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Release planung</vt:lpstr>
      <vt:lpstr>PowerPoint-Präsentation</vt:lpstr>
      <vt:lpstr>Aufwandsschätzung: Silent Sort Estimating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Krempels, Kevin HR-OD-22</dc:creator>
  <cp:lastModifiedBy>Krempels, Kevin HR-OD-22</cp:lastModifiedBy>
  <cp:revision>2</cp:revision>
  <dcterms:created xsi:type="dcterms:W3CDTF">2019-10-28T20:31:38Z</dcterms:created>
  <dcterms:modified xsi:type="dcterms:W3CDTF">2019-10-28T20:41:07Z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Kevin.Krempels@heidelberg.com</vt:lpwstr>
  </property>
  <property fmtid="{D5CDD505-2E9C-101B-9397-08002B2CF9AE}" pid="5" name="MSIP_Label_2e67db91-398f-4df4-9c70-faae85daa83e_SetDate">
    <vt:lpwstr>2019-10-28T20:41:06.7313075Z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