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</a:t>
          </a:r>
          <a:r>
            <a:rPr lang="de-DE" dirty="0" err="1"/>
            <a:t>Delivery</a:t>
          </a:r>
          <a:r>
            <a:rPr lang="de-DE" dirty="0"/>
            <a:t>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</a:t>
          </a:r>
          <a:r>
            <a:rPr lang="de-DE" sz="2100" kern="1200" dirty="0" err="1"/>
            <a:t>Delivery</a:t>
          </a:r>
          <a:r>
            <a:rPr lang="de-DE" sz="2100" kern="1200" dirty="0"/>
            <a:t>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0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83502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6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Nils </a:t>
            </a:r>
            <a:r>
              <a:rPr lang="de-DE" dirty="0" err="1">
                <a:solidFill>
                  <a:schemeClr val="tx1"/>
                </a:solidFill>
              </a:rPr>
              <a:t>Falkenrich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8943A-7820-489D-B1B7-93826A3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452E4-6D7F-4A8D-B4EF-15A5408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5040-DA7D-4495-8261-7E4BB97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1FB56-3E59-45BA-A4AA-5F5EC833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  <a:p>
            <a:r>
              <a:rPr lang="de-DE" dirty="0"/>
              <a:t>Personas</a:t>
            </a:r>
          </a:p>
          <a:p>
            <a:r>
              <a:rPr lang="de-DE" dirty="0"/>
              <a:t>User Stories</a:t>
            </a:r>
          </a:p>
          <a:p>
            <a:r>
              <a:rPr lang="de-DE" dirty="0"/>
              <a:t>Acceptance </a:t>
            </a:r>
            <a:r>
              <a:rPr lang="de-DE" dirty="0" err="1"/>
              <a:t>Criteria</a:t>
            </a:r>
            <a:endParaRPr lang="de-DE" dirty="0"/>
          </a:p>
          <a:p>
            <a:r>
              <a:rPr lang="de-DE" dirty="0"/>
              <a:t>User Story Mapping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82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270</Words>
  <Application>Microsoft Office PowerPoint</Application>
  <PresentationFormat>Breitbild</PresentationFormat>
  <Paragraphs>58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  <vt:lpstr>Was bisher Geschah…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Lorenz, Tobias HR-OD-22</dc:creator>
  <cp:lastModifiedBy>Krempels, Kevin HR-OD-22</cp:lastModifiedBy>
  <cp:revision>12</cp:revision>
  <dcterms:created xsi:type="dcterms:W3CDTF">2019-10-10T13:24:24Z</dcterms:created>
  <dcterms:modified xsi:type="dcterms:W3CDTF">2019-10-28T13:51:14Z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Tobias.Lorenz@heidelberg.com</vt:lpwstr>
  </property>
  <property fmtid="{D5CDD505-2E9C-101B-9397-08002B2CF9AE}" pid="5" name="MSIP_Label_2e67db91-398f-4df4-9c70-faae85daa83e_SetDate">
    <vt:lpwstr>2019-10-10T14:31:46.8246744Z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