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9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77c16bb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77c16bb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77c16b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577c16b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5a4ea0f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55a4ea0f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Outlier removal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a4ea0f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a4ea0f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5a4ea0f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5a4ea0f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55a4ea0f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55a4ea0f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77c16b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577c16b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77c16bb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77c16bb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77c16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77c16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5a4ea0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5a4ea0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5a4ea0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5a4ea0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5a4ea0f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5a4ea0f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5a4ea0f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5a4ea0f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77c16bb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77c16bb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77c16b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77c16b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77c16b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577c16b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77c16b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77c16b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464100"/>
            <a:ext cx="5321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SC1015 mini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819925" y="3315325"/>
            <a:ext cx="4276800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3: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Yan Rui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Lua Ker Quan Kevin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 Zihao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data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13" y="1269425"/>
            <a:ext cx="718007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data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25" y="1460250"/>
            <a:ext cx="3317634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1460250"/>
            <a:ext cx="37623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 and Evaluation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l="15955" t="31478" r="25833"/>
          <a:stretch/>
        </p:blipFill>
        <p:spPr>
          <a:xfrm>
            <a:off x="1966125" y="2359750"/>
            <a:ext cx="4704148" cy="26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1052550" y="977025"/>
            <a:ext cx="7038900" cy="18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the proposed relationship between average hours of stream and average viewer count using linear regression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Clearing outliers that affect the accuracy of our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Splitting the data into train and test groups for machine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 and Evaluation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1087250" y="1748975"/>
            <a:ext cx="3561900" cy="29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 coefficient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value close to zero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Indicating low likelihood of linear relationship between average number of stream hours and average viewers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l="15337" t="36165" r="50041" b="5913"/>
          <a:stretch/>
        </p:blipFill>
        <p:spPr>
          <a:xfrm>
            <a:off x="4814875" y="1100200"/>
            <a:ext cx="4037473" cy="379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l="15336" t="25147" r="61968" b="64763"/>
          <a:stretch/>
        </p:blipFill>
        <p:spPr>
          <a:xfrm>
            <a:off x="723249" y="3822275"/>
            <a:ext cx="3655025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 and Evaluation</a:t>
            </a: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1052550" y="1202525"/>
            <a:ext cx="7038900" cy="29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Plotting the regression line (left)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predicted values for average viewer count using average stream hours from train group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l="4060" r="-4060"/>
          <a:stretch/>
        </p:blipFill>
        <p:spPr>
          <a:xfrm>
            <a:off x="887851" y="2315815"/>
            <a:ext cx="3561900" cy="256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24" y="2315784"/>
            <a:ext cx="3561900" cy="25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 and Evaluation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052550" y="1202525"/>
            <a:ext cx="3561900" cy="29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Predicted results for average viewer count based on average stream hours based on the test group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explained variance and large MSE indicates that linear regression model fails to fit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such, more efforts on longer hours of stream does not necessarily mean a linear reward of more viewership. There may be more dominant factors affecting popularity of stream 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l="15974" t="38800" r="42263" b="17253"/>
          <a:stretch/>
        </p:blipFill>
        <p:spPr>
          <a:xfrm>
            <a:off x="5143725" y="2337550"/>
            <a:ext cx="3773051" cy="223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725" y="113000"/>
            <a:ext cx="3000050" cy="21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 rotWithShape="1">
          <a:blip r:embed="rId5">
            <a:alphaModFix/>
          </a:blip>
          <a:srcRect l="16207" t="73173" r="42529" b="19221"/>
          <a:stretch/>
        </p:blipFill>
        <p:spPr>
          <a:xfrm>
            <a:off x="5143725" y="4674800"/>
            <a:ext cx="3773051" cy="39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 and Evaluation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t="36179"/>
          <a:stretch/>
        </p:blipFill>
        <p:spPr>
          <a:xfrm>
            <a:off x="1041150" y="3019725"/>
            <a:ext cx="7061700" cy="19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1052550" y="1202525"/>
            <a:ext cx="7038900" cy="18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 Bayes Classifier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Rely on Bayes's theorem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Describes the relationship of conditional probabilities of statistical quantities.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in finding the probability of a label given some observed features.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Assumes that features are independent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1297500" y="168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 and Evaluation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297500" y="1083025"/>
            <a:ext cx="70389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Accuracy scores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relation between features and viewer count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075"/>
            <a:ext cx="9143999" cy="287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63" y="1713625"/>
            <a:ext cx="33432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 and Evaluation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a cursory glance top games have much more average viewers than other games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Inability of the model to guarantee a decent view count based on game played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Partly due to large variety of content even for the same game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Popularity boils down to content and personality of streamer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 definition and motivation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Getting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Format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Visualising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Core analysis and Evaluation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and Motivation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Background context and problem statement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Technological advancements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Streaming services like Twitch readily available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Covid has induced lockdowns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People unemployed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Streamers gains popularity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Those looking for an alternative stream of income want to know what is popular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Finding the key to popularity on twitch for those looking for a side income.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MOTIVATION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Encourage new streamers to enter the industry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Helping new streamers to gain popularity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 out possible factors leading to popularity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Increased sponsorships/ advertisements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use of Twitch API to scrape available data from Twitch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Draw data related to game played, time of stream , language used and hours spent streaming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use of a classification model for game, time and language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regression for hours spent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Attempt to find out any relationship between factors and viewer count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use of viewer count as a gauge for popularity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Dataset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456600" y="1307850"/>
            <a:ext cx="4406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the twitch api, i extract data to csv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includes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Language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Concurrent Viewer count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top 1000 streamers, data extracted over a 2-week time frame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l="11785"/>
          <a:stretch/>
        </p:blipFill>
        <p:spPr>
          <a:xfrm>
            <a:off x="5353751" y="806325"/>
            <a:ext cx="316070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25" y="3254478"/>
            <a:ext cx="4600824" cy="151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125" y="844425"/>
            <a:ext cx="3593875" cy="2054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422700" y="1258200"/>
            <a:ext cx="23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994325" y="1615300"/>
            <a:ext cx="44067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Extraction of live streams for 2 weeks and general information of top 1000 streamers.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data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50" y="1075325"/>
            <a:ext cx="5897500" cy="3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data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97" y="2471425"/>
            <a:ext cx="3565534" cy="1887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25" y="1723850"/>
            <a:ext cx="4062174" cy="26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196" y="1723850"/>
            <a:ext cx="4417853" cy="2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data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l="16288" t="56558" r="72940" b="19145"/>
          <a:stretch/>
        </p:blipFill>
        <p:spPr>
          <a:xfrm>
            <a:off x="7891907" y="2334887"/>
            <a:ext cx="1110192" cy="14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l="15247" t="49676" r="72746" b="26453"/>
          <a:stretch/>
        </p:blipFill>
        <p:spPr>
          <a:xfrm>
            <a:off x="5893825" y="2334890"/>
            <a:ext cx="1049102" cy="140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5">
            <a:alphaModFix/>
          </a:blip>
          <a:srcRect r="23570"/>
          <a:stretch/>
        </p:blipFill>
        <p:spPr>
          <a:xfrm>
            <a:off x="219025" y="1675975"/>
            <a:ext cx="5505199" cy="272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1"/>
          <p:cNvCxnSpPr>
            <a:endCxn id="189" idx="1"/>
          </p:cNvCxnSpPr>
          <p:nvPr/>
        </p:nvCxnSpPr>
        <p:spPr>
          <a:xfrm>
            <a:off x="6842807" y="3022700"/>
            <a:ext cx="10491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Montserrat</vt:lpstr>
      <vt:lpstr>Arial</vt:lpstr>
      <vt:lpstr>Lato</vt:lpstr>
      <vt:lpstr>Focus</vt:lpstr>
      <vt:lpstr>SC1015 mini project</vt:lpstr>
      <vt:lpstr>Table of contents</vt:lpstr>
      <vt:lpstr>Problem definition and Motivation</vt:lpstr>
      <vt:lpstr>Strategy</vt:lpstr>
      <vt:lpstr>Getting Dataset</vt:lpstr>
      <vt:lpstr>Datasets</vt:lpstr>
      <vt:lpstr>Formatting data</vt:lpstr>
      <vt:lpstr>Formatting data</vt:lpstr>
      <vt:lpstr>Formatting data</vt:lpstr>
      <vt:lpstr>Visualising data</vt:lpstr>
      <vt:lpstr>Visualising data</vt:lpstr>
      <vt:lpstr>Core analysis and Evaluation</vt:lpstr>
      <vt:lpstr>Core analysis and Evaluation</vt:lpstr>
      <vt:lpstr>Core analysis and Evaluation</vt:lpstr>
      <vt:lpstr>Core analysis and Evaluation</vt:lpstr>
      <vt:lpstr>Core analysis and Evaluation</vt:lpstr>
      <vt:lpstr>Core Analysis and Evaluation</vt:lpstr>
      <vt:lpstr>Core Analysis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SC1015 mini project</dc:title>
  <cp:lastModifiedBy>#LUA KER QUAN KEVIN#</cp:lastModifiedBy>
  <cp:revision>1</cp:revision>
  <dcterms:modified xsi:type="dcterms:W3CDTF">2022-04-24T09:36:31Z</dcterms:modified>
</cp:coreProperties>
</file>