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76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8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34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396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69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61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522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739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71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15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23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48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7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9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58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8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94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570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Calisto MT</vt:lpstr>
      <vt:lpstr>Segoe UI Black</vt:lpstr>
      <vt:lpstr>Wingdings 2</vt:lpstr>
      <vt:lpstr>Slate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kevin luke</cp:lastModifiedBy>
  <cp:revision>18</cp:revision>
  <dcterms:created xsi:type="dcterms:W3CDTF">2024-06-24T12:27:37Z</dcterms:created>
  <dcterms:modified xsi:type="dcterms:W3CDTF">2025-08-26T06:51:39Z</dcterms:modified>
</cp:coreProperties>
</file>