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BE2-1227-EC49-B1B0-22B5051B7ECD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6BF-2F2E-FE40-A25B-92952E3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4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BE2-1227-EC49-B1B0-22B5051B7ECD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6BF-2F2E-FE40-A25B-92952E3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BE2-1227-EC49-B1B0-22B5051B7ECD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6BF-2F2E-FE40-A25B-92952E3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BE2-1227-EC49-B1B0-22B5051B7ECD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6BF-2F2E-FE40-A25B-92952E3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BE2-1227-EC49-B1B0-22B5051B7ECD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6BF-2F2E-FE40-A25B-92952E3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BE2-1227-EC49-B1B0-22B5051B7ECD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6BF-2F2E-FE40-A25B-92952E3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1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BE2-1227-EC49-B1B0-22B5051B7ECD}" type="datetimeFigureOut">
              <a:rPr lang="en-US" smtClean="0"/>
              <a:t>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6BF-2F2E-FE40-A25B-92952E3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BE2-1227-EC49-B1B0-22B5051B7ECD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6BF-2F2E-FE40-A25B-92952E3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BE2-1227-EC49-B1B0-22B5051B7ECD}" type="datetimeFigureOut">
              <a:rPr lang="en-US" smtClean="0"/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6BF-2F2E-FE40-A25B-92952E3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BE2-1227-EC49-B1B0-22B5051B7ECD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6BF-2F2E-FE40-A25B-92952E3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3BE2-1227-EC49-B1B0-22B5051B7ECD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96BF-2F2E-FE40-A25B-92952E3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63BE2-1227-EC49-B1B0-22B5051B7ECD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96BF-2F2E-FE40-A25B-92952E3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2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t="-3180" r="-27089"/>
          <a:stretch/>
        </p:blipFill>
        <p:spPr>
          <a:xfrm>
            <a:off x="3610303" y="94593"/>
            <a:ext cx="6337738" cy="6763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90" y="197581"/>
            <a:ext cx="1575889" cy="1653875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28" y="1044669"/>
            <a:ext cx="916875" cy="8937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6741" y="807384"/>
            <a:ext cx="2393289" cy="26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Percentage of New Arrears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57772" y="1836798"/>
            <a:ext cx="989937" cy="26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Dublin Area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9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429000" y="141890"/>
            <a:ext cx="6071670" cy="6605751"/>
            <a:chOff x="3429000" y="0"/>
            <a:chExt cx="607167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0"/>
              <a:ext cx="5325378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8097" y="771287"/>
              <a:ext cx="916875" cy="9350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249273" y="494288"/>
              <a:ext cx="2251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Percentage of New Arrears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984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0123" y="0"/>
            <a:ext cx="5811557" cy="6858000"/>
            <a:chOff x="3560123" y="0"/>
            <a:chExt cx="5811557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123" y="0"/>
              <a:ext cx="4935498" cy="685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283" y="884809"/>
              <a:ext cx="824309" cy="90063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20283" y="607810"/>
              <a:ext cx="2251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Percentage of Arrears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15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114361" y="0"/>
            <a:ext cx="5944224" cy="6858000"/>
            <a:chOff x="4114361" y="0"/>
            <a:chExt cx="5944224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4114361" y="0"/>
              <a:ext cx="5944224" cy="6858000"/>
              <a:chOff x="4114361" y="21895"/>
              <a:chExt cx="5944224" cy="68580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4361" y="21895"/>
                <a:ext cx="5001627" cy="68580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5293" y="69193"/>
                <a:ext cx="1575889" cy="1491595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58"/>
              <a:stretch/>
            </p:blipFill>
            <p:spPr>
              <a:xfrm>
                <a:off x="7807188" y="884809"/>
                <a:ext cx="824309" cy="900638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807188" y="607810"/>
                <a:ext cx="2251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Percentage of Arrears</a:t>
                </a:r>
                <a:endParaRPr lang="en-US" sz="1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806736" y="1514559"/>
              <a:ext cx="989937" cy="264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Dublin Area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05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18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MCTIERNAN</dc:creator>
  <cp:lastModifiedBy>Kevin MCTIERNAN</cp:lastModifiedBy>
  <cp:revision>8</cp:revision>
  <dcterms:created xsi:type="dcterms:W3CDTF">2016-02-21T12:17:28Z</dcterms:created>
  <dcterms:modified xsi:type="dcterms:W3CDTF">2016-02-22T13:22:27Z</dcterms:modified>
</cp:coreProperties>
</file>