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latin typeface="+mn-lt"/>
              </a:rPr>
              <a:t>Get your little ones around the camp fire!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 smtClean="0"/>
              <a:t>Kevin and Ella Moens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88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1B6-BBCC-3905-A25B-CDE75303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147A27-89D4-0FD9-EB5C-7E04A3B3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316" y="2189816"/>
            <a:ext cx="1841221" cy="18412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DA5EA7-7D0E-B9AC-89E5-A3FBA215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88" y="1990165"/>
            <a:ext cx="2233333" cy="22333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8EA3EF-C6ED-050C-3174-06FC2EFC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57400"/>
            <a:ext cx="1964392" cy="19643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F26A862-0D25-B0A6-DD14-65C43897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59" y="1833282"/>
            <a:ext cx="1885950" cy="18859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627FA4-A60E-257B-873E-47F05FAD6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909" y="3928782"/>
            <a:ext cx="1964392" cy="19643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9BD84BC-B85E-0BE5-E0C2-C223A9211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899" y="4505884"/>
            <a:ext cx="2059642" cy="2059642"/>
          </a:xfrm>
          <a:prstGeom prst="rect">
            <a:avLst/>
          </a:prstGeom>
        </p:spPr>
      </p:pic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843F7391-34A9-0942-F9C2-25E569FF0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915" y="4505884"/>
            <a:ext cx="2255745" cy="225574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33373F2-A45B-A53C-F8BA-BB20AA683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1208" y="4444252"/>
            <a:ext cx="2339789" cy="232298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A132A19-0D98-4913-0694-1D21F8D7A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391" y="2059641"/>
            <a:ext cx="609600" cy="609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A367484-913F-5E77-80DD-29080013E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3568" y="3040156"/>
            <a:ext cx="6096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40ECA6F-ABC7-25D1-FFC1-D11F2E5F9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8606" y="3822326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ECDAA-8A25-DB41-7BEE-73C91591A23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12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Get your little ones around the camp fire!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37</cp:revision>
  <dcterms:created xsi:type="dcterms:W3CDTF">2022-05-12T01:15:12Z</dcterms:created>
  <dcterms:modified xsi:type="dcterms:W3CDTF">2022-06-02T17:42:12Z</dcterms:modified>
</cp:coreProperties>
</file>