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61" r:id="rId6"/>
    <p:sldId id="272" r:id="rId7"/>
    <p:sldId id="266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0" d="100"/>
          <a:sy n="60" d="100"/>
        </p:scale>
        <p:origin x="6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evmoens.s3.amazonaws.com/LegoSampleGame/index.html" TargetMode="External"/><Relationship Id="rId2" Type="http://schemas.openxmlformats.org/officeDocument/2006/relationships/hyperlink" Target="https://kevmoens.s3.amazonaws.com/CosmicBatt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vmoens.s3.amazonaws.com/MattRamage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Get your little ones around the camp fire!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Kevin and Ella Moens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038" y="0"/>
            <a:ext cx="4723761" cy="2046503"/>
          </a:xfrm>
        </p:spPr>
        <p:txBody>
          <a:bodyPr anchor="ctr">
            <a:normAutofit/>
          </a:bodyPr>
          <a:lstStyle/>
          <a:p>
            <a:r>
              <a:rPr lang="en-US" dirty="0"/>
              <a:t>Hour of Code</a:t>
            </a:r>
          </a:p>
          <a:p>
            <a:pPr lvl="1"/>
            <a:r>
              <a:rPr lang="en-US" dirty="0"/>
              <a:t>Minecraft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F5A8A-096D-376E-7A19-ED48CB0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046503"/>
            <a:ext cx="8916035" cy="46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C# Console Apps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Guess a number</a:t>
            </a:r>
          </a:p>
          <a:p>
            <a:r>
              <a:rPr lang="en-US" dirty="0"/>
              <a:t>Rock Paper Scissors</a:t>
            </a:r>
          </a:p>
          <a:p>
            <a:r>
              <a:rPr lang="en-US" dirty="0"/>
              <a:t>Tic Tac Toe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YouTube/</a:t>
            </a:r>
            <a:r>
              <a:rPr lang="en-US" dirty="0" err="1"/>
              <a:t>Brackeys</a:t>
            </a:r>
            <a:endParaRPr lang="en-US" dirty="0"/>
          </a:p>
          <a:p>
            <a:r>
              <a:rPr lang="en-US" dirty="0"/>
              <a:t>Cosmic Battle</a:t>
            </a:r>
          </a:p>
          <a:p>
            <a:pPr lvl="1"/>
            <a:r>
              <a:rPr lang="en-US" dirty="0">
                <a:hlinkClick r:id="rId2"/>
              </a:rPr>
              <a:t>https://kevmoens.s3.amazonaws.com/CosmicBattle/index.html</a:t>
            </a:r>
            <a:endParaRPr lang="en-US" dirty="0"/>
          </a:p>
          <a:p>
            <a:r>
              <a:rPr lang="en-US" dirty="0"/>
              <a:t>Lego – Unity Tutorial</a:t>
            </a:r>
          </a:p>
          <a:p>
            <a:pPr lvl="1"/>
            <a:r>
              <a:rPr lang="en-US" dirty="0">
                <a:hlinkClick r:id="rId3"/>
              </a:rPr>
              <a:t>https://kevmoens.s3.amazonaws.com/LegoSampleGame/index.html</a:t>
            </a:r>
            <a:endParaRPr lang="en-US" dirty="0"/>
          </a:p>
          <a:p>
            <a:r>
              <a:rPr lang="en-US" dirty="0"/>
              <a:t>Matt Ramage – Green Bay Packers Podcaster</a:t>
            </a:r>
          </a:p>
          <a:p>
            <a:pPr lvl="1"/>
            <a:r>
              <a:rPr lang="en-US" dirty="0">
                <a:hlinkClick r:id="rId4"/>
              </a:rPr>
              <a:t>Unity WebGL Player | </a:t>
            </a:r>
            <a:r>
              <a:rPr lang="en-US" dirty="0" err="1">
                <a:hlinkClick r:id="rId4"/>
              </a:rPr>
              <a:t>MattRamage</a:t>
            </a:r>
            <a:r>
              <a:rPr lang="en-US" dirty="0">
                <a:hlinkClick r:id="rId4"/>
              </a:rPr>
              <a:t> (kevmoens.s3.amazonaws.com)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HTML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Web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Free Code Camp</a:t>
            </a:r>
          </a:p>
          <a:p>
            <a:r>
              <a:rPr lang="en-US" dirty="0"/>
              <a:t>Flexbox Froggy</a:t>
            </a:r>
          </a:p>
          <a:p>
            <a:r>
              <a:rPr lang="en-US" dirty="0"/>
              <a:t>Grid Garden</a:t>
            </a:r>
          </a:p>
          <a:p>
            <a:r>
              <a:rPr lang="en-US" dirty="0"/>
              <a:t>Microsoft Learn</a:t>
            </a:r>
          </a:p>
          <a:p>
            <a:r>
              <a:rPr lang="en-US" dirty="0"/>
              <a:t>Tim Corey C# Challenge using GitHub OSS</a:t>
            </a:r>
          </a:p>
          <a:p>
            <a:pPr lvl="1"/>
            <a:r>
              <a:rPr lang="en-US" dirty="0" err="1"/>
              <a:t>Wuphf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4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36190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Projects</a:t>
            </a:r>
            <a:endParaRPr lang="en-US" dirty="0"/>
          </a:p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Hangman</a:t>
            </a:r>
          </a:p>
          <a:p>
            <a:r>
              <a:rPr lang="en-US" dirty="0"/>
              <a:t>Jacks are Junk</a:t>
            </a:r>
          </a:p>
          <a:p>
            <a:r>
              <a:rPr lang="en-US" dirty="0"/>
              <a:t>Math Bingo</a:t>
            </a:r>
          </a:p>
          <a:p>
            <a:r>
              <a:rPr lang="en-US" dirty="0"/>
              <a:t>Ella School</a:t>
            </a:r>
          </a:p>
          <a:p>
            <a:r>
              <a:rPr lang="en-US" dirty="0"/>
              <a:t>Binary Puzzle Solver</a:t>
            </a:r>
          </a:p>
          <a:p>
            <a:r>
              <a:rPr lang="en-US" dirty="0"/>
              <a:t>Choose your own adventure</a:t>
            </a:r>
          </a:p>
        </p:txBody>
      </p:sp>
    </p:spTree>
    <p:extLst>
      <p:ext uri="{BB962C8B-B14F-4D97-AF65-F5344CB8AC3E}">
        <p14:creationId xmlns:p14="http://schemas.microsoft.com/office/powerpoint/2010/main" val="423839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1153572"/>
            <a:ext cx="3493534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Miscellaneous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Activities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Science Fair</a:t>
            </a:r>
          </a:p>
          <a:p>
            <a:pPr lvl="1"/>
            <a:r>
              <a:rPr lang="en-US" dirty="0"/>
              <a:t>Fidget Spinner, spin counter (Arduino)</a:t>
            </a:r>
          </a:p>
          <a:p>
            <a:pPr lvl="1"/>
            <a:r>
              <a:rPr lang="en-US" dirty="0"/>
              <a:t>360 Photobooth (Raspberry Pi)</a:t>
            </a:r>
          </a:p>
          <a:p>
            <a:r>
              <a:rPr lang="en-US" dirty="0"/>
              <a:t>Remote Control Car (Raspberry Pi + Xbox controller)</a:t>
            </a:r>
          </a:p>
          <a:p>
            <a:r>
              <a:rPr lang="en-US" dirty="0" err="1"/>
              <a:t>MakerBlock</a:t>
            </a:r>
            <a:r>
              <a:rPr lang="en-US" dirty="0"/>
              <a:t> – </a:t>
            </a:r>
            <a:r>
              <a:rPr lang="en-US" dirty="0" err="1"/>
              <a:t>NextMaker</a:t>
            </a:r>
            <a:r>
              <a:rPr lang="en-US" dirty="0"/>
              <a:t> subscription kit</a:t>
            </a:r>
          </a:p>
          <a:p>
            <a:r>
              <a:rPr lang="en-US" dirty="0"/>
              <a:t>Kiwi Co – Tinker Crate subscription box</a:t>
            </a:r>
          </a:p>
          <a:p>
            <a:r>
              <a:rPr lang="en-US" dirty="0"/>
              <a:t>Crunch Labs – Subscription Box (Mark </a:t>
            </a:r>
            <a:r>
              <a:rPr lang="en-US" dirty="0" err="1"/>
              <a:t>Rober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30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Hack4Kids (Milwaukee)</a:t>
            </a:r>
          </a:p>
          <a:p>
            <a:r>
              <a:rPr lang="en-US" dirty="0"/>
              <a:t>Hour of Code (NWTC) </a:t>
            </a:r>
          </a:p>
          <a:p>
            <a:r>
              <a:rPr lang="en-US" dirty="0"/>
              <a:t>That Conference (Wisconsin Dells)</a:t>
            </a:r>
          </a:p>
          <a:p>
            <a:r>
              <a:rPr lang="en-US" dirty="0"/>
              <a:t>AWS Summit (Chicago)</a:t>
            </a:r>
          </a:p>
          <a:p>
            <a:r>
              <a:rPr lang="en-US" dirty="0"/>
              <a:t>Hackathons (Chicago)</a:t>
            </a:r>
          </a:p>
        </p:txBody>
      </p:sp>
    </p:spTree>
    <p:extLst>
      <p:ext uri="{BB962C8B-B14F-4D97-AF65-F5344CB8AC3E}">
        <p14:creationId xmlns:p14="http://schemas.microsoft.com/office/powerpoint/2010/main" val="251442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1B6-BBCC-3905-A25B-CDE75303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147A27-89D4-0FD9-EB5C-7E04A3B3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316" y="2189816"/>
            <a:ext cx="1841221" cy="184122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DA5EA7-7D0E-B9AC-89E5-A3FBA215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88" y="1990165"/>
            <a:ext cx="2233333" cy="223333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18EA3EF-C6ED-050C-3174-06FC2EFC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057400"/>
            <a:ext cx="1964392" cy="196439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F26A862-0D25-B0A6-DD14-65C438971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59" y="1833282"/>
            <a:ext cx="1885950" cy="18859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B627FA4-A60E-257B-873E-47F05FAD6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4909" y="3928782"/>
            <a:ext cx="1964392" cy="196439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9BD84BC-B85E-0BE5-E0C2-C223A9211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899" y="4505884"/>
            <a:ext cx="2059642" cy="2059642"/>
          </a:xfrm>
          <a:prstGeom prst="rect">
            <a:avLst/>
          </a:prstGeom>
        </p:spPr>
      </p:pic>
      <p:pic>
        <p:nvPicPr>
          <p:cNvPr id="10" name="Picture 10" descr="Shape&#10;&#10;Description automatically generated">
            <a:extLst>
              <a:ext uri="{FF2B5EF4-FFF2-40B4-BE49-F238E27FC236}">
                <a16:creationId xmlns:a16="http://schemas.microsoft.com/office/drawing/2014/main" id="{843F7391-34A9-0942-F9C2-25E569FF0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8915" y="4505884"/>
            <a:ext cx="2255745" cy="225574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33373F2-A45B-A53C-F8BA-BB20AA683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1208" y="4444252"/>
            <a:ext cx="2339789" cy="232298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A132A19-0D98-4913-0694-1D21F8D7A1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8391" y="2059641"/>
            <a:ext cx="609600" cy="6096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A367484-913F-5E77-80DD-29080013E7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3568" y="3040156"/>
            <a:ext cx="609600" cy="6096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40ECA6F-ABC7-25D1-FFC1-D11F2E5F91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8606" y="3822326"/>
            <a:ext cx="27432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2ECDAA-8A25-DB41-7BEE-73C91591A23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7124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826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9F3CDF-1D7F-F41E-4914-6267C1B33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11836400" cy="692368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About us:  Ella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Love Gaming – Minecraft, Roblox, and Paper.io</a:t>
            </a:r>
          </a:p>
          <a:p>
            <a:pPr marL="0" indent="0">
              <a:buNone/>
            </a:pPr>
            <a:r>
              <a:rPr lang="en-US" sz="2200" dirty="0"/>
              <a:t>Mac &amp; Cheese</a:t>
            </a:r>
          </a:p>
          <a:p>
            <a:pPr marL="0" indent="0">
              <a:buNone/>
            </a:pPr>
            <a:r>
              <a:rPr lang="en-US" sz="2200" dirty="0"/>
              <a:t>Coding since age of 6</a:t>
            </a:r>
          </a:p>
          <a:p>
            <a:pPr marL="0" indent="0">
              <a:buNone/>
            </a:pPr>
            <a:r>
              <a:rPr lang="en-US" sz="2200" dirty="0"/>
              <a:t>Going into 6</a:t>
            </a:r>
            <a:r>
              <a:rPr lang="en-US" sz="2200" baseline="30000" dirty="0"/>
              <a:t>th</a:t>
            </a:r>
            <a:r>
              <a:rPr lang="en-US" sz="2200" dirty="0"/>
              <a:t> grade</a:t>
            </a:r>
          </a:p>
          <a:p>
            <a:pPr marL="0" indent="0">
              <a:buNone/>
            </a:pPr>
            <a:r>
              <a:rPr lang="en-US" sz="2200" dirty="0"/>
              <a:t>Enjoy UI and Colors</a:t>
            </a:r>
          </a:p>
        </p:txBody>
      </p:sp>
    </p:spTree>
    <p:extLst>
      <p:ext uri="{BB962C8B-B14F-4D97-AF65-F5344CB8AC3E}">
        <p14:creationId xmlns:p14="http://schemas.microsoft.com/office/powerpoint/2010/main" val="163001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Goals of coding with kids</a:t>
            </a:r>
          </a:p>
          <a:p>
            <a:r>
              <a:rPr lang="en-US" dirty="0"/>
              <a:t>How we got started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Miscellaneous Activities</a:t>
            </a:r>
          </a:p>
          <a:p>
            <a:r>
              <a:rPr lang="en-US" dirty="0"/>
              <a:t>Key Points when programming with kids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Flow Charts</a:t>
            </a:r>
          </a:p>
          <a:p>
            <a:pPr lvl="1"/>
            <a:r>
              <a:rPr lang="en-US" dirty="0"/>
              <a:t>Try it your 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Goals of coding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Have fun with our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Spend time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Teach persistence / Perseverance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Growth Mindset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Learn ways which they 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Increase Creativity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Problem Solving / logic skills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Communication skills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Gave the choice of reading or coding before bed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A6835-1F43-9DCF-A031-566D18CEB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068888" y="1289844"/>
            <a:ext cx="5584825" cy="418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59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198418"/>
            <a:ext cx="36068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we started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965200"/>
            <a:ext cx="6906491" cy="5211763"/>
          </a:xfrm>
        </p:spPr>
        <p:txBody>
          <a:bodyPr anchor="ctr">
            <a:normAutofit/>
          </a:bodyPr>
          <a:lstStyle/>
          <a:p>
            <a:r>
              <a:rPr lang="en-US" dirty="0"/>
              <a:t>Age 6 Scratch and Hour of Code</a:t>
            </a:r>
          </a:p>
          <a:p>
            <a:r>
              <a:rPr lang="en-US" dirty="0"/>
              <a:t>Age 7 Subscription Boxes </a:t>
            </a:r>
            <a:r>
              <a:rPr lang="en-US" dirty="0" err="1"/>
              <a:t>KiwiCo</a:t>
            </a:r>
            <a:r>
              <a:rPr lang="en-US" dirty="0"/>
              <a:t>/</a:t>
            </a:r>
            <a:r>
              <a:rPr lang="en-US" dirty="0" err="1"/>
              <a:t>MakerBlock</a:t>
            </a:r>
            <a:endParaRPr lang="en-US" dirty="0"/>
          </a:p>
          <a:p>
            <a:r>
              <a:rPr lang="en-US" dirty="0"/>
              <a:t>Age 8 C# Console Apps</a:t>
            </a:r>
          </a:p>
          <a:p>
            <a:r>
              <a:rPr lang="en-US" dirty="0"/>
              <a:t>Age 9 Unity</a:t>
            </a:r>
          </a:p>
          <a:p>
            <a:r>
              <a:rPr lang="en-US" dirty="0"/>
              <a:t>Age 10+ HTML/Web/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End Goal  C# </a:t>
            </a:r>
            <a:r>
              <a:rPr lang="en-US" dirty="0" err="1"/>
              <a:t>Blazor</a:t>
            </a:r>
            <a:r>
              <a:rPr lang="en-US" dirty="0"/>
              <a:t> Web API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10 years old is the optimal time to learn programming.  Yet the earlier the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23178</TotalTime>
  <Words>371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Get your little ones around the camp fire!</vt:lpstr>
      <vt:lpstr>PowerPoint Presentation</vt:lpstr>
      <vt:lpstr>PowerPoint Presentation</vt:lpstr>
      <vt:lpstr>PowerPoint Presentation</vt:lpstr>
      <vt:lpstr>About us:  Ella</vt:lpstr>
      <vt:lpstr>Sections</vt:lpstr>
      <vt:lpstr>Goals of coding with kids</vt:lpstr>
      <vt:lpstr>Gave the choice of reading or coding before bed</vt:lpstr>
      <vt:lpstr>How we started</vt:lpstr>
      <vt:lpstr>Details</vt:lpstr>
      <vt:lpstr>C# Console Apps</vt:lpstr>
      <vt:lpstr>Unity</vt:lpstr>
      <vt:lpstr>HTML Web Blazor</vt:lpstr>
      <vt:lpstr>Blazor</vt:lpstr>
      <vt:lpstr>Miscellaneous Activities</vt:lpstr>
      <vt:lpstr>Events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40</cp:revision>
  <dcterms:created xsi:type="dcterms:W3CDTF">2022-05-12T01:15:12Z</dcterms:created>
  <dcterms:modified xsi:type="dcterms:W3CDTF">2022-07-11T04:44:07Z</dcterms:modified>
</cp:coreProperties>
</file>