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057501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057501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575016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575016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0575016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0575016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c4bfb5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c4bfb5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c4bfb56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c4bfb56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you start with is the </a:t>
            </a:r>
            <a:r>
              <a:rPr lang="en" u="sng"/>
              <a:t>Basics </a:t>
            </a:r>
            <a:r>
              <a:rPr lang="en"/>
              <a:t>and those are:                                                      Red #f00																Green #0f0																And blue #00f															And now you must know that my dad has been working here for </a:t>
            </a:r>
            <a:r>
              <a:rPr lang="en"/>
              <a:t>twenty</a:t>
            </a:r>
            <a:r>
              <a:rPr lang="en"/>
              <a:t> years and all he knows is Red green blue yellow teal and MAGENTA! Well plus black an white but…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00">
                <a:solidFill>
                  <a:srgbClr val="FF0000"/>
                </a:solidFill>
              </a:rPr>
              <a:t>*LAUGH*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*size 146* 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I KNOW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DDAAFF"/>
                </a:solidFill>
              </a:rPr>
              <a:t>LAVENDER(#daf)</a:t>
            </a:r>
            <a:r>
              <a:rPr lang="en"/>
              <a:t> </a:t>
            </a:r>
            <a:r>
              <a:rPr lang="en">
                <a:solidFill>
                  <a:srgbClr val="BBBBFF"/>
                </a:solidFill>
              </a:rPr>
              <a:t>PERIWINKLE(#bbf)</a:t>
            </a:r>
            <a:r>
              <a:rPr lang="en"/>
              <a:t> </a:t>
            </a:r>
            <a:r>
              <a:rPr lang="en">
                <a:solidFill>
                  <a:srgbClr val="CFCFFF"/>
                </a:solidFill>
              </a:rPr>
              <a:t>BABY BLUE(#cfcfff)</a:t>
            </a:r>
            <a:r>
              <a:rPr lang="en"/>
              <a:t> YES THERE’S A DIFFERENCE! </a:t>
            </a:r>
            <a:r>
              <a:rPr lang="en">
                <a:solidFill>
                  <a:srgbClr val="FF9999"/>
                </a:solidFill>
              </a:rPr>
              <a:t>SALMON(#f99) </a:t>
            </a:r>
            <a:r>
              <a:rPr lang="en">
                <a:solidFill>
                  <a:srgbClr val="884400"/>
                </a:solidFill>
              </a:rPr>
              <a:t>BROWN(#840) </a:t>
            </a:r>
            <a:r>
              <a:rPr lang="en">
                <a:solidFill>
                  <a:srgbClr val="FF8800"/>
                </a:solidFill>
              </a:rPr>
              <a:t>ORANGE(#F80)</a:t>
            </a:r>
            <a:r>
              <a:rPr lang="en"/>
              <a:t> </a:t>
            </a:r>
            <a:r>
              <a:rPr lang="en">
                <a:solidFill>
                  <a:srgbClr val="FF00AA"/>
                </a:solidFill>
              </a:rPr>
              <a:t>MAGENTA-ROSE(</a:t>
            </a:r>
            <a:r>
              <a:rPr lang="en">
                <a:solidFill>
                  <a:srgbClr val="FF00AA"/>
                </a:solidFill>
              </a:rPr>
              <a:t>#F0A) </a:t>
            </a:r>
            <a:r>
              <a:rPr lang="en">
                <a:solidFill>
                  <a:srgbClr val="6600FF"/>
                </a:solidFill>
              </a:rPr>
              <a:t>BLUE VIOLET</a:t>
            </a:r>
            <a:r>
              <a:rPr lang="en">
                <a:solidFill>
                  <a:srgbClr val="6600FF"/>
                </a:solidFill>
              </a:rPr>
              <a:t>(#60F) </a:t>
            </a:r>
            <a:r>
              <a:rPr lang="en">
                <a:solidFill>
                  <a:srgbClr val="434343"/>
                </a:solidFill>
              </a:rPr>
              <a:t>TAKE NOTES! </a:t>
            </a:r>
            <a:r>
              <a:rPr lang="en">
                <a:solidFill>
                  <a:srgbClr val="9C1641"/>
                </a:solidFill>
              </a:rPr>
              <a:t>MAROON </a:t>
            </a:r>
            <a:r>
              <a:rPr lang="en">
                <a:solidFill>
                  <a:srgbClr val="882233"/>
                </a:solidFill>
              </a:rPr>
              <a:t>(#823) </a:t>
            </a:r>
            <a:r>
              <a:rPr lang="en">
                <a:solidFill>
                  <a:srgbClr val="EBB000"/>
                </a:solidFill>
              </a:rPr>
              <a:t>HAY GOLD</a:t>
            </a:r>
            <a:r>
              <a:rPr lang="en">
                <a:solidFill>
                  <a:srgbClr val="EBB000"/>
                </a:solidFill>
              </a:rPr>
              <a:t>(#EBB000) </a:t>
            </a:r>
            <a:r>
              <a:rPr lang="en">
                <a:solidFill>
                  <a:schemeClr val="dk1"/>
                </a:solidFill>
              </a:rPr>
              <a:t>Ok well I know WAY more but we don’t have more than 10 hours sooo.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let’s be “Serious”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Red=#f00                black=#000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Green=#0f0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Blue=#00f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Red+Green=yellow#ff0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Red+Blue=magenta#f0f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Green+Blue=teal#0ff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Red+Green=white#fff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60175"/>
            <a:ext cx="8560500" cy="4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800">
                <a:solidFill>
                  <a:srgbClr val="FF9900"/>
                </a:solidFill>
              </a:rPr>
              <a:t>Ok on to you Dad</a:t>
            </a:r>
            <a:endParaRPr sz="1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