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2" r:id="rId5"/>
    <p:sldId id="266" r:id="rId6"/>
    <p:sldId id="263" r:id="rId7"/>
    <p:sldId id="275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6" r:id="rId17"/>
    <p:sldId id="286" r:id="rId18"/>
    <p:sldId id="288" r:id="rId19"/>
    <p:sldId id="289" r:id="rId20"/>
    <p:sldId id="287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1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4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1T20:48:08.7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</a:t>
            </a:r>
          </a:p>
          <a:p>
            <a:pPr lvl="1"/>
            <a:r>
              <a:rPr lang="en-US" dirty="0"/>
              <a:t>Milwaukee 4-30-2022</a:t>
            </a:r>
          </a:p>
          <a:p>
            <a:pPr lvl="1"/>
            <a:r>
              <a:rPr lang="en-US" dirty="0"/>
              <a:t>Chicago 9-17-2022</a:t>
            </a:r>
          </a:p>
          <a:p>
            <a:r>
              <a:rPr lang="en-US" dirty="0"/>
              <a:t>Hour of Code (Green Bay - NWTC)</a:t>
            </a:r>
          </a:p>
          <a:p>
            <a:pPr lvl="1"/>
            <a:r>
              <a:rPr lang="en-US" dirty="0"/>
              <a:t>Week of December 9th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</a:t>
            </a:r>
          </a:p>
          <a:p>
            <a:pPr lvl="1"/>
            <a:r>
              <a:rPr lang="en-US" dirty="0"/>
              <a:t>Chicago 8-25-2022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Key Points when programming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Don’t start with basic computer concepts.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JUST JUMP IN!</a:t>
            </a:r>
          </a:p>
        </p:txBody>
      </p:sp>
    </p:spTree>
    <p:extLst>
      <p:ext uri="{BB962C8B-B14F-4D97-AF65-F5344CB8AC3E}">
        <p14:creationId xmlns:p14="http://schemas.microsoft.com/office/powerpoint/2010/main" val="12381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Kids want to see results quickly</a:t>
            </a:r>
          </a:p>
          <a:p>
            <a:r>
              <a:rPr lang="en-US" dirty="0"/>
              <a:t>Use games to make it fun</a:t>
            </a:r>
          </a:p>
          <a:p>
            <a:r>
              <a:rPr lang="en-US" dirty="0"/>
              <a:t>Repetition overtime will generate learning and understanding</a:t>
            </a:r>
          </a:p>
          <a:p>
            <a:r>
              <a:rPr lang="en-US" dirty="0"/>
              <a:t>Be PATIENT (small steps matter)</a:t>
            </a:r>
          </a:p>
          <a:p>
            <a:r>
              <a:rPr lang="en-US" sz="5400" dirty="0"/>
              <a:t>MAKE IT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Typing is a big hurdle.  </a:t>
            </a:r>
          </a:p>
          <a:p>
            <a:pPr lvl="1"/>
            <a:r>
              <a:rPr lang="en-US" dirty="0"/>
              <a:t>Goal is to have a quick Dev Loop</a:t>
            </a:r>
          </a:p>
          <a:p>
            <a:r>
              <a:rPr lang="en-US" dirty="0"/>
              <a:t>Eventually kids will want more of a challenge</a:t>
            </a:r>
          </a:p>
          <a:p>
            <a:pPr lvl="1"/>
            <a:r>
              <a:rPr lang="en-US" dirty="0"/>
              <a:t>Example: When ready move from Blockly to a typed language.  </a:t>
            </a:r>
          </a:p>
          <a:p>
            <a:r>
              <a:rPr lang="en-US" dirty="0"/>
              <a:t>Revisit old projects later and make changes with new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with Kids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 a parent it takes a lot of planning or time to keep kids involved and interested</a:t>
            </a:r>
          </a:p>
          <a:p>
            <a:pPr lvl="1"/>
            <a:r>
              <a:rPr lang="en-US" dirty="0"/>
              <a:t>Find a coding club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A</a:t>
            </a:r>
          </a:p>
          <a:p>
            <a:pPr marL="0" indent="0" algn="ctr">
              <a:buNone/>
            </a:pPr>
            <a:r>
              <a:rPr lang="en-US" sz="4800" dirty="0"/>
              <a:t>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32338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BBECC0-91A8-8BCB-A751-BC87E606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7153" cy="7137400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5669280"/>
          </a:xfrm>
        </p:spPr>
        <p:txBody>
          <a:bodyPr>
            <a:normAutofit/>
          </a:bodyPr>
          <a:lstStyle/>
          <a:p>
            <a:r>
              <a:rPr lang="en-US" dirty="0"/>
              <a:t>HourOfCode.com</a:t>
            </a:r>
          </a:p>
          <a:p>
            <a:r>
              <a:rPr lang="en-US" dirty="0"/>
              <a:t>Scratch.com</a:t>
            </a:r>
          </a:p>
          <a:p>
            <a:r>
              <a:rPr lang="en-US" dirty="0"/>
              <a:t>Microsoft </a:t>
            </a:r>
            <a:r>
              <a:rPr lang="en-US" dirty="0" err="1"/>
              <a:t>MakeCode</a:t>
            </a:r>
            <a:endParaRPr lang="en-US" dirty="0"/>
          </a:p>
          <a:p>
            <a:r>
              <a:rPr lang="en-US" dirty="0"/>
              <a:t>Minecraft – Education Edition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FreeCodeCamp.org</a:t>
            </a:r>
          </a:p>
          <a:p>
            <a:r>
              <a:rPr lang="en-US" dirty="0"/>
              <a:t>FlexboxFroggy.com</a:t>
            </a:r>
          </a:p>
          <a:p>
            <a:r>
              <a:rPr lang="en-US" dirty="0"/>
              <a:t>CSSGridGarden.com</a:t>
            </a:r>
          </a:p>
          <a:p>
            <a:r>
              <a:rPr lang="en-US" dirty="0"/>
              <a:t>HackerRank.com</a:t>
            </a:r>
          </a:p>
          <a:p>
            <a:r>
              <a:rPr lang="en-US" dirty="0"/>
              <a:t>YouTube </a:t>
            </a:r>
          </a:p>
          <a:p>
            <a:pPr lvl="1"/>
            <a:r>
              <a:rPr lang="en-US" dirty="0" err="1"/>
              <a:t>Brackeys</a:t>
            </a:r>
            <a:r>
              <a:rPr lang="en-US" dirty="0"/>
              <a:t> – 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Flowcharts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r>
              <a:rPr lang="en-US" dirty="0"/>
              <a:t>Visually represent a process or workflow in a step-by-step manner.</a:t>
            </a:r>
          </a:p>
          <a:p>
            <a:r>
              <a:rPr lang="en-US" dirty="0"/>
              <a:t>Each step is represented by blocks or ovals and connected b lines or arrows.</a:t>
            </a:r>
          </a:p>
          <a:p>
            <a:r>
              <a:rPr lang="en-US" dirty="0"/>
              <a:t>Can be used to brainstorm and design how you will create your code</a:t>
            </a:r>
          </a:p>
        </p:txBody>
      </p:sp>
    </p:spTree>
    <p:extLst>
      <p:ext uri="{BB962C8B-B14F-4D97-AF65-F5344CB8AC3E}">
        <p14:creationId xmlns:p14="http://schemas.microsoft.com/office/powerpoint/2010/main" val="14162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Start / Terminator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Use this shape for the beginning or ending step of your process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6" name="Picture 4" descr="Start or Terminator">
            <a:extLst>
              <a:ext uri="{FF2B5EF4-FFF2-40B4-BE49-F238E27FC236}">
                <a16:creationId xmlns:a16="http://schemas.microsoft.com/office/drawing/2014/main" id="{812A3581-5A2C-0B7A-C6F7-9A61A7B4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13" y="1312082"/>
            <a:ext cx="134588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7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stands for a step in your process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rocess">
            <a:extLst>
              <a:ext uri="{FF2B5EF4-FFF2-40B4-BE49-F238E27FC236}">
                <a16:creationId xmlns:a16="http://schemas.microsoft.com/office/drawing/2014/main" id="{3681DCA6-C424-AFC7-120E-04FF383E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94" y="926310"/>
            <a:ext cx="1727117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3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Decision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indicates a point where the outcome of a decision dictates the next step. There can be various outcomes, but usually there are just two - yes and no</a:t>
            </a:r>
            <a:endParaRPr lang="en-US" dirty="0"/>
          </a:p>
        </p:txBody>
      </p:sp>
      <p:pic>
        <p:nvPicPr>
          <p:cNvPr id="5122" name="Picture 2" descr="Decision">
            <a:extLst>
              <a:ext uri="{FF2B5EF4-FFF2-40B4-BE49-F238E27FC236}">
                <a16:creationId xmlns:a16="http://schemas.microsoft.com/office/drawing/2014/main" id="{D7DE6D08-B92E-56C9-61B0-2FAA3A53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77" y="769441"/>
            <a:ext cx="1742823" cy="10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13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Input / Output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This shape shows that information is coming into the process from outside, or leaving the process</a:t>
            </a:r>
            <a:endParaRPr lang="en-US" dirty="0"/>
          </a:p>
        </p:txBody>
      </p:sp>
      <p:pic>
        <p:nvPicPr>
          <p:cNvPr id="6146" name="Picture 2" descr="Data">
            <a:extLst>
              <a:ext uri="{FF2B5EF4-FFF2-40B4-BE49-F238E27FC236}">
                <a16:creationId xmlns:a16="http://schemas.microsoft.com/office/drawing/2014/main" id="{FF76D30B-004D-331E-0DE9-D9E1411C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58" y="750599"/>
            <a:ext cx="2053390" cy="103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4DEAF-F6F9-B3E9-FD0D-B9AD35D1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540"/>
            <a:ext cx="1344474" cy="5900135"/>
          </a:xfrm>
        </p:spPr>
      </p:pic>
    </p:spTree>
    <p:extLst>
      <p:ext uri="{BB962C8B-B14F-4D97-AF65-F5344CB8AC3E}">
        <p14:creationId xmlns:p14="http://schemas.microsoft.com/office/powerpoint/2010/main" val="177953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BCC47-5B97-BCC9-3179-03AA404E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8" y="585516"/>
            <a:ext cx="4087054" cy="5686968"/>
          </a:xfrm>
        </p:spPr>
      </p:pic>
    </p:spTree>
    <p:extLst>
      <p:ext uri="{BB962C8B-B14F-4D97-AF65-F5344CB8AC3E}">
        <p14:creationId xmlns:p14="http://schemas.microsoft.com/office/powerpoint/2010/main" val="389508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Under 10</a:t>
            </a:r>
          </a:p>
          <a:p>
            <a:r>
              <a:rPr lang="en-US" dirty="0"/>
              <a:t>Pick a game to play</a:t>
            </a:r>
          </a:p>
          <a:p>
            <a:r>
              <a:rPr lang="en-US" dirty="0"/>
              <a:t>What should I eat?</a:t>
            </a:r>
          </a:p>
          <a:p>
            <a:r>
              <a:rPr lang="en-US" dirty="0"/>
              <a:t>What should I watch on TV?</a:t>
            </a:r>
          </a:p>
          <a:p>
            <a:r>
              <a:rPr lang="en-US" dirty="0"/>
              <a:t>Pick my pet</a:t>
            </a:r>
          </a:p>
          <a:p>
            <a:pPr marL="0" indent="0">
              <a:buNone/>
            </a:pPr>
            <a:r>
              <a:rPr lang="en-US" dirty="0"/>
              <a:t>Ages 10+</a:t>
            </a:r>
          </a:p>
          <a:p>
            <a:r>
              <a:rPr lang="en-US" dirty="0"/>
              <a:t>Find largest value among 3 values</a:t>
            </a:r>
          </a:p>
          <a:p>
            <a:r>
              <a:rPr lang="en-US" dirty="0"/>
              <a:t>Should I bring an umbrella</a:t>
            </a:r>
          </a:p>
          <a:p>
            <a:pPr marL="0" indent="0">
              <a:buNone/>
            </a:pPr>
            <a:r>
              <a:rPr lang="en-US" dirty="0"/>
              <a:t>Ages 13+</a:t>
            </a:r>
          </a:p>
          <a:p>
            <a:r>
              <a:rPr lang="en-US" dirty="0"/>
              <a:t>How to add multidigit numbers</a:t>
            </a:r>
          </a:p>
          <a:p>
            <a:r>
              <a:rPr lang="en-US" dirty="0"/>
              <a:t>How to prepare an egg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6905BC0-7A32-1B94-CC55-D0BC82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270" cy="7162800"/>
          </a:xfrm>
        </p:spPr>
      </p:pic>
    </p:spTree>
    <p:extLst>
      <p:ext uri="{BB962C8B-B14F-4D97-AF65-F5344CB8AC3E}">
        <p14:creationId xmlns:p14="http://schemas.microsoft.com/office/powerpoint/2010/main" val="39226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0C8380-7AD7-728E-D9EE-A1D6AA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27402</TotalTime>
  <Words>674</Words>
  <Application>Microsoft Office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Poppins</vt:lpstr>
      <vt:lpstr>office theme</vt:lpstr>
      <vt:lpstr>Get your little ones around the camp fire!</vt:lpstr>
      <vt:lpstr>PowerPoint Presentation</vt:lpstr>
      <vt:lpstr>PowerPoint Presentation</vt:lpstr>
      <vt:lpstr>Sections</vt:lpstr>
      <vt:lpstr>Goals of coding with kids</vt:lpstr>
      <vt:lpstr>Story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Key Points when programming with kids</vt:lpstr>
      <vt:lpstr>Code with Kids</vt:lpstr>
      <vt:lpstr>Code with Kids</vt:lpstr>
      <vt:lpstr>Code with Kids</vt:lpstr>
      <vt:lpstr>Resources</vt:lpstr>
      <vt:lpstr>Flowcharts</vt:lpstr>
      <vt:lpstr>Flowcharts</vt:lpstr>
      <vt:lpstr>Flowcharts</vt:lpstr>
      <vt:lpstr>Flowcharts</vt:lpstr>
      <vt:lpstr>Flowcharts</vt:lpstr>
      <vt:lpstr>Flowcharts</vt:lpstr>
      <vt:lpstr>Flowcharts</vt:lpstr>
      <vt:lpstr>Flowchart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46</cp:revision>
  <dcterms:created xsi:type="dcterms:W3CDTF">2022-05-12T01:15:12Z</dcterms:created>
  <dcterms:modified xsi:type="dcterms:W3CDTF">2022-07-14T03:08:16Z</dcterms:modified>
</cp:coreProperties>
</file>