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894E1-1976-478F-AB63-E50C2247A66A}" v="41" dt="2022-05-12T01:33:2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7403-technology-pictu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25759BBB-016A-E621-31B5-67E01DF7CA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89" t="28612" r="-1" b="1093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endParaRPr lang="en-US" sz="660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4B60-062A-25CD-E448-6C8255EE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BD06B-906D-5C9C-E517-52B27F70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8826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CD088-9924-FDF8-32EA-64AD14C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CF03-3832-CE61-45EB-6C148D5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41B6-BBCC-3905-A25B-CDE75303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147A27-89D4-0FD9-EB5C-7E04A3B37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316" y="2189816"/>
            <a:ext cx="1841221" cy="1841221"/>
          </a:xfr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DA5EA7-7D0E-B9AC-89E5-A3FBA215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88" y="1990165"/>
            <a:ext cx="2233333" cy="2233333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18EA3EF-C6ED-050C-3174-06FC2EFC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057400"/>
            <a:ext cx="1964392" cy="196439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F26A862-0D25-B0A6-DD14-65C438971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59" y="1833282"/>
            <a:ext cx="1885950" cy="18859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B627FA4-A60E-257B-873E-47F05FAD6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4909" y="3928782"/>
            <a:ext cx="1964392" cy="19643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9BD84BC-B85E-0BE5-E0C2-C223A9211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899" y="4505884"/>
            <a:ext cx="2059642" cy="2059642"/>
          </a:xfrm>
          <a:prstGeom prst="rect">
            <a:avLst/>
          </a:prstGeom>
        </p:spPr>
      </p:pic>
      <p:pic>
        <p:nvPicPr>
          <p:cNvPr id="10" name="Picture 10" descr="Shape&#10;&#10;Description automatically generated">
            <a:extLst>
              <a:ext uri="{FF2B5EF4-FFF2-40B4-BE49-F238E27FC236}">
                <a16:creationId xmlns:a16="http://schemas.microsoft.com/office/drawing/2014/main" id="{843F7391-34A9-0942-F9C2-25E569FF01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8915" y="4505884"/>
            <a:ext cx="2255745" cy="2255745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33373F2-A45B-A53C-F8BA-BB20AA683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1208" y="4444252"/>
            <a:ext cx="2339789" cy="2322981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A132A19-0D98-4913-0694-1D21F8D7A1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8391" y="2059641"/>
            <a:ext cx="609600" cy="60960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A367484-913F-5E77-80DD-29080013E7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3568" y="3040156"/>
            <a:ext cx="609600" cy="6096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340ECA6F-ABC7-25D1-FFC1-D11F2E5F91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8606" y="3822326"/>
            <a:ext cx="27432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2ECDAA-8A25-DB41-7BEE-73C91591A239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71246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</cp:revision>
  <dcterms:created xsi:type="dcterms:W3CDTF">2022-05-12T01:15:12Z</dcterms:created>
  <dcterms:modified xsi:type="dcterms:W3CDTF">2022-05-12T01:33:59Z</dcterms:modified>
</cp:coreProperties>
</file>