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  <p:sldId id="266" r:id="rId6"/>
    <p:sldId id="263" r:id="rId7"/>
    <p:sldId id="294" r:id="rId8"/>
    <p:sldId id="293" r:id="rId9"/>
    <p:sldId id="264" r:id="rId10"/>
    <p:sldId id="275" r:id="rId11"/>
    <p:sldId id="262" r:id="rId12"/>
    <p:sldId id="265" r:id="rId13"/>
    <p:sldId id="267" r:id="rId14"/>
    <p:sldId id="291" r:id="rId15"/>
    <p:sldId id="292" r:id="rId16"/>
    <p:sldId id="268" r:id="rId17"/>
    <p:sldId id="269" r:id="rId18"/>
    <p:sldId id="270" r:id="rId19"/>
    <p:sldId id="271" r:id="rId20"/>
    <p:sldId id="276" r:id="rId21"/>
    <p:sldId id="286" r:id="rId22"/>
    <p:sldId id="288" r:id="rId23"/>
    <p:sldId id="289" r:id="rId24"/>
    <p:sldId id="287" r:id="rId25"/>
    <p:sldId id="28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4"/>
            <p14:sldId id="272"/>
            <p14:sldId id="266"/>
            <p14:sldId id="263"/>
            <p14:sldId id="294"/>
            <p14:sldId id="293"/>
            <p14:sldId id="264"/>
            <p14:sldId id="275"/>
            <p14:sldId id="262"/>
            <p14:sldId id="265"/>
            <p14:sldId id="267"/>
            <p14:sldId id="291"/>
            <p14:sldId id="292"/>
            <p14:sldId id="268"/>
            <p14:sldId id="269"/>
            <p14:sldId id="270"/>
            <p14:sldId id="271"/>
            <p14:sldId id="276"/>
            <p14:sldId id="286"/>
            <p14:sldId id="288"/>
            <p14:sldId id="289"/>
            <p14:sldId id="287"/>
            <p14:sldId id="285"/>
            <p14:sldId id="277"/>
            <p14:sldId id="278"/>
            <p14:sldId id="279"/>
            <p14:sldId id="280"/>
            <p14:sldId id="281"/>
            <p14:sldId id="282"/>
            <p14:sldId id="28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1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0:48:08.79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vmoens.s3.amazonaws.com/LegoSampleGame/index.html" TargetMode="External"/><Relationship Id="rId2" Type="http://schemas.openxmlformats.org/officeDocument/2006/relationships/hyperlink" Target="https://kevmoens.s3.amazonaws.com/CosmicBatt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vmoens.s3.amazonaws.com/MattRamage/index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evmoens.github.io/Ellab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moens/ThatConference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Get your little ones around the camp fire!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Kevin and Ella Moens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Gave the choice of reading or coding before bed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A6835-1F43-9DCF-A031-566D18CE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068888" y="1289844"/>
            <a:ext cx="5584825" cy="41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9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198418"/>
            <a:ext cx="36068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we started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65200"/>
            <a:ext cx="6906491" cy="5211763"/>
          </a:xfrm>
        </p:spPr>
        <p:txBody>
          <a:bodyPr anchor="ctr">
            <a:normAutofit/>
          </a:bodyPr>
          <a:lstStyle/>
          <a:p>
            <a:r>
              <a:rPr lang="en-US" dirty="0"/>
              <a:t>Age 6 Scratch and Hour of Code</a:t>
            </a:r>
          </a:p>
          <a:p>
            <a:r>
              <a:rPr lang="en-US" dirty="0"/>
              <a:t>Age 7 Subscription Boxes </a:t>
            </a:r>
            <a:r>
              <a:rPr lang="en-US" dirty="0" err="1"/>
              <a:t>KiwiCo</a:t>
            </a:r>
            <a:r>
              <a:rPr lang="en-US" dirty="0"/>
              <a:t>/</a:t>
            </a:r>
            <a:r>
              <a:rPr lang="en-US" dirty="0" err="1"/>
              <a:t>MakerBlock</a:t>
            </a:r>
            <a:endParaRPr lang="en-US" dirty="0"/>
          </a:p>
          <a:p>
            <a:r>
              <a:rPr lang="en-US" dirty="0"/>
              <a:t>Age 8/9 C# Console Apps</a:t>
            </a:r>
          </a:p>
          <a:p>
            <a:r>
              <a:rPr lang="en-US" dirty="0"/>
              <a:t>Age 9 Unity</a:t>
            </a:r>
          </a:p>
          <a:p>
            <a:r>
              <a:rPr lang="en-US" dirty="0"/>
              <a:t>Age 10+ HTML/Web/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End Goal  C# </a:t>
            </a:r>
            <a:r>
              <a:rPr lang="en-US" dirty="0" err="1"/>
              <a:t>Blazor</a:t>
            </a:r>
            <a:r>
              <a:rPr lang="en-US" dirty="0"/>
              <a:t> Web API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10 years old is the optimal time to learn programming.  Yet the earlier the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C# Console Apps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Guess a number</a:t>
            </a:r>
          </a:p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Rock Paper Scissors</a:t>
            </a:r>
          </a:p>
          <a:p>
            <a:r>
              <a:rPr lang="en-US" dirty="0"/>
              <a:t>Tic Tac Toe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YouTube/</a:t>
            </a:r>
            <a:r>
              <a:rPr lang="en-US" dirty="0" err="1"/>
              <a:t>Brackeys</a:t>
            </a:r>
            <a:endParaRPr lang="en-US" dirty="0"/>
          </a:p>
          <a:p>
            <a:r>
              <a:rPr lang="en-US" dirty="0"/>
              <a:t>Cosmic Battle</a:t>
            </a:r>
          </a:p>
          <a:p>
            <a:pPr lvl="1"/>
            <a:r>
              <a:rPr lang="en-US" dirty="0">
                <a:hlinkClick r:id="rId2"/>
              </a:rPr>
              <a:t>https://kevmoens.s3.amazonaws.com/CosmicBattle/index.html</a:t>
            </a:r>
            <a:endParaRPr lang="en-US" dirty="0"/>
          </a:p>
          <a:p>
            <a:r>
              <a:rPr lang="en-US" dirty="0"/>
              <a:t>Lego – Unity Tutorial</a:t>
            </a:r>
          </a:p>
          <a:p>
            <a:pPr lvl="1"/>
            <a:r>
              <a:rPr lang="en-US" dirty="0">
                <a:hlinkClick r:id="rId3"/>
              </a:rPr>
              <a:t>https://kevmoens.s3.amazonaws.com/LegoSampleGame/index.html</a:t>
            </a:r>
            <a:endParaRPr lang="en-US" dirty="0"/>
          </a:p>
          <a:p>
            <a:r>
              <a:rPr lang="en-US" dirty="0"/>
              <a:t>Matt Ramage – Green Bay Packers Podcaster</a:t>
            </a:r>
          </a:p>
          <a:p>
            <a:pPr lvl="1"/>
            <a:r>
              <a:rPr lang="en-US" dirty="0">
                <a:hlinkClick r:id="rId4"/>
              </a:rPr>
              <a:t>Unity WebGL Player | </a:t>
            </a:r>
            <a:r>
              <a:rPr lang="en-US" dirty="0" err="1">
                <a:hlinkClick r:id="rId4"/>
              </a:rPr>
              <a:t>MattRamage</a:t>
            </a:r>
            <a:r>
              <a:rPr lang="en-US" dirty="0">
                <a:hlinkClick r:id="rId4"/>
              </a:rPr>
              <a:t> (kevmoens.s3.amazonaws.com)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Unity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0EFC6-460A-48D4-329F-90F0FEB3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21" y="936381"/>
            <a:ext cx="7919826" cy="496526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A22B86-4DA7-300D-55FB-64150FB5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2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Flexbox Froggy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A22B86-4DA7-300D-55FB-64150FB5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A8721-A96B-EA97-1056-5D6DA19B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2" y="1378021"/>
            <a:ext cx="8021680" cy="39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88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HTML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Web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Free Code Camp</a:t>
            </a:r>
          </a:p>
          <a:p>
            <a:r>
              <a:rPr lang="en-US" dirty="0"/>
              <a:t>Flexbox Froggy</a:t>
            </a:r>
          </a:p>
          <a:p>
            <a:r>
              <a:rPr lang="en-US" dirty="0"/>
              <a:t>Grid Garden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Tim Corey C# Challenge using GitHub OSS</a:t>
            </a:r>
          </a:p>
          <a:p>
            <a:pPr lvl="1"/>
            <a:r>
              <a:rPr lang="en-US" dirty="0" err="1"/>
              <a:t>Wuphf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4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6190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Projects</a:t>
            </a:r>
            <a:endParaRPr lang="en-US" dirty="0"/>
          </a:p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Hangman</a:t>
            </a:r>
          </a:p>
          <a:p>
            <a:r>
              <a:rPr lang="en-US" dirty="0"/>
              <a:t>Jacks are Junk</a:t>
            </a:r>
          </a:p>
          <a:p>
            <a:r>
              <a:rPr lang="en-US" dirty="0"/>
              <a:t>Math Bingo</a:t>
            </a:r>
          </a:p>
          <a:p>
            <a:r>
              <a:rPr lang="en-US" dirty="0"/>
              <a:t>Ella School</a:t>
            </a:r>
          </a:p>
          <a:p>
            <a:r>
              <a:rPr lang="en-US" dirty="0"/>
              <a:t>Binary Puzzle Solver</a:t>
            </a:r>
          </a:p>
          <a:p>
            <a:r>
              <a:rPr lang="en-US" dirty="0"/>
              <a:t>Choose your own adventure</a:t>
            </a:r>
          </a:p>
          <a:p>
            <a:r>
              <a:rPr lang="en-US" dirty="0" err="1"/>
              <a:t>Ellabit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https://kevmoens.github.io/Ellabit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9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1153572"/>
            <a:ext cx="3493534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Miscellaneous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Activities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Science Fair</a:t>
            </a:r>
          </a:p>
          <a:p>
            <a:pPr lvl="1"/>
            <a:r>
              <a:rPr lang="en-US" dirty="0"/>
              <a:t>Fidget Spinner, spin counter (Arduino)</a:t>
            </a:r>
          </a:p>
          <a:p>
            <a:pPr lvl="1"/>
            <a:r>
              <a:rPr lang="en-US" dirty="0"/>
              <a:t>360 Photobooth (Raspberry Pi)</a:t>
            </a:r>
          </a:p>
          <a:p>
            <a:r>
              <a:rPr lang="en-US" dirty="0"/>
              <a:t>Remote Control Car (Raspberry Pi + Xbox controller)</a:t>
            </a:r>
          </a:p>
          <a:p>
            <a:r>
              <a:rPr lang="en-US" dirty="0" err="1"/>
              <a:t>MakerBlock</a:t>
            </a:r>
            <a:r>
              <a:rPr lang="en-US" dirty="0"/>
              <a:t> – </a:t>
            </a:r>
            <a:r>
              <a:rPr lang="en-US" dirty="0" err="1"/>
              <a:t>NextMaker</a:t>
            </a:r>
            <a:r>
              <a:rPr lang="en-US" dirty="0"/>
              <a:t> subscription kit</a:t>
            </a:r>
          </a:p>
          <a:p>
            <a:r>
              <a:rPr lang="en-US" dirty="0"/>
              <a:t>Kiwi Co – Tinker Crate subscription box</a:t>
            </a:r>
          </a:p>
          <a:p>
            <a:r>
              <a:rPr lang="en-US" dirty="0"/>
              <a:t>Crunch Labs – Subscription Box (Mark </a:t>
            </a:r>
            <a:r>
              <a:rPr lang="en-US" dirty="0" err="1"/>
              <a:t>Rober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30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Hack4Kids </a:t>
            </a:r>
          </a:p>
          <a:p>
            <a:pPr lvl="1"/>
            <a:r>
              <a:rPr lang="en-US" dirty="0"/>
              <a:t>Milwaukee 4-30-2022</a:t>
            </a:r>
          </a:p>
          <a:p>
            <a:pPr lvl="1"/>
            <a:r>
              <a:rPr lang="en-US" dirty="0"/>
              <a:t>Chicago 9-17-2022</a:t>
            </a:r>
          </a:p>
          <a:p>
            <a:r>
              <a:rPr lang="en-US" dirty="0"/>
              <a:t>Hour of Code (Green Bay - NWTC)</a:t>
            </a:r>
          </a:p>
          <a:p>
            <a:pPr lvl="1"/>
            <a:r>
              <a:rPr lang="en-US" dirty="0"/>
              <a:t>Week of December 9th </a:t>
            </a:r>
          </a:p>
          <a:p>
            <a:r>
              <a:rPr lang="en-US" dirty="0"/>
              <a:t>That Conference (Wisconsin Dells)</a:t>
            </a:r>
          </a:p>
          <a:p>
            <a:r>
              <a:rPr lang="en-US" dirty="0"/>
              <a:t>AWS Summit</a:t>
            </a:r>
          </a:p>
          <a:p>
            <a:pPr lvl="1"/>
            <a:r>
              <a:rPr lang="en-US" dirty="0"/>
              <a:t>Chicago 8-25-2022</a:t>
            </a:r>
          </a:p>
          <a:p>
            <a:r>
              <a:rPr lang="en-US" dirty="0"/>
              <a:t>Hackathons (Chicago)</a:t>
            </a:r>
          </a:p>
        </p:txBody>
      </p:sp>
    </p:spTree>
    <p:extLst>
      <p:ext uri="{BB962C8B-B14F-4D97-AF65-F5344CB8AC3E}">
        <p14:creationId xmlns:p14="http://schemas.microsoft.com/office/powerpoint/2010/main" val="251442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BBECC0-91A8-8BCB-A751-BC87E606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7153" cy="7137400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dirty="0"/>
              <a:t>Key Points when programming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Don’t start with basic computer concepts.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/>
              <a:t>JUST JUMP IN!</a:t>
            </a:r>
          </a:p>
        </p:txBody>
      </p:sp>
    </p:spTree>
    <p:extLst>
      <p:ext uri="{BB962C8B-B14F-4D97-AF65-F5344CB8AC3E}">
        <p14:creationId xmlns:p14="http://schemas.microsoft.com/office/powerpoint/2010/main" val="123811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Kids want to see results quickly</a:t>
            </a:r>
          </a:p>
          <a:p>
            <a:r>
              <a:rPr lang="en-US" dirty="0"/>
              <a:t>Use games to make it fun</a:t>
            </a:r>
          </a:p>
          <a:p>
            <a:r>
              <a:rPr lang="en-US" dirty="0"/>
              <a:t>Repetition overtime will generate learning and understanding</a:t>
            </a:r>
          </a:p>
          <a:p>
            <a:r>
              <a:rPr lang="en-US" dirty="0"/>
              <a:t>Be PATIENT (small steps matter)</a:t>
            </a:r>
          </a:p>
          <a:p>
            <a:r>
              <a:rPr lang="en-US" sz="5400" dirty="0"/>
              <a:t>MAKE IT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3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Typing is a big hurdle.  </a:t>
            </a:r>
          </a:p>
          <a:p>
            <a:pPr lvl="1"/>
            <a:r>
              <a:rPr lang="en-US" dirty="0"/>
              <a:t>Goal is to have a quick Dev Loop</a:t>
            </a:r>
          </a:p>
          <a:p>
            <a:r>
              <a:rPr lang="en-US" dirty="0"/>
              <a:t>Eventually kids will want more of a challenge</a:t>
            </a:r>
          </a:p>
          <a:p>
            <a:pPr lvl="1"/>
            <a:r>
              <a:rPr lang="en-US" dirty="0"/>
              <a:t>Example: When ready move from Blockly to a typed language.  </a:t>
            </a:r>
          </a:p>
          <a:p>
            <a:r>
              <a:rPr lang="en-US" dirty="0"/>
              <a:t>Revisit old projects later and make changes with new concepts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4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As a parent it takes a lot of planning or time to keep kids involved and interested</a:t>
            </a:r>
          </a:p>
          <a:p>
            <a:pPr lvl="1"/>
            <a:r>
              <a:rPr lang="en-US" dirty="0"/>
              <a:t>Find a coding club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CREATE A</a:t>
            </a:r>
          </a:p>
          <a:p>
            <a:pPr marL="0" indent="0" algn="ctr">
              <a:buNone/>
            </a:pPr>
            <a:r>
              <a:rPr lang="en-US" sz="4800" dirty="0"/>
              <a:t>POSITIVE EXPERIENCE</a:t>
            </a:r>
          </a:p>
        </p:txBody>
      </p:sp>
    </p:spTree>
    <p:extLst>
      <p:ext uri="{BB962C8B-B14F-4D97-AF65-F5344CB8AC3E}">
        <p14:creationId xmlns:p14="http://schemas.microsoft.com/office/powerpoint/2010/main" val="3233890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089" y="2567446"/>
            <a:ext cx="8495822" cy="3720532"/>
          </a:xfrm>
        </p:spPr>
        <p:txBody>
          <a:bodyPr numCol="2">
            <a:normAutofit/>
          </a:bodyPr>
          <a:lstStyle/>
          <a:p>
            <a:r>
              <a:rPr lang="en-US" dirty="0"/>
              <a:t>FlexboxFroggy.com</a:t>
            </a:r>
          </a:p>
          <a:p>
            <a:r>
              <a:rPr lang="en-US" dirty="0"/>
              <a:t>HourOfCode.com</a:t>
            </a:r>
          </a:p>
          <a:p>
            <a:r>
              <a:rPr lang="en-US" dirty="0"/>
              <a:t>Code.org</a:t>
            </a:r>
          </a:p>
          <a:p>
            <a:r>
              <a:rPr lang="en-US" dirty="0"/>
              <a:t>Scratch.com</a:t>
            </a:r>
          </a:p>
          <a:p>
            <a:r>
              <a:rPr lang="en-US" dirty="0"/>
              <a:t>Microsoft </a:t>
            </a:r>
            <a:r>
              <a:rPr lang="en-US" dirty="0" err="1"/>
              <a:t>MakeCode</a:t>
            </a:r>
            <a:endParaRPr lang="en-US" dirty="0"/>
          </a:p>
          <a:p>
            <a:r>
              <a:rPr lang="en-US" dirty="0"/>
              <a:t>Minecraft – Education Edition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FreeCodeCamp.org</a:t>
            </a:r>
          </a:p>
          <a:p>
            <a:r>
              <a:rPr lang="en-US" dirty="0"/>
              <a:t>CSSGridGarden.com</a:t>
            </a:r>
          </a:p>
          <a:p>
            <a:r>
              <a:rPr lang="en-US" dirty="0"/>
              <a:t>HackerRank.com</a:t>
            </a:r>
          </a:p>
          <a:p>
            <a:r>
              <a:rPr lang="en-US" dirty="0"/>
              <a:t>YouTube </a:t>
            </a:r>
          </a:p>
          <a:p>
            <a:pPr lvl="1"/>
            <a:r>
              <a:rPr lang="en-US" dirty="0" err="1"/>
              <a:t>Brackeys</a:t>
            </a:r>
            <a:r>
              <a:rPr lang="en-US" dirty="0"/>
              <a:t> – Unity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27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Flowcharts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r>
              <a:rPr lang="en-US" dirty="0"/>
              <a:t>Visually represent a process or workflow in a step-by-step manner.</a:t>
            </a:r>
          </a:p>
          <a:p>
            <a:r>
              <a:rPr lang="en-US" dirty="0"/>
              <a:t>Each step is represented by blocks or ovals and connected b lines or arrows.</a:t>
            </a:r>
          </a:p>
          <a:p>
            <a:r>
              <a:rPr lang="en-US" dirty="0"/>
              <a:t>Can be used to brainstorm and design how you will create your code</a:t>
            </a:r>
          </a:p>
        </p:txBody>
      </p:sp>
    </p:spTree>
    <p:extLst>
      <p:ext uri="{BB962C8B-B14F-4D97-AF65-F5344CB8AC3E}">
        <p14:creationId xmlns:p14="http://schemas.microsoft.com/office/powerpoint/2010/main" val="1416219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Start / Terminator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Use this shape for the beginning or ending step of your process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6" name="Picture 4" descr="Start or Terminator">
            <a:extLst>
              <a:ext uri="{FF2B5EF4-FFF2-40B4-BE49-F238E27FC236}">
                <a16:creationId xmlns:a16="http://schemas.microsoft.com/office/drawing/2014/main" id="{812A3581-5A2C-0B7A-C6F7-9A61A7B4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13" y="1312082"/>
            <a:ext cx="134588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7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stands for a step in your process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Process">
            <a:extLst>
              <a:ext uri="{FF2B5EF4-FFF2-40B4-BE49-F238E27FC236}">
                <a16:creationId xmlns:a16="http://schemas.microsoft.com/office/drawing/2014/main" id="{3681DCA6-C424-AFC7-120E-04FF383E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94" y="926310"/>
            <a:ext cx="1727117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3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Decision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indicates a point where the outcome of a decision dictates the next step. There can be various outcomes, but usually there are just two - yes and no</a:t>
            </a:r>
            <a:endParaRPr lang="en-US" dirty="0"/>
          </a:p>
        </p:txBody>
      </p:sp>
      <p:pic>
        <p:nvPicPr>
          <p:cNvPr id="5122" name="Picture 2" descr="Decision">
            <a:extLst>
              <a:ext uri="{FF2B5EF4-FFF2-40B4-BE49-F238E27FC236}">
                <a16:creationId xmlns:a16="http://schemas.microsoft.com/office/drawing/2014/main" id="{D7DE6D08-B92E-56C9-61B0-2FAA3A53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77" y="769441"/>
            <a:ext cx="1742823" cy="10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13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Input / Output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shows that information is coming into the process from outside, or leaving the process</a:t>
            </a:r>
            <a:endParaRPr lang="en-US" dirty="0"/>
          </a:p>
        </p:txBody>
      </p:sp>
      <p:pic>
        <p:nvPicPr>
          <p:cNvPr id="6146" name="Picture 2" descr="Data">
            <a:extLst>
              <a:ext uri="{FF2B5EF4-FFF2-40B4-BE49-F238E27FC236}">
                <a16:creationId xmlns:a16="http://schemas.microsoft.com/office/drawing/2014/main" id="{FF76D30B-004D-331E-0DE9-D9E1411C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58" y="750599"/>
            <a:ext cx="2053390" cy="10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5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6905BC0-7A32-1B94-CC55-D0BC822F7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270" cy="7162800"/>
          </a:xfrm>
        </p:spPr>
      </p:pic>
    </p:spTree>
    <p:extLst>
      <p:ext uri="{BB962C8B-B14F-4D97-AF65-F5344CB8AC3E}">
        <p14:creationId xmlns:p14="http://schemas.microsoft.com/office/powerpoint/2010/main" val="392264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A4DEAF-F6F9-B3E9-FD0D-B9AD35D13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540"/>
            <a:ext cx="1344474" cy="5900135"/>
          </a:xfrm>
        </p:spPr>
      </p:pic>
    </p:spTree>
    <p:extLst>
      <p:ext uri="{BB962C8B-B14F-4D97-AF65-F5344CB8AC3E}">
        <p14:creationId xmlns:p14="http://schemas.microsoft.com/office/powerpoint/2010/main" val="1779534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2BCC47-5B97-BCC9-3179-03AA404E4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58" y="585516"/>
            <a:ext cx="4087054" cy="5686968"/>
          </a:xfrm>
        </p:spPr>
      </p:pic>
    </p:spTree>
    <p:extLst>
      <p:ext uri="{BB962C8B-B14F-4D97-AF65-F5344CB8AC3E}">
        <p14:creationId xmlns:p14="http://schemas.microsoft.com/office/powerpoint/2010/main" val="3895086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Ideas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Under 10</a:t>
            </a:r>
          </a:p>
          <a:p>
            <a:r>
              <a:rPr lang="en-US" dirty="0"/>
              <a:t>Pick a game to play</a:t>
            </a:r>
          </a:p>
          <a:p>
            <a:r>
              <a:rPr lang="en-US" dirty="0"/>
              <a:t>What should I eat?</a:t>
            </a:r>
          </a:p>
          <a:p>
            <a:r>
              <a:rPr lang="en-US" dirty="0"/>
              <a:t>What should I watch on TV?</a:t>
            </a:r>
          </a:p>
          <a:p>
            <a:r>
              <a:rPr lang="en-US" dirty="0"/>
              <a:t>Pick my pet</a:t>
            </a:r>
          </a:p>
          <a:p>
            <a:pPr marL="0" indent="0">
              <a:buNone/>
            </a:pPr>
            <a:r>
              <a:rPr lang="en-US" dirty="0"/>
              <a:t>Ages 10+</a:t>
            </a:r>
          </a:p>
          <a:p>
            <a:r>
              <a:rPr lang="en-US" dirty="0"/>
              <a:t>Find largest value among 3 values</a:t>
            </a:r>
          </a:p>
          <a:p>
            <a:r>
              <a:rPr lang="en-US" dirty="0"/>
              <a:t>Should I bring an umbrella</a:t>
            </a:r>
          </a:p>
          <a:p>
            <a:pPr marL="0" indent="0">
              <a:buNone/>
            </a:pPr>
            <a:r>
              <a:rPr lang="en-US" dirty="0"/>
              <a:t>Ages 13+</a:t>
            </a:r>
          </a:p>
          <a:p>
            <a:r>
              <a:rPr lang="en-US" dirty="0"/>
              <a:t>How to add multidigit numbers</a:t>
            </a:r>
          </a:p>
          <a:p>
            <a:r>
              <a:rPr lang="en-US" dirty="0"/>
              <a:t>How to prepare an egg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70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https://github.com/kevmoens/ThatConference2022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Goals of coding with kids</a:t>
            </a:r>
          </a:p>
          <a:p>
            <a:r>
              <a:rPr lang="en-US" dirty="0"/>
              <a:t>How we got started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Miscellaneous Activities</a:t>
            </a:r>
          </a:p>
          <a:p>
            <a:r>
              <a:rPr lang="en-US" dirty="0"/>
              <a:t>Key Points when programming with kids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Flow Charts</a:t>
            </a:r>
          </a:p>
          <a:p>
            <a:pPr lvl="1"/>
            <a:r>
              <a:rPr lang="en-US" dirty="0"/>
              <a:t>Try it your 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Goals of coding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Have fun with our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Spend time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Teach persistence / Perseverance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Growth Mindset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Learn ways which they 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Increase Creativity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Problem Solving / logic 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Communication skills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0C8380-7AD7-728E-D9EE-A1D6AA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9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QBasic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0C8380-7AD7-728E-D9EE-A1D6AA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0E36150-E1E1-7CB0-F6D3-668986073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72" y="1062959"/>
            <a:ext cx="7957323" cy="497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9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7968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Pizza Blaster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A22B86-4DA7-300D-55FB-64150FB5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8A42F-13EC-B59E-B19B-C2326543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698" y="1083041"/>
            <a:ext cx="7151102" cy="47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038" y="0"/>
            <a:ext cx="4723761" cy="2046503"/>
          </a:xfrm>
        </p:spPr>
        <p:txBody>
          <a:bodyPr anchor="ctr">
            <a:normAutofit/>
          </a:bodyPr>
          <a:lstStyle/>
          <a:p>
            <a:r>
              <a:rPr lang="en-US" dirty="0"/>
              <a:t>Hour of Code</a:t>
            </a:r>
          </a:p>
          <a:p>
            <a:pPr lvl="1"/>
            <a:r>
              <a:rPr lang="en-US" dirty="0"/>
              <a:t>Minecraft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5A8A-096D-376E-7A19-ED48CB0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046503"/>
            <a:ext cx="8916035" cy="46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28892</TotalTime>
  <Words>711</Words>
  <Application>Microsoft Office PowerPoint</Application>
  <PresentationFormat>Widescreen</PresentationFormat>
  <Paragraphs>158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Poppins</vt:lpstr>
      <vt:lpstr>office theme</vt:lpstr>
      <vt:lpstr>Get your little ones around the camp fire!</vt:lpstr>
      <vt:lpstr>PowerPoint Presentation</vt:lpstr>
      <vt:lpstr>PowerPoint Presentation</vt:lpstr>
      <vt:lpstr>Sections</vt:lpstr>
      <vt:lpstr>Goals of coding with kids</vt:lpstr>
      <vt:lpstr>Story</vt:lpstr>
      <vt:lpstr>QBasic</vt:lpstr>
      <vt:lpstr>Pizza Blaster</vt:lpstr>
      <vt:lpstr>Details</vt:lpstr>
      <vt:lpstr>Gave the choice of reading or coding before bed</vt:lpstr>
      <vt:lpstr>How we started</vt:lpstr>
      <vt:lpstr>C# Console Apps</vt:lpstr>
      <vt:lpstr>Unity</vt:lpstr>
      <vt:lpstr>Unity</vt:lpstr>
      <vt:lpstr>Flexbox Froggy</vt:lpstr>
      <vt:lpstr>HTML Web Blazor</vt:lpstr>
      <vt:lpstr>Blazor</vt:lpstr>
      <vt:lpstr>Miscellaneous Activities</vt:lpstr>
      <vt:lpstr>Events</vt:lpstr>
      <vt:lpstr>Key Points when programming with kids</vt:lpstr>
      <vt:lpstr>Code with Kids</vt:lpstr>
      <vt:lpstr>Code with Kids</vt:lpstr>
      <vt:lpstr>Code with Kids</vt:lpstr>
      <vt:lpstr>Resources</vt:lpstr>
      <vt:lpstr>Flowcharts</vt:lpstr>
      <vt:lpstr>Flowcharts</vt:lpstr>
      <vt:lpstr>Flowcharts</vt:lpstr>
      <vt:lpstr>Flowcharts</vt:lpstr>
      <vt:lpstr>Flowcharts</vt:lpstr>
      <vt:lpstr>Flowcharts</vt:lpstr>
      <vt:lpstr>Flowcharts</vt:lpstr>
      <vt:lpstr>Flowchart Ideas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49</cp:revision>
  <dcterms:created xsi:type="dcterms:W3CDTF">2022-05-12T01:15:12Z</dcterms:created>
  <dcterms:modified xsi:type="dcterms:W3CDTF">2022-07-17T04:44:18Z</dcterms:modified>
</cp:coreProperties>
</file>