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  <p:sldId id="266" r:id="rId6"/>
    <p:sldId id="263" r:id="rId7"/>
    <p:sldId id="275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6" r:id="rId17"/>
    <p:sldId id="286" r:id="rId18"/>
    <p:sldId id="287" r:id="rId19"/>
    <p:sldId id="285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1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60" d="100"/>
          <a:sy n="60" d="100"/>
        </p:scale>
        <p:origin x="1325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0:48:08.79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vmoens.s3.amazonaws.com/LegoSampleGame/index.html" TargetMode="External"/><Relationship Id="rId2" Type="http://schemas.openxmlformats.org/officeDocument/2006/relationships/hyperlink" Target="https://kevmoens.s3.amazonaws.com/CosmicBatt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vmoens.s3.amazonaws.com/MattRamage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Get your little ones around the camp fire!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Kevin and Ella Moens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C# Console Apps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Guess a number</a:t>
            </a:r>
          </a:p>
          <a:p>
            <a:r>
              <a:rPr lang="en-US" dirty="0"/>
              <a:t>Rock Paper Scissors</a:t>
            </a:r>
          </a:p>
          <a:p>
            <a:r>
              <a:rPr lang="en-US" dirty="0"/>
              <a:t>Tic Tac Toe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YouTube/</a:t>
            </a:r>
            <a:r>
              <a:rPr lang="en-US" dirty="0" err="1"/>
              <a:t>Brackeys</a:t>
            </a:r>
            <a:endParaRPr lang="en-US" dirty="0"/>
          </a:p>
          <a:p>
            <a:r>
              <a:rPr lang="en-US" dirty="0"/>
              <a:t>Cosmic Battle</a:t>
            </a:r>
          </a:p>
          <a:p>
            <a:pPr lvl="1"/>
            <a:r>
              <a:rPr lang="en-US" dirty="0">
                <a:hlinkClick r:id="rId2"/>
              </a:rPr>
              <a:t>https://kevmoens.s3.amazonaws.com/CosmicBattle/index.html</a:t>
            </a:r>
            <a:endParaRPr lang="en-US" dirty="0"/>
          </a:p>
          <a:p>
            <a:r>
              <a:rPr lang="en-US" dirty="0"/>
              <a:t>Lego – Unity Tutorial</a:t>
            </a:r>
          </a:p>
          <a:p>
            <a:pPr lvl="1"/>
            <a:r>
              <a:rPr lang="en-US" dirty="0">
                <a:hlinkClick r:id="rId3"/>
              </a:rPr>
              <a:t>https://kevmoens.s3.amazonaws.com/LegoSampleGame/index.html</a:t>
            </a:r>
            <a:endParaRPr lang="en-US" dirty="0"/>
          </a:p>
          <a:p>
            <a:r>
              <a:rPr lang="en-US" dirty="0"/>
              <a:t>Matt Ramage – Green Bay Packers Podcaster</a:t>
            </a:r>
          </a:p>
          <a:p>
            <a:pPr lvl="1"/>
            <a:r>
              <a:rPr lang="en-US" dirty="0">
                <a:hlinkClick r:id="rId4"/>
              </a:rPr>
              <a:t>Unity WebGL Player | </a:t>
            </a:r>
            <a:r>
              <a:rPr lang="en-US" dirty="0" err="1">
                <a:hlinkClick r:id="rId4"/>
              </a:rPr>
              <a:t>MattRamage</a:t>
            </a:r>
            <a:r>
              <a:rPr lang="en-US" dirty="0">
                <a:hlinkClick r:id="rId4"/>
              </a:rPr>
              <a:t> (kevmoens.s3.amazonaws.com)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HTML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Web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Free Code Camp</a:t>
            </a:r>
          </a:p>
          <a:p>
            <a:r>
              <a:rPr lang="en-US" dirty="0"/>
              <a:t>Flexbox Froggy</a:t>
            </a:r>
          </a:p>
          <a:p>
            <a:r>
              <a:rPr lang="en-US" dirty="0"/>
              <a:t>Grid Garden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Tim Corey C# Challenge using GitHub OSS</a:t>
            </a:r>
          </a:p>
          <a:p>
            <a:pPr lvl="1"/>
            <a:r>
              <a:rPr lang="en-US" dirty="0" err="1"/>
              <a:t>Wuphf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4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6190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Projects</a:t>
            </a:r>
            <a:endParaRPr lang="en-US" dirty="0"/>
          </a:p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Hangman</a:t>
            </a:r>
          </a:p>
          <a:p>
            <a:r>
              <a:rPr lang="en-US" dirty="0"/>
              <a:t>Jacks are Junk</a:t>
            </a:r>
          </a:p>
          <a:p>
            <a:r>
              <a:rPr lang="en-US" dirty="0"/>
              <a:t>Math Bingo</a:t>
            </a:r>
          </a:p>
          <a:p>
            <a:r>
              <a:rPr lang="en-US" dirty="0"/>
              <a:t>Ella School</a:t>
            </a:r>
          </a:p>
          <a:p>
            <a:r>
              <a:rPr lang="en-US" dirty="0"/>
              <a:t>Binary Puzzle Solver</a:t>
            </a:r>
          </a:p>
          <a:p>
            <a:r>
              <a:rPr lang="en-US" dirty="0"/>
              <a:t>Choose your own adventure</a:t>
            </a:r>
          </a:p>
        </p:txBody>
      </p:sp>
    </p:spTree>
    <p:extLst>
      <p:ext uri="{BB962C8B-B14F-4D97-AF65-F5344CB8AC3E}">
        <p14:creationId xmlns:p14="http://schemas.microsoft.com/office/powerpoint/2010/main" val="423839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1153572"/>
            <a:ext cx="3493534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Miscellaneous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Activities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Science Fair</a:t>
            </a:r>
          </a:p>
          <a:p>
            <a:pPr lvl="1"/>
            <a:r>
              <a:rPr lang="en-US" dirty="0"/>
              <a:t>Fidget Spinner, spin counter (Arduino)</a:t>
            </a:r>
          </a:p>
          <a:p>
            <a:pPr lvl="1"/>
            <a:r>
              <a:rPr lang="en-US" dirty="0"/>
              <a:t>360 Photobooth (Raspberry Pi)</a:t>
            </a:r>
          </a:p>
          <a:p>
            <a:r>
              <a:rPr lang="en-US" dirty="0"/>
              <a:t>Remote Control Car (Raspberry Pi + Xbox controller)</a:t>
            </a:r>
          </a:p>
          <a:p>
            <a:r>
              <a:rPr lang="en-US" dirty="0" err="1"/>
              <a:t>MakerBlock</a:t>
            </a:r>
            <a:r>
              <a:rPr lang="en-US" dirty="0"/>
              <a:t> – </a:t>
            </a:r>
            <a:r>
              <a:rPr lang="en-US" dirty="0" err="1"/>
              <a:t>NextMaker</a:t>
            </a:r>
            <a:r>
              <a:rPr lang="en-US" dirty="0"/>
              <a:t> subscription kit</a:t>
            </a:r>
          </a:p>
          <a:p>
            <a:r>
              <a:rPr lang="en-US" dirty="0"/>
              <a:t>Kiwi Co – Tinker Crate subscription box</a:t>
            </a:r>
          </a:p>
          <a:p>
            <a:r>
              <a:rPr lang="en-US" dirty="0"/>
              <a:t>Crunch Labs – Subscription Box (Mark </a:t>
            </a:r>
            <a:r>
              <a:rPr lang="en-US" dirty="0" err="1"/>
              <a:t>Rober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30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Hack4Kids </a:t>
            </a:r>
          </a:p>
          <a:p>
            <a:pPr lvl="1"/>
            <a:r>
              <a:rPr lang="en-US" dirty="0"/>
              <a:t>Milwaukee 4-30-2022</a:t>
            </a:r>
          </a:p>
          <a:p>
            <a:pPr lvl="1"/>
            <a:r>
              <a:rPr lang="en-US" dirty="0"/>
              <a:t>Chicago 9-17-2022</a:t>
            </a:r>
          </a:p>
          <a:p>
            <a:r>
              <a:rPr lang="en-US" dirty="0"/>
              <a:t>Hour of Code (Green Bay - NWTC)</a:t>
            </a:r>
          </a:p>
          <a:p>
            <a:pPr lvl="1"/>
            <a:r>
              <a:rPr lang="en-US" dirty="0"/>
              <a:t>Week of December 9th </a:t>
            </a:r>
          </a:p>
          <a:p>
            <a:r>
              <a:rPr lang="en-US" dirty="0"/>
              <a:t>That Conference (Wisconsin Dells)</a:t>
            </a:r>
          </a:p>
          <a:p>
            <a:r>
              <a:rPr lang="en-US" dirty="0"/>
              <a:t>AWS Summit</a:t>
            </a:r>
          </a:p>
          <a:p>
            <a:pPr lvl="1"/>
            <a:r>
              <a:rPr lang="en-US" dirty="0"/>
              <a:t>Chicago 8-25-2022</a:t>
            </a:r>
          </a:p>
          <a:p>
            <a:r>
              <a:rPr lang="en-US" dirty="0"/>
              <a:t>Hackathons (Chicago)</a:t>
            </a:r>
          </a:p>
        </p:txBody>
      </p:sp>
    </p:spTree>
    <p:extLst>
      <p:ext uri="{BB962C8B-B14F-4D97-AF65-F5344CB8AC3E}">
        <p14:creationId xmlns:p14="http://schemas.microsoft.com/office/powerpoint/2010/main" val="251442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How to code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1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27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Flowcharts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r>
              <a:rPr lang="en-US" dirty="0"/>
              <a:t>Visually represent a process or workflow in a step-by-step manner.</a:t>
            </a:r>
          </a:p>
          <a:p>
            <a:r>
              <a:rPr lang="en-US" dirty="0"/>
              <a:t>Each step is represented by blocks or ovals and connected b lines or arrows.</a:t>
            </a:r>
          </a:p>
          <a:p>
            <a:r>
              <a:rPr lang="en-US" dirty="0"/>
              <a:t>Can be used to brainstorm and design how you will create your code</a:t>
            </a:r>
          </a:p>
        </p:txBody>
      </p:sp>
    </p:spTree>
    <p:extLst>
      <p:ext uri="{BB962C8B-B14F-4D97-AF65-F5344CB8AC3E}">
        <p14:creationId xmlns:p14="http://schemas.microsoft.com/office/powerpoint/2010/main" val="141621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BBECC0-91A8-8BCB-A751-BC87E606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7153" cy="7137400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Start / Terminator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Use this shape for the beginning or ending step of your process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6" name="Picture 4" descr="Start or Terminator">
            <a:extLst>
              <a:ext uri="{FF2B5EF4-FFF2-40B4-BE49-F238E27FC236}">
                <a16:creationId xmlns:a16="http://schemas.microsoft.com/office/drawing/2014/main" id="{812A3581-5A2C-0B7A-C6F7-9A61A7B4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13" y="1312082"/>
            <a:ext cx="134588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7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stands for a step in your process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Process">
            <a:extLst>
              <a:ext uri="{FF2B5EF4-FFF2-40B4-BE49-F238E27FC236}">
                <a16:creationId xmlns:a16="http://schemas.microsoft.com/office/drawing/2014/main" id="{3681DCA6-C424-AFC7-120E-04FF383E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94" y="926310"/>
            <a:ext cx="1727117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3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Decision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indicates a point where the outcome of a decision dictates the next step. There can be various outcomes, but usually there are just two - yes and no</a:t>
            </a:r>
            <a:endParaRPr lang="en-US" dirty="0"/>
          </a:p>
        </p:txBody>
      </p:sp>
      <p:pic>
        <p:nvPicPr>
          <p:cNvPr id="5122" name="Picture 2" descr="Decision">
            <a:extLst>
              <a:ext uri="{FF2B5EF4-FFF2-40B4-BE49-F238E27FC236}">
                <a16:creationId xmlns:a16="http://schemas.microsoft.com/office/drawing/2014/main" id="{D7DE6D08-B92E-56C9-61B0-2FAA3A53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77" y="769441"/>
            <a:ext cx="1742823" cy="10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13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Input / Output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shows that information is coming into the process from outside, or leaving the process</a:t>
            </a:r>
            <a:endParaRPr lang="en-US" dirty="0"/>
          </a:p>
        </p:txBody>
      </p:sp>
      <p:pic>
        <p:nvPicPr>
          <p:cNvPr id="6146" name="Picture 2" descr="Data">
            <a:extLst>
              <a:ext uri="{FF2B5EF4-FFF2-40B4-BE49-F238E27FC236}">
                <a16:creationId xmlns:a16="http://schemas.microsoft.com/office/drawing/2014/main" id="{FF76D30B-004D-331E-0DE9-D9E1411C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58" y="750599"/>
            <a:ext cx="2053390" cy="10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5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9DEEE75D-0272-A548-0CA4-BB78797F4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1" y="893676"/>
            <a:ext cx="2799556" cy="52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34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D289DB51-3DBE-8951-E175-EC043DF371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20" y="319088"/>
            <a:ext cx="5303790" cy="600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86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Ideas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Under 10</a:t>
            </a:r>
          </a:p>
          <a:p>
            <a:r>
              <a:rPr lang="en-US" dirty="0"/>
              <a:t>Pick a game to play</a:t>
            </a:r>
          </a:p>
          <a:p>
            <a:r>
              <a:rPr lang="en-US" dirty="0"/>
              <a:t>What should I eat?</a:t>
            </a:r>
          </a:p>
          <a:p>
            <a:r>
              <a:rPr lang="en-US" dirty="0"/>
              <a:t>What should I watch on TV?</a:t>
            </a:r>
          </a:p>
          <a:p>
            <a:r>
              <a:rPr lang="en-US" dirty="0"/>
              <a:t>Pick my pet</a:t>
            </a:r>
          </a:p>
          <a:p>
            <a:pPr marL="0" indent="0">
              <a:buNone/>
            </a:pPr>
            <a:r>
              <a:rPr lang="en-US" dirty="0"/>
              <a:t>Ages 10+</a:t>
            </a:r>
          </a:p>
          <a:p>
            <a:r>
              <a:rPr lang="en-US" dirty="0"/>
              <a:t>Find largest value among 3 values</a:t>
            </a:r>
          </a:p>
          <a:p>
            <a:r>
              <a:rPr lang="en-US" dirty="0"/>
              <a:t>Should I bring an umbrella</a:t>
            </a:r>
          </a:p>
          <a:p>
            <a:pPr marL="0" indent="0">
              <a:buNone/>
            </a:pPr>
            <a:r>
              <a:rPr lang="en-US" dirty="0"/>
              <a:t>Ages 13+</a:t>
            </a:r>
          </a:p>
          <a:p>
            <a:r>
              <a:rPr lang="en-US" dirty="0"/>
              <a:t>How to add multidigit numbers</a:t>
            </a:r>
          </a:p>
          <a:p>
            <a:r>
              <a:rPr lang="en-US" dirty="0"/>
              <a:t>How to prepare an egg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7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6905BC0-7A32-1B94-CC55-D0BC822F7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270" cy="7162800"/>
          </a:xfrm>
        </p:spPr>
      </p:pic>
    </p:spTree>
    <p:extLst>
      <p:ext uri="{BB962C8B-B14F-4D97-AF65-F5344CB8AC3E}">
        <p14:creationId xmlns:p14="http://schemas.microsoft.com/office/powerpoint/2010/main" val="392264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Goals of coding with kids</a:t>
            </a:r>
          </a:p>
          <a:p>
            <a:r>
              <a:rPr lang="en-US" dirty="0"/>
              <a:t>How we got started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Miscellaneous Activities</a:t>
            </a:r>
          </a:p>
          <a:p>
            <a:r>
              <a:rPr lang="en-US" dirty="0"/>
              <a:t>Key Points when programming with kids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Flow Charts</a:t>
            </a:r>
          </a:p>
          <a:p>
            <a:pPr lvl="1"/>
            <a:r>
              <a:rPr lang="en-US" dirty="0"/>
              <a:t>Try it your 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Goals of coding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Have fun with our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Spend time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Teach persistence / Perseverance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Growth Mindset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Learn ways which they 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Increase Creativity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Problem Solving / logic 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Communication skills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0C8380-7AD7-728E-D9EE-A1D6AA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9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Gave the choice of reading or coding before bed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A6835-1F43-9DCF-A031-566D18CE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068888" y="1289844"/>
            <a:ext cx="5584825" cy="41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9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198418"/>
            <a:ext cx="36068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we started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65200"/>
            <a:ext cx="6906491" cy="5211763"/>
          </a:xfrm>
        </p:spPr>
        <p:txBody>
          <a:bodyPr anchor="ctr">
            <a:normAutofit/>
          </a:bodyPr>
          <a:lstStyle/>
          <a:p>
            <a:r>
              <a:rPr lang="en-US" dirty="0"/>
              <a:t>Age 6 Scratch and Hour of Code</a:t>
            </a:r>
          </a:p>
          <a:p>
            <a:r>
              <a:rPr lang="en-US" dirty="0"/>
              <a:t>Age 7 Subscription Boxes </a:t>
            </a:r>
            <a:r>
              <a:rPr lang="en-US" dirty="0" err="1"/>
              <a:t>KiwiCo</a:t>
            </a:r>
            <a:r>
              <a:rPr lang="en-US" dirty="0"/>
              <a:t>/</a:t>
            </a:r>
            <a:r>
              <a:rPr lang="en-US" dirty="0" err="1"/>
              <a:t>MakerBlock</a:t>
            </a:r>
            <a:endParaRPr lang="en-US" dirty="0"/>
          </a:p>
          <a:p>
            <a:r>
              <a:rPr lang="en-US" dirty="0"/>
              <a:t>Age 8 C# Console Apps</a:t>
            </a:r>
          </a:p>
          <a:p>
            <a:r>
              <a:rPr lang="en-US" dirty="0"/>
              <a:t>Age 9 Unity</a:t>
            </a:r>
          </a:p>
          <a:p>
            <a:r>
              <a:rPr lang="en-US" dirty="0"/>
              <a:t>Age 10+ HTML/Web/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End Goal  C# </a:t>
            </a:r>
            <a:r>
              <a:rPr lang="en-US" dirty="0" err="1"/>
              <a:t>Blazor</a:t>
            </a:r>
            <a:r>
              <a:rPr lang="en-US" dirty="0"/>
              <a:t> Web API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10 years old is the optimal time to learn programming.  Yet the earlier the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038" y="0"/>
            <a:ext cx="4723761" cy="2046503"/>
          </a:xfrm>
        </p:spPr>
        <p:txBody>
          <a:bodyPr anchor="ctr">
            <a:normAutofit/>
          </a:bodyPr>
          <a:lstStyle/>
          <a:p>
            <a:r>
              <a:rPr lang="en-US" dirty="0"/>
              <a:t>Hour of Code</a:t>
            </a:r>
          </a:p>
          <a:p>
            <a:pPr lvl="1"/>
            <a:r>
              <a:rPr lang="en-US" dirty="0"/>
              <a:t>Minecraft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5A8A-096D-376E-7A19-ED48CB0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046503"/>
            <a:ext cx="8916035" cy="46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24513</TotalTime>
  <Words>528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Poppins</vt:lpstr>
      <vt:lpstr>office theme</vt:lpstr>
      <vt:lpstr>Get your little ones around the camp fire!</vt:lpstr>
      <vt:lpstr>PowerPoint Presentation</vt:lpstr>
      <vt:lpstr>PowerPoint Presentation</vt:lpstr>
      <vt:lpstr>Sections</vt:lpstr>
      <vt:lpstr>Goals of coding with kids</vt:lpstr>
      <vt:lpstr>Story</vt:lpstr>
      <vt:lpstr>Gave the choice of reading or coding before bed</vt:lpstr>
      <vt:lpstr>How we started</vt:lpstr>
      <vt:lpstr>Details</vt:lpstr>
      <vt:lpstr>C# Console Apps</vt:lpstr>
      <vt:lpstr>Unity</vt:lpstr>
      <vt:lpstr>HTML Web Blazor</vt:lpstr>
      <vt:lpstr>Blazor</vt:lpstr>
      <vt:lpstr>Miscellaneous Activities</vt:lpstr>
      <vt:lpstr>Events</vt:lpstr>
      <vt:lpstr>How to code with Kids</vt:lpstr>
      <vt:lpstr>Code with Kids</vt:lpstr>
      <vt:lpstr>Resources</vt:lpstr>
      <vt:lpstr>Flowcharts</vt:lpstr>
      <vt:lpstr>Flowcharts</vt:lpstr>
      <vt:lpstr>Flowcharts</vt:lpstr>
      <vt:lpstr>Flowcharts</vt:lpstr>
      <vt:lpstr>Flowcharts</vt:lpstr>
      <vt:lpstr>Flowcharts</vt:lpstr>
      <vt:lpstr>Flowcharts</vt:lpstr>
      <vt:lpstr>Flowchart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42</cp:revision>
  <dcterms:created xsi:type="dcterms:W3CDTF">2022-05-12T01:15:12Z</dcterms:created>
  <dcterms:modified xsi:type="dcterms:W3CDTF">2022-07-12T02:59:05Z</dcterms:modified>
</cp:coreProperties>
</file>