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94" r:id="rId8"/>
    <p:sldId id="293" r:id="rId9"/>
    <p:sldId id="264" r:id="rId10"/>
    <p:sldId id="275" r:id="rId11"/>
    <p:sldId id="265" r:id="rId12"/>
    <p:sldId id="267" r:id="rId13"/>
    <p:sldId id="291" r:id="rId14"/>
    <p:sldId id="292" r:id="rId15"/>
    <p:sldId id="268" r:id="rId16"/>
    <p:sldId id="269" r:id="rId17"/>
    <p:sldId id="262" r:id="rId18"/>
    <p:sldId id="270" r:id="rId19"/>
    <p:sldId id="271" r:id="rId20"/>
    <p:sldId id="276" r:id="rId21"/>
    <p:sldId id="286" r:id="rId22"/>
    <p:sldId id="288" r:id="rId23"/>
    <p:sldId id="289" r:id="rId24"/>
    <p:sldId id="287" r:id="rId25"/>
    <p:sldId id="28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4"/>
            <p14:sldId id="272"/>
            <p14:sldId id="266"/>
            <p14:sldId id="263"/>
            <p14:sldId id="294"/>
            <p14:sldId id="293"/>
            <p14:sldId id="264"/>
            <p14:sldId id="275"/>
            <p14:sldId id="265"/>
            <p14:sldId id="267"/>
            <p14:sldId id="291"/>
            <p14:sldId id="292"/>
            <p14:sldId id="268"/>
            <p14:sldId id="269"/>
            <p14:sldId id="262"/>
            <p14:sldId id="270"/>
            <p14:sldId id="271"/>
            <p14:sldId id="276"/>
            <p14:sldId id="286"/>
            <p14:sldId id="288"/>
            <p14:sldId id="289"/>
            <p14:sldId id="287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3" d="100"/>
          <a:sy n="43" d="100"/>
        </p:scale>
        <p:origin x="1999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evmoens.github.io/Ellab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moens/ThatConference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Guess a number</a:t>
            </a:r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Rock Paper Scissors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0EFC6-460A-48D4-329F-90F0FEB3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21" y="936381"/>
            <a:ext cx="7919826" cy="496526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Flexbox Froggy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A8721-A96B-EA97-1056-5D6DA19B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378021"/>
            <a:ext cx="8021680" cy="3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8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 err="1"/>
              <a:t>Ellabit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https://kevmoens.github.io/Ellabit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8/9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FD2A894-268E-D2E7-7FB1-23E75CA0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5" y="-8965"/>
            <a:ext cx="13069005" cy="7252447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Key Points when programming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Don’t start with basic computer concepts.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JUST JUMP IN!</a:t>
            </a:r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Kids want to see results quickly</a:t>
            </a:r>
          </a:p>
          <a:p>
            <a:r>
              <a:rPr lang="en-US" dirty="0"/>
              <a:t>Use games to make it fun</a:t>
            </a:r>
          </a:p>
          <a:p>
            <a:r>
              <a:rPr lang="en-US" dirty="0"/>
              <a:t>Repetition overtime will generate learning and understanding</a:t>
            </a:r>
          </a:p>
          <a:p>
            <a:r>
              <a:rPr lang="en-US" dirty="0"/>
              <a:t>Be PATIENT (small steps matter)</a:t>
            </a:r>
          </a:p>
          <a:p>
            <a:r>
              <a:rPr lang="en-US" sz="5400" dirty="0"/>
              <a:t>MAKE IT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Typing is a big hurdle.  </a:t>
            </a:r>
          </a:p>
          <a:p>
            <a:pPr lvl="1"/>
            <a:r>
              <a:rPr lang="en-US" dirty="0"/>
              <a:t>Goal is to have a quick Dev Loop</a:t>
            </a:r>
          </a:p>
          <a:p>
            <a:r>
              <a:rPr lang="en-US" dirty="0"/>
              <a:t>Eventually kids will want more of a challenge</a:t>
            </a:r>
          </a:p>
          <a:p>
            <a:pPr lvl="1"/>
            <a:r>
              <a:rPr lang="en-US" dirty="0"/>
              <a:t>Example: When ready move from Blockly to a typed language.  </a:t>
            </a:r>
          </a:p>
          <a:p>
            <a:r>
              <a:rPr lang="en-US" dirty="0"/>
              <a:t>Revisit old projects later and make changes with new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a parent it takes a lot of planning or time to keep kids involved and interested</a:t>
            </a:r>
          </a:p>
          <a:p>
            <a:pPr lvl="1"/>
            <a:r>
              <a:rPr lang="en-US" dirty="0"/>
              <a:t>Find a coding club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A</a:t>
            </a:r>
          </a:p>
          <a:p>
            <a:pPr marL="0" indent="0" algn="ctr">
              <a:buNone/>
            </a:pPr>
            <a:r>
              <a:rPr lang="en-US" sz="4800" dirty="0"/>
              <a:t>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23389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089" y="2567446"/>
            <a:ext cx="8495822" cy="3720532"/>
          </a:xfrm>
        </p:spPr>
        <p:txBody>
          <a:bodyPr numCol="2">
            <a:normAutofit/>
          </a:bodyPr>
          <a:lstStyle/>
          <a:p>
            <a:r>
              <a:rPr lang="en-US" dirty="0"/>
              <a:t>FlexboxFroggy.com</a:t>
            </a:r>
          </a:p>
          <a:p>
            <a:r>
              <a:rPr lang="en-US" dirty="0"/>
              <a:t>HourOfCode.com</a:t>
            </a:r>
          </a:p>
          <a:p>
            <a:r>
              <a:rPr lang="en-US" dirty="0"/>
              <a:t>Code.org</a:t>
            </a:r>
          </a:p>
          <a:p>
            <a:r>
              <a:rPr lang="en-US" dirty="0"/>
              <a:t>Scratch.com</a:t>
            </a:r>
          </a:p>
          <a:p>
            <a:r>
              <a:rPr lang="en-US" dirty="0"/>
              <a:t>Microsoft </a:t>
            </a:r>
            <a:r>
              <a:rPr lang="en-US" dirty="0" err="1"/>
              <a:t>MakeCode</a:t>
            </a:r>
            <a:endParaRPr lang="en-US" dirty="0"/>
          </a:p>
          <a:p>
            <a:r>
              <a:rPr lang="en-US" dirty="0"/>
              <a:t>Minecraft – Education Edition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FreeCodeCamp.org</a:t>
            </a:r>
          </a:p>
          <a:p>
            <a:r>
              <a:rPr lang="en-US" dirty="0"/>
              <a:t>CSSGridGarden.com</a:t>
            </a:r>
          </a:p>
          <a:p>
            <a:r>
              <a:rPr lang="en-US" dirty="0"/>
              <a:t>HackerRank.com</a:t>
            </a:r>
          </a:p>
          <a:p>
            <a:r>
              <a:rPr lang="en-US" dirty="0"/>
              <a:t>YouTube </a:t>
            </a:r>
          </a:p>
          <a:p>
            <a:pPr lvl="1"/>
            <a:r>
              <a:rPr lang="en-US" dirty="0" err="1"/>
              <a:t>Brackeys</a:t>
            </a:r>
            <a:r>
              <a:rPr lang="en-US" dirty="0"/>
              <a:t> – 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by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4DEAF-F6F9-B3E9-FD0D-B9AD35D1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540"/>
            <a:ext cx="1344474" cy="5900135"/>
          </a:xfrm>
        </p:spPr>
      </p:pic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BCC47-5B97-BCC9-3179-03AA404E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8" y="585516"/>
            <a:ext cx="4087054" cy="5686968"/>
          </a:xfrm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https://github.com/kevmoens/ThatConference2022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QBasic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0E36150-E1E1-7CB0-F6D3-66898607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72" y="1062959"/>
            <a:ext cx="7957323" cy="497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968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Pizza Blaster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22B86-4DA7-300D-55FB-64150FB5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8A42F-13EC-B59E-B19B-C2326543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98" y="1083041"/>
            <a:ext cx="7151102" cy="47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Code.org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30177</TotalTime>
  <Words>704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QBasic</vt:lpstr>
      <vt:lpstr>Pizza Blaster</vt:lpstr>
      <vt:lpstr>Details</vt:lpstr>
      <vt:lpstr>Gave the choice of reading or coding before bed</vt:lpstr>
      <vt:lpstr>C# Console Apps</vt:lpstr>
      <vt:lpstr>Unity</vt:lpstr>
      <vt:lpstr>Unity</vt:lpstr>
      <vt:lpstr>Flexbox Froggy</vt:lpstr>
      <vt:lpstr>HTML Web Blazor</vt:lpstr>
      <vt:lpstr>Blazor</vt:lpstr>
      <vt:lpstr>How we started</vt:lpstr>
      <vt:lpstr>Miscellaneous Activities</vt:lpstr>
      <vt:lpstr>Events</vt:lpstr>
      <vt:lpstr>Key Points when programming with kids</vt:lpstr>
      <vt:lpstr>Code with Kids</vt:lpstr>
      <vt:lpstr>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50</cp:revision>
  <dcterms:created xsi:type="dcterms:W3CDTF">2022-05-12T01:15:12Z</dcterms:created>
  <dcterms:modified xsi:type="dcterms:W3CDTF">2022-07-18T02:09:01Z</dcterms:modified>
</cp:coreProperties>
</file>