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webextensions/webextension2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2" r:id="rId3"/>
    <p:sldId id="273" r:id="rId4"/>
    <p:sldId id="313" r:id="rId5"/>
    <p:sldId id="293" r:id="rId6"/>
    <p:sldId id="298" r:id="rId7"/>
    <p:sldId id="296" r:id="rId8"/>
    <p:sldId id="295" r:id="rId9"/>
    <p:sldId id="299" r:id="rId10"/>
    <p:sldId id="301" r:id="rId11"/>
    <p:sldId id="304" r:id="rId12"/>
    <p:sldId id="302" r:id="rId13"/>
    <p:sldId id="306" r:id="rId14"/>
    <p:sldId id="307" r:id="rId15"/>
    <p:sldId id="308" r:id="rId16"/>
    <p:sldId id="305" r:id="rId17"/>
    <p:sldId id="311" r:id="rId18"/>
    <p:sldId id="312" r:id="rId19"/>
    <p:sldId id="303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92"/>
            <p14:sldId id="273"/>
            <p14:sldId id="313"/>
            <p14:sldId id="293"/>
            <p14:sldId id="298"/>
            <p14:sldId id="296"/>
            <p14:sldId id="295"/>
            <p14:sldId id="299"/>
            <p14:sldId id="301"/>
            <p14:sldId id="304"/>
            <p14:sldId id="302"/>
            <p14:sldId id="306"/>
            <p14:sldId id="307"/>
            <p14:sldId id="308"/>
            <p14:sldId id="305"/>
            <p14:sldId id="311"/>
            <p14:sldId id="312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2518" autoAdjust="0"/>
  </p:normalViewPr>
  <p:slideViewPr>
    <p:cSldViewPr snapToGrid="0">
      <p:cViewPr>
        <p:scale>
          <a:sx n="66" d="100"/>
          <a:sy n="66" d="100"/>
        </p:scale>
        <p:origin x="1272" y="378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4314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  <a:p>
            <a:r>
              <a:rPr lang="en-US" dirty="0"/>
              <a:t>Reset code</a:t>
            </a:r>
          </a:p>
          <a:p>
            <a:r>
              <a:rPr lang="en-US" dirty="0"/>
              <a:t>Test </a:t>
            </a:r>
            <a:r>
              <a:rPr lang="en-US" dirty="0" err="1"/>
              <a:t>AhaSlides</a:t>
            </a:r>
            <a:r>
              <a:rPr lang="en-US" dirty="0"/>
              <a:t> in PowerPoint</a:t>
            </a:r>
          </a:p>
          <a:p>
            <a:r>
              <a:rPr lang="en-US" dirty="0"/>
              <a:t>Start </a:t>
            </a:r>
            <a:r>
              <a:rPr lang="en-US" dirty="0" err="1"/>
              <a:t>ZoomIt</a:t>
            </a:r>
            <a:endParaRPr lang="en-US" dirty="0"/>
          </a:p>
          <a:p>
            <a:r>
              <a:rPr lang="en-US" dirty="0"/>
              <a:t>Test screen text size in Visual Studio with helper</a:t>
            </a:r>
          </a:p>
          <a:p>
            <a:r>
              <a:rPr lang="en-US" dirty="0"/>
              <a:t>Open VS Code to fake sales pitch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story about wife and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6394D"/>
                </a:solidFill>
                <a:effectLst/>
                <a:latin typeface="Open Sans" panose="020F0502020204030204" pitchFamily="34" charset="0"/>
              </a:rPr>
              <a:t>The purpose of feature files is to create readable specifications that can be understood by the whole team, not to provide test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Intellectual property</a:t>
            </a:r>
          </a:p>
          <a:p>
            <a:r>
              <a:rPr lang="en-US" dirty="0"/>
              <a:t>No technical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Isotope radioactive source</a:t>
            </a:r>
          </a:p>
          <a:p>
            <a:r>
              <a:rPr lang="en-US" dirty="0"/>
              <a:t>-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8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creating a new </a:t>
            </a:r>
            <a:r>
              <a:rPr lang="en-US" dirty="0" err="1"/>
              <a:t>SuperHero.Feature</a:t>
            </a:r>
            <a:r>
              <a:rPr lang="en-US" dirty="0"/>
              <a:t> and then generate the step definitions</a:t>
            </a:r>
          </a:p>
          <a:p>
            <a:r>
              <a:rPr lang="en-US" dirty="0"/>
              <a:t>Show </a:t>
            </a:r>
            <a:r>
              <a:rPr lang="en-US" dirty="0" err="1"/>
              <a:t>TimeOffValidator</a:t>
            </a:r>
            <a:r>
              <a:rPr lang="en-US" dirty="0"/>
              <a:t> to show</a:t>
            </a:r>
          </a:p>
          <a:p>
            <a:r>
              <a:rPr lang="en-US" dirty="0"/>
              <a:t>	- Same Given used on multiple scenarios</a:t>
            </a:r>
          </a:p>
          <a:p>
            <a:r>
              <a:rPr lang="en-US" dirty="0"/>
              <a:t>	- Introduce parameters on the error strings</a:t>
            </a:r>
          </a:p>
          <a:p>
            <a:r>
              <a:rPr lang="en-US" dirty="0"/>
              <a:t>		-Show Attribute using Regular Expressions</a:t>
            </a:r>
          </a:p>
          <a:p>
            <a:r>
              <a:rPr lang="en-US" dirty="0"/>
              <a:t>Show </a:t>
            </a:r>
            <a:r>
              <a:rPr lang="en-US" dirty="0" err="1"/>
              <a:t>UserYearInfo</a:t>
            </a:r>
            <a:r>
              <a:rPr lang="en-US" dirty="0"/>
              <a:t> to show</a:t>
            </a:r>
          </a:p>
          <a:p>
            <a:r>
              <a:rPr lang="en-US" dirty="0"/>
              <a:t>	- numeric parameters</a:t>
            </a:r>
          </a:p>
          <a:p>
            <a:r>
              <a:rPr lang="en-US" dirty="0"/>
              <a:t>Show </a:t>
            </a:r>
            <a:r>
              <a:rPr lang="en-US" dirty="0" err="1"/>
              <a:t>TimeOffDateRange</a:t>
            </a:r>
            <a:r>
              <a:rPr lang="en-US" dirty="0"/>
              <a:t> to show</a:t>
            </a:r>
          </a:p>
          <a:p>
            <a:r>
              <a:rPr lang="en-US" dirty="0"/>
              <a:t>	- Tables</a:t>
            </a:r>
          </a:p>
          <a:p>
            <a:r>
              <a:rPr lang="en-US" dirty="0"/>
              <a:t>	- And</a:t>
            </a:r>
          </a:p>
          <a:p>
            <a:r>
              <a:rPr lang="en-US" dirty="0"/>
              <a:t>Show </a:t>
            </a:r>
            <a:r>
              <a:rPr lang="en-US" dirty="0" err="1"/>
              <a:t>CalendarViewModel</a:t>
            </a:r>
            <a:r>
              <a:rPr lang="en-US" dirty="0"/>
              <a:t> to show</a:t>
            </a:r>
          </a:p>
          <a:p>
            <a:r>
              <a:rPr lang="en-US" dirty="0"/>
              <a:t>	- *</a:t>
            </a:r>
          </a:p>
          <a:p>
            <a:r>
              <a:rPr lang="en-US" dirty="0"/>
              <a:t>Mention the </a:t>
            </a:r>
            <a:r>
              <a:rPr lang="en-US" dirty="0" err="1"/>
              <a:t>Specflow.Assist</a:t>
            </a:r>
            <a:r>
              <a:rPr lang="en-US" dirty="0"/>
              <a:t> helper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persistence methods in the class</a:t>
            </a:r>
          </a:p>
          <a:p>
            <a:endParaRPr lang="en-US" dirty="0"/>
          </a:p>
          <a:p>
            <a:r>
              <a:rPr lang="en-US" dirty="0"/>
              <a:t>Living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have sales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evmoens/ThatConference2022" TargetMode="External"/><Relationship Id="rId4" Type="http://schemas.openxmlformats.org/officeDocument/2006/relationships/hyperlink" Target="https://freepngimg.com/png/17403-technology-pictur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moens/ThatConference20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kevmoens/Specflow" TargetMode="External"/><Relationship Id="rId4" Type="http://schemas.openxmlformats.org/officeDocument/2006/relationships/hyperlink" Target="https://github.com/kevmoens/RequestTimeOf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 </a:t>
            </a:r>
          </a:p>
          <a:p>
            <a:pPr marL="457200" lvl="1" indent="0">
              <a:buNone/>
            </a:pPr>
            <a:r>
              <a:rPr lang="en-US" dirty="0"/>
              <a:t>(SHARED UNDERSTANDING)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Feature – unique attribute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6F0A-7C8D-B815-63C5-A465D3B0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88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Specflow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@Kevmoens</a:t>
            </a:r>
          </a:p>
          <a:p>
            <a:r>
              <a:rPr lang="en-US" dirty="0"/>
              <a:t>15 projects in the queue and 12 pull requests coming in Q4 2023</a:t>
            </a:r>
          </a:p>
          <a:p>
            <a:r>
              <a:rPr lang="en-US" dirty="0"/>
              <a:t>Samantha Roberts</a:t>
            </a:r>
          </a:p>
          <a:p>
            <a:pPr lvl="1"/>
            <a:r>
              <a:rPr lang="en-US" dirty="0"/>
              <a:t>QA Manager</a:t>
            </a:r>
          </a:p>
          <a:p>
            <a:pPr lvl="1"/>
            <a:r>
              <a:rPr lang="en-US" dirty="0" err="1"/>
              <a:t>TechologyPro</a:t>
            </a:r>
            <a:r>
              <a:rPr lang="en-US" dirty="0"/>
              <a:t> Inc and Corp Solutions LLC Ltd</a:t>
            </a:r>
          </a:p>
          <a:p>
            <a:r>
              <a:rPr lang="en-US" dirty="0"/>
              <a:t>GetSpecflow.com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https://github.com/kevmoens/ThatConference2023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https://github.com/kevmoens/RequestTimeOff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https://youtube.com/</a:t>
            </a:r>
            <a:r>
              <a:rPr lang="en-US" dirty="0" err="1">
                <a:hlinkClick r:id="rId5"/>
              </a:rPr>
              <a:t>kevmoens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Specflow</a:t>
            </a:r>
            <a:r>
              <a:rPr lang="en-US" dirty="0"/>
              <a:t>...TODO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7512463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pPr lvl="1"/>
            <a:r>
              <a:rPr lang="en-US" dirty="0"/>
              <a:t>TDD teams had 40% to 90% fewer defects</a:t>
            </a:r>
          </a:p>
          <a:p>
            <a:pPr lvl="1"/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 dirty="0"/>
              <a:t>Three Amigos</a:t>
            </a:r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2816756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3845082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62752</TotalTime>
  <Words>671</Words>
  <Application>Microsoft Office PowerPoint</Application>
  <PresentationFormat>Widescreen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Open Sans</vt:lpstr>
      <vt:lpstr>office theme</vt:lpstr>
      <vt:lpstr>Fun and Efficient Testing with Specflow</vt:lpstr>
      <vt:lpstr>Specflow</vt:lpstr>
      <vt:lpstr>PowerPoint Presentation</vt:lpstr>
      <vt:lpstr>Background</vt:lpstr>
      <vt:lpstr>PowerPoint Presentation</vt:lpstr>
      <vt:lpstr>Types of Tests</vt:lpstr>
      <vt:lpstr>Goals</vt:lpstr>
      <vt:lpstr>TDD</vt:lpstr>
      <vt:lpstr>BDD</vt:lpstr>
      <vt:lpstr>Office Space</vt:lpstr>
      <vt:lpstr>Gherkin</vt:lpstr>
      <vt:lpstr>Gherkin</vt:lpstr>
      <vt:lpstr>Gherkin</vt:lpstr>
      <vt:lpstr>Gherkin</vt:lpstr>
      <vt:lpstr>Gherkin</vt:lpstr>
      <vt:lpstr>PowerPoint Presentation</vt:lpstr>
      <vt:lpstr>Demo</vt:lpstr>
      <vt:lpstr>PowerPoint Presentation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82</cp:revision>
  <dcterms:created xsi:type="dcterms:W3CDTF">2022-05-12T01:15:12Z</dcterms:created>
  <dcterms:modified xsi:type="dcterms:W3CDTF">2023-07-11T02:34:57Z</dcterms:modified>
</cp:coreProperties>
</file>