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3" r:id="rId3"/>
    <p:sldId id="272" r:id="rId4"/>
    <p:sldId id="291" r:id="rId5"/>
    <p:sldId id="266" r:id="rId6"/>
    <p:sldId id="2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AB5F7F-0A37-450E-83E6-E8D1B4BB5FEB}">
          <p14:sldIdLst>
            <p14:sldId id="256"/>
            <p14:sldId id="273"/>
            <p14:sldId id="272"/>
            <p14:sldId id="291"/>
            <p14:sldId id="266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oens" initials="KM" lastIdx="3" clrIdx="0">
    <p:extLst>
      <p:ext uri="{19B8F6BF-5375-455C-9EA6-DF929625EA0E}">
        <p15:presenceInfo xmlns:p15="http://schemas.microsoft.com/office/powerpoint/2012/main" userId="d0373299f81a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C6"/>
    <a:srgbClr val="225BFF"/>
    <a:srgbClr val="FF5722"/>
    <a:srgbClr val="22CAFF"/>
    <a:srgbClr val="0000FF"/>
    <a:srgbClr val="00FFFF"/>
    <a:srgbClr val="FF00FF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74716" autoAdjust="0"/>
  </p:normalViewPr>
  <p:slideViewPr>
    <p:cSldViewPr snapToGrid="0">
      <p:cViewPr varScale="1">
        <p:scale>
          <a:sx n="72" d="100"/>
          <a:sy n="72" d="100"/>
        </p:scale>
        <p:origin x="270" y="39"/>
      </p:cViewPr>
      <p:guideLst/>
    </p:cSldViewPr>
  </p:slideViewPr>
  <p:outlineViewPr>
    <p:cViewPr>
      <p:scale>
        <a:sx n="33" d="100"/>
        <a:sy n="33" d="100"/>
      </p:scale>
      <p:origin x="0" y="-15270"/>
    </p:cViewPr>
  </p:outlineViewPr>
  <p:notesTextViewPr>
    <p:cViewPr>
      <p:scale>
        <a:sx n="176" d="100"/>
        <a:sy n="176" d="100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>
        <p:scale>
          <a:sx n="65" d="100"/>
          <a:sy n="65" d="100"/>
        </p:scale>
        <p:origin x="3154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65681-88F1-4872-B208-B53BCC8B42F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20043-755E-4D2A-B767-23CBDFF6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color game is weak!</a:t>
            </a:r>
          </a:p>
          <a:p>
            <a:r>
              <a:rPr lang="en-US" dirty="0"/>
              <a:t>No 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403-technology-pi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evmoens/ThatConference202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Fun and Efficient Testing with </a:t>
            </a:r>
            <a:r>
              <a:rPr lang="en-US" sz="6600" b="1" dirty="0" err="1">
                <a:latin typeface="+mn-lt"/>
              </a:rPr>
              <a:t>Specflow</a:t>
            </a:r>
            <a:endParaRPr lang="en-US" sz="6600" b="1" dirty="0">
              <a:latin typeface="+mn-l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263554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/>
              <a:t>Kevin Moens        </a:t>
            </a:r>
            <a:r>
              <a:rPr lang="en-US" sz="2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https://github.com/kevmoens/ThatConference202</a:t>
            </a:r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picture containing text, screenshot, human face, font&#10;&#10;Description automatically generated">
            <a:extLst>
              <a:ext uri="{FF2B5EF4-FFF2-40B4-BE49-F238E27FC236}">
                <a16:creationId xmlns:a16="http://schemas.microsoft.com/office/drawing/2014/main" id="{1774A12E-1FFF-8127-763B-6F5362513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3612" cy="7460856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2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B1940D-D47A-6A61-EB1E-BDA0B5802076}"/>
              </a:ext>
            </a:extLst>
          </p:cNvPr>
          <p:cNvGrpSpPr/>
          <p:nvPr/>
        </p:nvGrpSpPr>
        <p:grpSpPr>
          <a:xfrm>
            <a:off x="1" y="712"/>
            <a:ext cx="4167270" cy="6856574"/>
            <a:chOff x="1" y="712"/>
            <a:chExt cx="4167270" cy="685657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3843118-6950-4CF7-73FD-E0319140E83C}"/>
                </a:ext>
              </a:extLst>
            </p:cNvPr>
            <p:cNvSpPr/>
            <p:nvPr/>
          </p:nvSpPr>
          <p:spPr>
            <a:xfrm>
              <a:off x="1" y="712"/>
              <a:ext cx="1666908" cy="2461295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5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Ready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62D4C25-050B-B385-1C8C-7218D85B038E}"/>
                </a:ext>
              </a:extLst>
            </p:cNvPr>
            <p:cNvSpPr/>
            <p:nvPr/>
          </p:nvSpPr>
          <p:spPr>
            <a:xfrm>
              <a:off x="1666909" y="714"/>
              <a:ext cx="2500362" cy="1627840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4" rIns="108674" bIns="108676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B4944D-C1E4-056A-687B-213683940B34}"/>
                </a:ext>
              </a:extLst>
            </p:cNvPr>
            <p:cNvSpPr/>
            <p:nvPr/>
          </p:nvSpPr>
          <p:spPr>
            <a:xfrm>
              <a:off x="1" y="2198352"/>
              <a:ext cx="1666908" cy="2461294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4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Set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775411-BF63-E410-2740-A965A1EB2D99}"/>
                </a:ext>
              </a:extLst>
            </p:cNvPr>
            <p:cNvSpPr/>
            <p:nvPr/>
          </p:nvSpPr>
          <p:spPr>
            <a:xfrm>
              <a:off x="1666909" y="2198352"/>
              <a:ext cx="2500362" cy="1627841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5" rIns="108674" bIns="108676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826FFC-DA5D-CC42-E7D7-2ABD2D1596E1}"/>
                </a:ext>
              </a:extLst>
            </p:cNvPr>
            <p:cNvSpPr/>
            <p:nvPr/>
          </p:nvSpPr>
          <p:spPr>
            <a:xfrm>
              <a:off x="1" y="4395992"/>
              <a:ext cx="1666908" cy="2461294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4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Go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C64F812-B9E0-A33B-9DD9-52116B04E114}"/>
                </a:ext>
              </a:extLst>
            </p:cNvPr>
            <p:cNvSpPr/>
            <p:nvPr/>
          </p:nvSpPr>
          <p:spPr>
            <a:xfrm>
              <a:off x="1666909" y="4395992"/>
              <a:ext cx="2500362" cy="1627840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5" rIns="108674" bIns="108675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06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resources can be found at:</a:t>
            </a:r>
          </a:p>
          <a:p>
            <a:pPr marL="0" indent="0">
              <a:buNone/>
            </a:pPr>
            <a:r>
              <a:rPr lang="en-US" dirty="0"/>
              <a:t>https://github.com/kevmoens/ThatConference2023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8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32389</TotalTime>
  <Words>54</Words>
  <Application>Microsoft Office PowerPoint</Application>
  <PresentationFormat>Widescreen</PresentationFormat>
  <Paragraphs>17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Fun and Efficient Testing with Specflow</vt:lpstr>
      <vt:lpstr>PowerPoint Presentation</vt:lpstr>
      <vt:lpstr>Sections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59</cp:revision>
  <dcterms:created xsi:type="dcterms:W3CDTF">2022-05-12T01:15:12Z</dcterms:created>
  <dcterms:modified xsi:type="dcterms:W3CDTF">2023-05-25T02:18:11Z</dcterms:modified>
</cp:coreProperties>
</file>