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72" r:id="rId4"/>
    <p:sldId id="291" r:id="rId5"/>
    <p:sldId id="266" r:id="rId6"/>
    <p:sldId id="292" r:id="rId7"/>
    <p:sldId id="293" r:id="rId8"/>
    <p:sldId id="297" r:id="rId9"/>
    <p:sldId id="298" r:id="rId10"/>
    <p:sldId id="296" r:id="rId11"/>
    <p:sldId id="295" r:id="rId12"/>
    <p:sldId id="299" r:id="rId13"/>
    <p:sldId id="301" r:id="rId14"/>
    <p:sldId id="304" r:id="rId15"/>
    <p:sldId id="302" r:id="rId16"/>
    <p:sldId id="303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2"/>
            <p14:sldId id="291"/>
            <p14:sldId id="266"/>
            <p14:sldId id="292"/>
            <p14:sldId id="293"/>
            <p14:sldId id="297"/>
            <p14:sldId id="298"/>
            <p14:sldId id="296"/>
            <p14:sldId id="295"/>
            <p14:sldId id="299"/>
            <p14:sldId id="301"/>
            <p14:sldId id="304"/>
            <p14:sldId id="302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74716" autoAdjust="0"/>
  </p:normalViewPr>
  <p:slideViewPr>
    <p:cSldViewPr snapToGrid="0">
      <p:cViewPr varScale="1">
        <p:scale>
          <a:sx n="72" d="100"/>
          <a:sy n="72" d="100"/>
        </p:scale>
        <p:origin x="870" y="36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315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color game is weak!</a:t>
            </a:r>
          </a:p>
          <a:p>
            <a:r>
              <a:rPr lang="en-US" dirty="0"/>
              <a:t>No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blog/continuous-delivery-challeng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r>
              <a:rPr lang="en-US" dirty="0"/>
              <a:t>TDD teams had 40% to 90% fewer defects</a:t>
            </a:r>
          </a:p>
          <a:p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  <a:p>
            <a:pPr lvl="2"/>
            <a:r>
              <a:rPr lang="en-US"/>
              <a:t>Three Amigos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252266"/>
          </a:xfrm>
        </p:spPr>
        <p:txBody>
          <a:bodyPr>
            <a:normAutofit/>
          </a:bodyPr>
          <a:lstStyle/>
          <a:p>
            <a:r>
              <a:rPr lang="en-US" sz="4000" dirty="0"/>
              <a:t>Office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6854-812D-E478-AD6C-8C7B494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07" y="2154304"/>
            <a:ext cx="847578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Way of writing test cases in natural language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Feature – unique attribute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Markdown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Method matching / Arguments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Tables</a:t>
            </a:r>
            <a:endParaRPr lang="en-US" dirty="0"/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And, But, * - successive Given When Then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Background – Something that happens for every feature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Outline – Run same tests with different data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Examples – defines data to run in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7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B1940D-D47A-6A61-EB1E-BDA0B5802076}"/>
              </a:ext>
            </a:extLst>
          </p:cNvPr>
          <p:cNvGrpSpPr/>
          <p:nvPr/>
        </p:nvGrpSpPr>
        <p:grpSpPr>
          <a:xfrm>
            <a:off x="1" y="712"/>
            <a:ext cx="4167270" cy="6856574"/>
            <a:chOff x="1" y="712"/>
            <a:chExt cx="4167270" cy="685657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843118-6950-4CF7-73FD-E0319140E83C}"/>
                </a:ext>
              </a:extLst>
            </p:cNvPr>
            <p:cNvSpPr/>
            <p:nvPr/>
          </p:nvSpPr>
          <p:spPr>
            <a:xfrm>
              <a:off x="1" y="712"/>
              <a:ext cx="1666908" cy="2461295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5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Ready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2D4C25-050B-B385-1C8C-7218D85B038E}"/>
                </a:ext>
              </a:extLst>
            </p:cNvPr>
            <p:cNvSpPr/>
            <p:nvPr/>
          </p:nvSpPr>
          <p:spPr>
            <a:xfrm>
              <a:off x="1666909" y="714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4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4944D-C1E4-056A-687B-213683940B34}"/>
                </a:ext>
              </a:extLst>
            </p:cNvPr>
            <p:cNvSpPr/>
            <p:nvPr/>
          </p:nvSpPr>
          <p:spPr>
            <a:xfrm>
              <a:off x="1" y="219835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775411-BF63-E410-2740-A965A1EB2D99}"/>
                </a:ext>
              </a:extLst>
            </p:cNvPr>
            <p:cNvSpPr/>
            <p:nvPr/>
          </p:nvSpPr>
          <p:spPr>
            <a:xfrm>
              <a:off x="1666909" y="2198352"/>
              <a:ext cx="2500362" cy="1627841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826FFC-DA5D-CC42-E7D7-2ABD2D1596E1}"/>
                </a:ext>
              </a:extLst>
            </p:cNvPr>
            <p:cNvSpPr/>
            <p:nvPr/>
          </p:nvSpPr>
          <p:spPr>
            <a:xfrm>
              <a:off x="1" y="439599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Go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64F812-B9E0-A33B-9DD9-52116B04E114}"/>
                </a:ext>
              </a:extLst>
            </p:cNvPr>
            <p:cNvSpPr/>
            <p:nvPr/>
          </p:nvSpPr>
          <p:spPr>
            <a:xfrm>
              <a:off x="1666909" y="4395992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5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38469-A804-3993-F013-F5635B332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28" y="394782"/>
            <a:ext cx="5847472" cy="53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608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https://smartbear.com/blog/continuous-delivery-challenges/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2816756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34420</TotalTime>
  <Words>498</Words>
  <Application>Microsoft Office PowerPoint</Application>
  <PresentationFormat>Widescreen</PresentationFormat>
  <Paragraphs>101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Fun and Efficient Testing with Specflow</vt:lpstr>
      <vt:lpstr>PowerPoint Presentation</vt:lpstr>
      <vt:lpstr>Sections</vt:lpstr>
      <vt:lpstr>PowerPoint Presentation</vt:lpstr>
      <vt:lpstr>Sponsors</vt:lpstr>
      <vt:lpstr>Background</vt:lpstr>
      <vt:lpstr>PowerPoint Presentation</vt:lpstr>
      <vt:lpstr>Types of Tests</vt:lpstr>
      <vt:lpstr>Types of Tests</vt:lpstr>
      <vt:lpstr>Goals</vt:lpstr>
      <vt:lpstr>TDD</vt:lpstr>
      <vt:lpstr>BDD</vt:lpstr>
      <vt:lpstr>Office Space</vt:lpstr>
      <vt:lpstr>Gherkin</vt:lpstr>
      <vt:lpstr>Gherkin</vt:lpstr>
      <vt:lpstr>Sponsors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66</cp:revision>
  <dcterms:created xsi:type="dcterms:W3CDTF">2022-05-12T01:15:12Z</dcterms:created>
  <dcterms:modified xsi:type="dcterms:W3CDTF">2023-06-07T03:18:47Z</dcterms:modified>
</cp:coreProperties>
</file>