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3" r:id="rId3"/>
    <p:sldId id="272" r:id="rId4"/>
    <p:sldId id="266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6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74716" autoAdjust="0"/>
  </p:normalViewPr>
  <p:slideViewPr>
    <p:cSldViewPr snapToGrid="0">
      <p:cViewPr varScale="1">
        <p:scale>
          <a:sx n="70" d="100"/>
          <a:sy n="70" d="100"/>
        </p:scale>
        <p:origin x="252" y="30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315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32376</TotalTime>
  <Words>50</Words>
  <Application>Microsoft Office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 and Efficient Testing with Specflow</vt:lpstr>
      <vt:lpstr>PowerPoint Presentation</vt:lpstr>
      <vt:lpstr>Sections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56</cp:revision>
  <dcterms:created xsi:type="dcterms:W3CDTF">2022-05-12T01:15:12Z</dcterms:created>
  <dcterms:modified xsi:type="dcterms:W3CDTF">2023-05-25T02:05:13Z</dcterms:modified>
</cp:coreProperties>
</file>