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webextensions/webextension2.xml" ContentType="application/vnd.ms-office.webextension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92" r:id="rId4"/>
    <p:sldId id="293" r:id="rId5"/>
    <p:sldId id="297" r:id="rId6"/>
    <p:sldId id="298" r:id="rId7"/>
    <p:sldId id="296" r:id="rId8"/>
    <p:sldId id="301" r:id="rId9"/>
    <p:sldId id="295" r:id="rId10"/>
    <p:sldId id="299" r:id="rId11"/>
    <p:sldId id="304" r:id="rId12"/>
    <p:sldId id="302" r:id="rId13"/>
    <p:sldId id="306" r:id="rId14"/>
    <p:sldId id="307" r:id="rId15"/>
    <p:sldId id="308" r:id="rId16"/>
    <p:sldId id="305" r:id="rId17"/>
    <p:sldId id="311" r:id="rId18"/>
    <p:sldId id="310" r:id="rId19"/>
    <p:sldId id="303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92"/>
            <p14:sldId id="293"/>
            <p14:sldId id="297"/>
            <p14:sldId id="298"/>
            <p14:sldId id="296"/>
            <p14:sldId id="301"/>
            <p14:sldId id="295"/>
            <p14:sldId id="299"/>
            <p14:sldId id="304"/>
            <p14:sldId id="302"/>
            <p14:sldId id="306"/>
            <p14:sldId id="307"/>
            <p14:sldId id="308"/>
            <p14:sldId id="305"/>
            <p14:sldId id="311"/>
            <p14:sldId id="310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16996" autoAdjust="0"/>
  </p:normalViewPr>
  <p:slideViewPr>
    <p:cSldViewPr snapToGrid="0">
      <p:cViewPr varScale="1">
        <p:scale>
          <a:sx n="27" d="100"/>
          <a:sy n="27" d="100"/>
        </p:scale>
        <p:origin x="3774" y="48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  <a:p>
            <a:r>
              <a:rPr lang="en-US" dirty="0"/>
              <a:t>Reset code</a:t>
            </a:r>
          </a:p>
          <a:p>
            <a:r>
              <a:rPr lang="en-US" dirty="0"/>
              <a:t>Test </a:t>
            </a:r>
            <a:r>
              <a:rPr lang="en-US" dirty="0" err="1"/>
              <a:t>AhaSlides</a:t>
            </a:r>
            <a:r>
              <a:rPr lang="en-US" dirty="0"/>
              <a:t> in PowerPoint</a:t>
            </a:r>
          </a:p>
          <a:p>
            <a:r>
              <a:rPr lang="en-US" dirty="0"/>
              <a:t>Start </a:t>
            </a:r>
            <a:r>
              <a:rPr lang="en-US"/>
              <a:t>ZoomIt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Show </a:t>
            </a:r>
            <a:r>
              <a:rPr lang="en-US" dirty="0" err="1"/>
              <a:t>CalendarViewModel</a:t>
            </a:r>
            <a:r>
              <a:rPr lang="en-US" dirty="0"/>
              <a:t> to show</a:t>
            </a:r>
          </a:p>
          <a:p>
            <a:r>
              <a:rPr lang="en-US" dirty="0"/>
              <a:t>	- *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persistence methods in the class</a:t>
            </a:r>
          </a:p>
          <a:p>
            <a:endParaRPr lang="en-US" dirty="0"/>
          </a:p>
          <a:p>
            <a:r>
              <a:rPr lang="en-US" dirty="0"/>
              <a:t>Living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https://backstage.ahaslides.com/hjezm8iswo8pait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6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story about wife and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evmoens/ThatConference2022" TargetMode="External"/><Relationship Id="rId4" Type="http://schemas.openxmlformats.org/officeDocument/2006/relationships/hyperlink" Target="https://freepngimg.com/png/17403-technology-pictur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moens/RequestTimeOff" TargetMode="External"/><Relationship Id="rId2" Type="http://schemas.openxmlformats.org/officeDocument/2006/relationships/hyperlink" Target="https://github.com/kevmoens/ThatConference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 (SHARED UNDERSTANDING)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055DF06A-A17C-F65E-7A3E-1456FC4C21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638206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055DF06A-A17C-F65E-7A3E-1456FC4C2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74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https://github.com/kevmoens/ThatConference2023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3"/>
              </a:rPr>
              <a:t>kevmoens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RequestTimeOff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E5E68B8-329D-4F80-86E6-7E1C6A76DF6B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50975</TotalTime>
  <Words>657</Words>
  <Application>Microsoft Office PowerPoint</Application>
  <PresentationFormat>Widescreen</PresentationFormat>
  <Paragraphs>131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PowerPoint Presentation</vt:lpstr>
      <vt:lpstr>Background</vt:lpstr>
      <vt:lpstr>PowerPoint Presentation</vt:lpstr>
      <vt:lpstr>Types of Tests</vt:lpstr>
      <vt:lpstr>Types of Tests</vt:lpstr>
      <vt:lpstr>Goals</vt:lpstr>
      <vt:lpstr>Office Space</vt:lpstr>
      <vt:lpstr>TDD</vt:lpstr>
      <vt:lpstr>BDD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73</cp:revision>
  <dcterms:created xsi:type="dcterms:W3CDTF">2022-05-12T01:15:12Z</dcterms:created>
  <dcterms:modified xsi:type="dcterms:W3CDTF">2023-07-01T18:32:34Z</dcterms:modified>
</cp:coreProperties>
</file>