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73" r:id="rId3"/>
    <p:sldId id="272" r:id="rId4"/>
    <p:sldId id="266" r:id="rId5"/>
    <p:sldId id="29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AB5F7F-0A37-450E-83E6-E8D1B4BB5FEB}">
          <p14:sldIdLst>
            <p14:sldId id="256"/>
            <p14:sldId id="273"/>
            <p14:sldId id="272"/>
            <p14:sldId id="266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Moens" initials="KM" lastIdx="3" clrIdx="0">
    <p:extLst>
      <p:ext uri="{19B8F6BF-5375-455C-9EA6-DF929625EA0E}">
        <p15:presenceInfo xmlns:p15="http://schemas.microsoft.com/office/powerpoint/2012/main" userId="d0373299f81a58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FF"/>
    <a:srgbClr val="FFFF00"/>
    <a:srgbClr val="0000FF"/>
    <a:srgbClr val="00FF00"/>
    <a:srgbClr val="FF0000"/>
    <a:srgbClr val="EBB000"/>
    <a:srgbClr val="882233"/>
    <a:srgbClr val="6600FF"/>
    <a:srgbClr val="FF0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894E1-1976-478F-AB63-E50C2247A66A}" v="41" dt="2022-05-12T01:33:22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1" autoAdjust="0"/>
    <p:restoredTop sz="74716" autoAdjust="0"/>
  </p:normalViewPr>
  <p:slideViewPr>
    <p:cSldViewPr snapToGrid="0">
      <p:cViewPr varScale="1">
        <p:scale>
          <a:sx n="72" d="100"/>
          <a:sy n="72" d="100"/>
        </p:scale>
        <p:origin x="870" y="39"/>
      </p:cViewPr>
      <p:guideLst/>
    </p:cSldViewPr>
  </p:slideViewPr>
  <p:outlineViewPr>
    <p:cViewPr>
      <p:scale>
        <a:sx n="33" d="100"/>
        <a:sy n="33" d="100"/>
      </p:scale>
      <p:origin x="0" y="-15270"/>
    </p:cViewPr>
  </p:outlineViewPr>
  <p:notesTextViewPr>
    <p:cViewPr>
      <p:scale>
        <a:sx n="176" d="100"/>
        <a:sy n="176" d="100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>
        <p:scale>
          <a:sx n="65" d="100"/>
          <a:sy n="65" d="100"/>
        </p:scale>
        <p:origin x="3154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65681-88F1-4872-B208-B53BCC8B42F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20043-755E-4D2A-B767-23CBDFF6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2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color game is weak!</a:t>
            </a:r>
          </a:p>
          <a:p>
            <a:r>
              <a:rPr lang="en-US" dirty="0"/>
              <a:t>No Way!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0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2:37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7403-technology-pictu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evmoens/ThatConference202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25759BBB-016A-E621-31B5-67E01DF7C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89" t="28612" r="-1" b="1093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latin typeface="+mn-lt"/>
              </a:rPr>
              <a:t>Fun and Efficient Testing with </a:t>
            </a:r>
            <a:r>
              <a:rPr lang="en-US" sz="6600" b="1" dirty="0" err="1">
                <a:latin typeface="+mn-lt"/>
              </a:rPr>
              <a:t>Specflow</a:t>
            </a:r>
            <a:endParaRPr lang="en-US" sz="6600" b="1" dirty="0">
              <a:latin typeface="+mn-lt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263554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sz="3000" dirty="0"/>
              <a:t>Kevin Moens        </a:t>
            </a:r>
            <a:r>
              <a:rPr lang="en-US" sz="2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https://github.com/kevmoens/ThatConference202</a:t>
            </a:r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DB6B-8169-FEB2-EFE8-BB8ED29F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picture containing text, screenshot, human face, font&#10;&#10;Description automatically generated">
            <a:extLst>
              <a:ext uri="{FF2B5EF4-FFF2-40B4-BE49-F238E27FC236}">
                <a16:creationId xmlns:a16="http://schemas.microsoft.com/office/drawing/2014/main" id="{1774A12E-1FFF-8127-763B-6F5362513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33612" cy="7460856"/>
          </a:xfrm>
        </p:spPr>
      </p:pic>
    </p:spTree>
    <p:extLst>
      <p:ext uri="{BB962C8B-B14F-4D97-AF65-F5344CB8AC3E}">
        <p14:creationId xmlns:p14="http://schemas.microsoft.com/office/powerpoint/2010/main" val="282663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2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806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84" y="2560320"/>
            <a:ext cx="8206232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resources can be found at:</a:t>
            </a:r>
          </a:p>
          <a:p>
            <a:pPr marL="0" indent="0">
              <a:buNone/>
            </a:pPr>
            <a:r>
              <a:rPr lang="en-US" dirty="0"/>
              <a:t>https://github.com/kevmoens/ThatConference2023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8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32350</TotalTime>
  <Words>49</Words>
  <Application>Microsoft Office PowerPoint</Application>
  <PresentationFormat>Widescreen</PresentationFormat>
  <Paragraphs>12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Fun and Efficient Testing with Specflow</vt:lpstr>
      <vt:lpstr>PowerPoint Presentation</vt:lpstr>
      <vt:lpstr>Sections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 Moens</cp:lastModifiedBy>
  <cp:revision>55</cp:revision>
  <dcterms:created xsi:type="dcterms:W3CDTF">2022-05-12T01:15:12Z</dcterms:created>
  <dcterms:modified xsi:type="dcterms:W3CDTF">2023-05-24T02:10:32Z</dcterms:modified>
</cp:coreProperties>
</file>