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34B-6B6B-4007-82BE-3361C0D65886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4DB7-2C9D-4BBA-97FB-71613DF2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5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34B-6B6B-4007-82BE-3361C0D65886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4DB7-2C9D-4BBA-97FB-71613DF2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2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34B-6B6B-4007-82BE-3361C0D65886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4DB7-2C9D-4BBA-97FB-71613DF2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7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34B-6B6B-4007-82BE-3361C0D65886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4DB7-2C9D-4BBA-97FB-71613DF2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1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34B-6B6B-4007-82BE-3361C0D65886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4DB7-2C9D-4BBA-97FB-71613DF2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0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34B-6B6B-4007-82BE-3361C0D65886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4DB7-2C9D-4BBA-97FB-71613DF2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7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34B-6B6B-4007-82BE-3361C0D65886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4DB7-2C9D-4BBA-97FB-71613DF2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34B-6B6B-4007-82BE-3361C0D65886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4DB7-2C9D-4BBA-97FB-71613DF2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34B-6B6B-4007-82BE-3361C0D65886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4DB7-2C9D-4BBA-97FB-71613DF2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34B-6B6B-4007-82BE-3361C0D65886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4DB7-2C9D-4BBA-97FB-71613DF2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2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234B-6B6B-4007-82BE-3361C0D65886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4DB7-2C9D-4BBA-97FB-71613DF2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6234B-6B6B-4007-82BE-3361C0D65886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4DB7-2C9D-4BBA-97FB-71613DF2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9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" t="2870" r="3017" b="17219"/>
          <a:stretch/>
        </p:blipFill>
        <p:spPr>
          <a:xfrm>
            <a:off x="19049" y="0"/>
            <a:ext cx="12192001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8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00"/>
          <a:stretch/>
        </p:blipFill>
        <p:spPr>
          <a:xfrm>
            <a:off x="2409678" y="57150"/>
            <a:ext cx="7030536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0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78" y="0"/>
            <a:ext cx="6077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2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78" y="0"/>
            <a:ext cx="6077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0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78" y="0"/>
            <a:ext cx="6077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5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78" y="0"/>
            <a:ext cx="6077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5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3800" dirty="0" smtClean="0">
                <a:solidFill>
                  <a:srgbClr val="FF0000"/>
                </a:solidFill>
                <a:latin typeface="Montserrat Light" panose="00000400000000000000" pitchFamily="50" charset="0"/>
              </a:rPr>
              <a:t>Thank you</a:t>
            </a:r>
            <a:endParaRPr lang="en-US" sz="13800" dirty="0">
              <a:solidFill>
                <a:srgbClr val="FF0000"/>
              </a:solidFill>
              <a:latin typeface="Montserrat Light" panose="00000400000000000000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Rizka Zuhda</dc:creator>
  <cp:lastModifiedBy>Rizka Zuhda</cp:lastModifiedBy>
  <cp:revision>3</cp:revision>
  <dcterms:created xsi:type="dcterms:W3CDTF">2016-05-25T14:49:46Z</dcterms:created>
  <dcterms:modified xsi:type="dcterms:W3CDTF">2016-05-25T15:11:12Z</dcterms:modified>
</cp:coreProperties>
</file>