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3" r:id="rId6"/>
    <p:sldId id="277" r:id="rId7"/>
    <p:sldId id="287" r:id="rId8"/>
    <p:sldId id="278" r:id="rId9"/>
  </p:sldIdLst>
  <p:sldSz cx="9144000" cy="5143500" type="screen16x9"/>
  <p:notesSz cx="6858000" cy="9144000"/>
  <p:embeddedFontLst>
    <p:embeddedFont>
      <p:font typeface="Barlow Light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Barlow" panose="020B0604020202020204" charset="0"/>
      <p:regular r:id="rId23"/>
      <p:bold r:id="rId24"/>
      <p:italic r:id="rId25"/>
      <p:boldItalic r:id="rId26"/>
    </p:embeddedFont>
    <p:embeddedFont>
      <p:font typeface="Raleway Thin" panose="020B0604020202020204" charset="0"/>
      <p:regular r:id="rId27"/>
      <p:bold r:id="rId28"/>
      <p:italic r:id="rId29"/>
      <p:boldItalic r:id="rId30"/>
    </p:embeddedFont>
    <p:embeddedFont>
      <p:font typeface="Bahnschrift SemiCondensed" panose="020B0502040204020203" pitchFamily="34" charset="0"/>
      <p:regular r:id="rId31"/>
      <p:bold r:id="rId32"/>
    </p:embeddedFont>
    <p:embeddedFont>
      <p:font typeface="Bahnschrift SemiBold SemiConden" panose="020B0502040204020203" pitchFamily="3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914FA7-2F52-40FE-A42C-06D019B47B0A}">
  <a:tblStyle styleId="{79914FA7-2F52-40FE-A42C-06D019B47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6" autoAdjust="0"/>
    <p:restoredTop sz="94364" autoAdjust="0"/>
  </p:normalViewPr>
  <p:slideViewPr>
    <p:cSldViewPr snapToGrid="0">
      <p:cViewPr varScale="1">
        <p:scale>
          <a:sx n="92" d="100"/>
          <a:sy n="92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17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4980738" y="659898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96866" y="508601"/>
            <a:ext cx="4962600" cy="26980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latin typeface="Bahnschrift SemiCondensed" panose="020B0502040204020203" pitchFamily="34" charset="0"/>
              </a:rPr>
              <a:t>PROYECTO PROGRAMACIÓN DE ESTRUCTURAS DINÁMICAS 02/20</a:t>
            </a:r>
            <a:endParaRPr sz="3600" b="1" dirty="0">
              <a:latin typeface="Bahnschrift SemiCondensed" panose="020B0502040204020203" pitchFamily="34" charset="0"/>
            </a:endParaRPr>
          </a:p>
        </p:txBody>
      </p:sp>
      <p:sp>
        <p:nvSpPr>
          <p:cNvPr id="339" name="Google Shape;338;p12"/>
          <p:cNvSpPr txBox="1">
            <a:spLocks/>
          </p:cNvSpPr>
          <p:nvPr/>
        </p:nvSpPr>
        <p:spPr>
          <a:xfrm>
            <a:off x="583430" y="2606550"/>
            <a:ext cx="4962600" cy="166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s-MX" sz="2000" dirty="0" smtClean="0">
                <a:latin typeface="Bahnschrift SemiBold SemiConden" panose="020B0502040204020203" pitchFamily="34" charset="0"/>
              </a:rPr>
              <a:t>Integrantes:</a:t>
            </a:r>
          </a:p>
          <a:p>
            <a:r>
              <a:rPr lang="es-MX" sz="2000" dirty="0" smtClean="0">
                <a:latin typeface="Bahnschrift SemiBold SemiConden" panose="020B0502040204020203" pitchFamily="34" charset="0"/>
              </a:rPr>
              <a:t>ESCALANTE MARROQUÍN, Kevin Nefeg</a:t>
            </a:r>
          </a:p>
          <a:p>
            <a:r>
              <a:rPr lang="es-MX" sz="2000" dirty="0" smtClean="0">
                <a:latin typeface="Bahnschrift SemiBold SemiConden" panose="020B0502040204020203" pitchFamily="34" charset="0"/>
              </a:rPr>
              <a:t>MELARA REYES, Rocío Melara</a:t>
            </a:r>
          </a:p>
          <a:p>
            <a:r>
              <a:rPr lang="es-MX" sz="2000" dirty="0" smtClean="0">
                <a:latin typeface="Bahnschrift SemiBold SemiConden" panose="020B0502040204020203" pitchFamily="34" charset="0"/>
              </a:rPr>
              <a:t>ROSALES REYES, Mauricio Andrés</a:t>
            </a:r>
            <a:endParaRPr lang="es-MX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341" name="Google Shape;338;p12"/>
          <p:cNvSpPr txBox="1">
            <a:spLocks/>
          </p:cNvSpPr>
          <p:nvPr/>
        </p:nvSpPr>
        <p:spPr>
          <a:xfrm>
            <a:off x="1134643" y="482036"/>
            <a:ext cx="4962600" cy="269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s-MX" sz="3600" b="1" smtClean="0">
                <a:solidFill>
                  <a:schemeClr val="tx1">
                    <a:lumMod val="50000"/>
                  </a:schemeClr>
                </a:solidFill>
                <a:latin typeface="Bahnschrift SemiCondensed" panose="020B0502040204020203" pitchFamily="34" charset="0"/>
              </a:rPr>
              <a:t>PROYECTO PROGRAMACIÓN DE ESTRUCTURAS DINÁMICAS 02/20</a:t>
            </a:r>
            <a:endParaRPr lang="es-MX" sz="3600" b="1" dirty="0">
              <a:solidFill>
                <a:schemeClr val="tx1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 rot="16200000">
            <a:off x="7800278" y="923214"/>
            <a:ext cx="1616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02/2020 PED</a:t>
            </a:r>
            <a:endParaRPr lang="es-SV" dirty="0">
              <a:solidFill>
                <a:schemeClr val="accent2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19556" y="1999089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HOSPITAL DE CENTROAMÉRICA</a:t>
            </a:r>
            <a:endParaRPr sz="40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 t="15571" r="16102" b="15980"/>
          <a:stretch/>
        </p:blipFill>
        <p:spPr>
          <a:xfrm>
            <a:off x="5596256" y="653143"/>
            <a:ext cx="3070424" cy="315883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318008" y="4239490"/>
            <a:ext cx="162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2"/>
                </a:solidFill>
                <a:latin typeface="Bahnschrift SemiBold SemiConden" panose="020B0502040204020203" pitchFamily="34" charset="0"/>
              </a:rPr>
              <a:t>LOGO</a:t>
            </a:r>
            <a:endParaRPr lang="es-SV" dirty="0">
              <a:solidFill>
                <a:schemeClr val="accent2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7" name="Conector recto de flecha 6"/>
          <p:cNvCxnSpPr>
            <a:endCxn id="2" idx="2"/>
          </p:cNvCxnSpPr>
          <p:nvPr/>
        </p:nvCxnSpPr>
        <p:spPr>
          <a:xfrm flipV="1">
            <a:off x="7131468" y="3811979"/>
            <a:ext cx="0" cy="417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68656" y="573033"/>
            <a:ext cx="6540584" cy="40637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s-MX" sz="2400" dirty="0">
                <a:latin typeface="Bahnschrift SemiCondensed" panose="020B0502040204020203" pitchFamily="34" charset="0"/>
              </a:rPr>
              <a:t>El proyecto consiste en facilitar el trabajo de las secretarias, enfermeros/as o administrador/a </a:t>
            </a:r>
            <a:r>
              <a:rPr lang="es-MX" sz="2400" dirty="0" smtClean="0">
                <a:latin typeface="Bahnschrift SemiCondensed" panose="020B0502040204020203" pitchFamily="34" charset="0"/>
              </a:rPr>
              <a:t>de </a:t>
            </a:r>
            <a:r>
              <a:rPr lang="es-MX" sz="2400" dirty="0">
                <a:latin typeface="Bahnschrift SemiCondensed" panose="020B0502040204020203" pitchFamily="34" charset="0"/>
              </a:rPr>
              <a:t>un hospital al momento de hacer cualquier </a:t>
            </a:r>
            <a:r>
              <a:rPr lang="es-MX" sz="2400" dirty="0" smtClean="0">
                <a:latin typeface="Bahnschrift SemiCondensed" panose="020B0502040204020203" pitchFamily="34" charset="0"/>
              </a:rPr>
              <a:t>acción.</a:t>
            </a:r>
          </a:p>
          <a:p>
            <a:pPr marL="114300" indent="0">
              <a:lnSpc>
                <a:spcPct val="100000"/>
              </a:lnSpc>
              <a:buNone/>
            </a:pPr>
            <a:endParaRPr lang="es-MX" sz="2400" dirty="0" smtClean="0">
              <a:latin typeface="Bahnschrift SemiCondensed" panose="020B0502040204020203" pitchFamily="34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s-MX" sz="2400" dirty="0" smtClean="0">
                <a:latin typeface="Bahnschrift SemiCondensed" panose="020B0502040204020203" pitchFamily="34" charset="0"/>
              </a:rPr>
              <a:t>Así </a:t>
            </a:r>
            <a:r>
              <a:rPr lang="es-MX" sz="2400" dirty="0">
                <a:latin typeface="Bahnschrift SemiCondensed" panose="020B0502040204020203" pitchFamily="34" charset="0"/>
              </a:rPr>
              <a:t>mismo, el sistema ayuda a tener la información de cada paciente, ordenada y al mismo tiempo, ayuda al medio </a:t>
            </a:r>
            <a:r>
              <a:rPr lang="es-MX" sz="2400" dirty="0" smtClean="0">
                <a:latin typeface="Bahnschrift SemiCondensed" panose="020B0502040204020203" pitchFamily="34" charset="0"/>
              </a:rPr>
              <a:t>ambiente y todos </a:t>
            </a:r>
            <a:r>
              <a:rPr lang="es-MX" sz="2400" dirty="0">
                <a:latin typeface="Bahnschrift SemiCondensed" panose="020B0502040204020203" pitchFamily="34" charset="0"/>
              </a:rPr>
              <a:t>los encargados tienen dicho sistema en el monitor, laptop y tablet.</a:t>
            </a:r>
            <a:endParaRPr lang="es-SV" sz="2400" dirty="0">
              <a:latin typeface="Bahnschrift SemiCondensed" panose="020B0502040204020203" pitchFamily="34" charset="0"/>
            </a:endParaRP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7450384" y="1603167"/>
            <a:ext cx="1554901" cy="2449401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76016" y="913443"/>
            <a:ext cx="5640900" cy="5579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Bahnschrift SemiBold SemiConden" panose="020B0502040204020203" pitchFamily="34" charset="0"/>
              </a:rPr>
              <a:t>ADMINISTRADOR</a:t>
            </a:r>
            <a:endParaRPr spc="300" dirty="0">
              <a:latin typeface="Bahnschrift SemiBold SemiConden" panose="020B0502040204020203" pitchFamily="34" charset="0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87257" y="1550744"/>
            <a:ext cx="5034460" cy="27901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s-MX" dirty="0"/>
              <a:t>Los administradores podrán realizar las siguientes acciones</a:t>
            </a:r>
            <a:r>
              <a:rPr lang="es-MX" dirty="0" smtClean="0"/>
              <a:t>:</a:t>
            </a:r>
            <a:endParaRPr lang="es-SV" dirty="0" smtClean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Mostrar pacientes en el hospital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Ver ganancias del hospital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Para poder ingresar a cualquiera de los puntos mencionados, deberán ingresar la contraseña, la cual ya está preestablecida.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45" name="Google Shape;408;p15"/>
          <p:cNvGrpSpPr/>
          <p:nvPr/>
        </p:nvGrpSpPr>
        <p:grpSpPr>
          <a:xfrm>
            <a:off x="5637752" y="884570"/>
            <a:ext cx="3239723" cy="3318665"/>
            <a:chOff x="2270525" y="117216"/>
            <a:chExt cx="4650765" cy="4762722"/>
          </a:xfrm>
        </p:grpSpPr>
        <p:sp>
          <p:nvSpPr>
            <p:cNvPr id="146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1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98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1" name="Google Shape;594;p17"/>
          <p:cNvSpPr txBox="1">
            <a:spLocks/>
          </p:cNvSpPr>
          <p:nvPr/>
        </p:nvSpPr>
        <p:spPr>
          <a:xfrm>
            <a:off x="510893" y="864851"/>
            <a:ext cx="5640900" cy="55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s-SV" spc="3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ADMINISTRADOR</a:t>
            </a:r>
            <a:endParaRPr lang="es-SV" spc="3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06182" y="3373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 smtClean="0">
                <a:latin typeface="Bahnschrift SemiBold SemiConden" panose="020B0502040204020203" pitchFamily="34" charset="0"/>
              </a:rPr>
              <a:t>SECRETARIA O ENFERMERO/A</a:t>
            </a:r>
            <a:endParaRPr spc="600" dirty="0">
              <a:latin typeface="Bahnschrift SemiBold SemiConden" panose="020B0502040204020203" pitchFamily="34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0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6182" y="1420046"/>
            <a:ext cx="5958001" cy="37234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s-MX" dirty="0"/>
              <a:t>Los </a:t>
            </a:r>
            <a:r>
              <a:rPr lang="es-MX" dirty="0" smtClean="0"/>
              <a:t>enfermeros/as o secretarias </a:t>
            </a:r>
            <a:r>
              <a:rPr lang="es-MX" dirty="0"/>
              <a:t>podrán realizar las siguientes acciones</a:t>
            </a:r>
            <a:r>
              <a:rPr lang="es-MX" dirty="0" smtClean="0"/>
              <a:t>:</a:t>
            </a:r>
            <a:endParaRPr lang="es-SV" dirty="0" smtClean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Ingresar pacientes </a:t>
            </a:r>
            <a:endParaRPr lang="es-SV" dirty="0" smtClean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Buscar pacientes por nombre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Mostrar pacientes en Cirugía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Etc.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Dentro </a:t>
            </a:r>
            <a:r>
              <a:rPr lang="en" dirty="0" smtClean="0"/>
              <a:t>de cada opción del menú, muestra otro menú correspondiente a la acción que está realizando. Para poder ingresar a cualquiera de los puntos mencionados, no necesitan ingresar una contraseña.</a:t>
            </a:r>
            <a:endParaRPr dirty="0"/>
          </a:p>
        </p:txBody>
      </p:sp>
      <p:sp>
        <p:nvSpPr>
          <p:cNvPr id="141" name="Google Shape;858;p19"/>
          <p:cNvSpPr txBox="1">
            <a:spLocks/>
          </p:cNvSpPr>
          <p:nvPr/>
        </p:nvSpPr>
        <p:spPr>
          <a:xfrm>
            <a:off x="463461" y="273464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s-SV" spc="6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SECRETARIA O ENFERMERO/A</a:t>
            </a:r>
            <a:endParaRPr lang="es-SV" spc="6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142" name="Google Shape;2322;p37"/>
          <p:cNvGrpSpPr/>
          <p:nvPr/>
        </p:nvGrpSpPr>
        <p:grpSpPr>
          <a:xfrm>
            <a:off x="6421462" y="1019858"/>
            <a:ext cx="2544664" cy="2954331"/>
            <a:chOff x="1926580" y="602477"/>
            <a:chExt cx="4456273" cy="4762466"/>
          </a:xfrm>
        </p:grpSpPr>
        <p:sp>
          <p:nvSpPr>
            <p:cNvPr id="14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2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142504" y="190006"/>
            <a:ext cx="8853680" cy="4809506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886152" y="3392057"/>
            <a:ext cx="1045414" cy="1712214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58549"/>
              </p:ext>
            </p:extLst>
          </p:nvPr>
        </p:nvGraphicFramePr>
        <p:xfrm>
          <a:off x="1146592" y="2650420"/>
          <a:ext cx="6842783" cy="1691640"/>
        </p:xfrm>
        <a:graphic>
          <a:graphicData uri="http://schemas.openxmlformats.org/drawingml/2006/table">
            <a:tbl>
              <a:tblPr firstRow="1" bandRow="1">
                <a:tableStyleId>{79914FA7-2F52-40FE-A42C-06D019B47B0A}</a:tableStyleId>
              </a:tblPr>
              <a:tblGrid>
                <a:gridCol w="317703">
                  <a:extLst>
                    <a:ext uri="{9D8B030D-6E8A-4147-A177-3AD203B41FA5}">
                      <a16:colId xmlns:a16="http://schemas.microsoft.com/office/drawing/2014/main" val="782785526"/>
                    </a:ext>
                  </a:extLst>
                </a:gridCol>
                <a:gridCol w="989029">
                  <a:extLst>
                    <a:ext uri="{9D8B030D-6E8A-4147-A177-3AD203B41FA5}">
                      <a16:colId xmlns:a16="http://schemas.microsoft.com/office/drawing/2014/main" val="3586960345"/>
                    </a:ext>
                  </a:extLst>
                </a:gridCol>
                <a:gridCol w="1001391">
                  <a:extLst>
                    <a:ext uri="{9D8B030D-6E8A-4147-A177-3AD203B41FA5}">
                      <a16:colId xmlns:a16="http://schemas.microsoft.com/office/drawing/2014/main" val="3146841882"/>
                    </a:ext>
                  </a:extLst>
                </a:gridCol>
                <a:gridCol w="964303">
                  <a:extLst>
                    <a:ext uri="{9D8B030D-6E8A-4147-A177-3AD203B41FA5}">
                      <a16:colId xmlns:a16="http://schemas.microsoft.com/office/drawing/2014/main" val="1335900020"/>
                    </a:ext>
                  </a:extLst>
                </a:gridCol>
                <a:gridCol w="1199197">
                  <a:extLst>
                    <a:ext uri="{9D8B030D-6E8A-4147-A177-3AD203B41FA5}">
                      <a16:colId xmlns:a16="http://schemas.microsoft.com/office/drawing/2014/main" val="3398966416"/>
                    </a:ext>
                  </a:extLst>
                </a:gridCol>
                <a:gridCol w="1199196">
                  <a:extLst>
                    <a:ext uri="{9D8B030D-6E8A-4147-A177-3AD203B41FA5}">
                      <a16:colId xmlns:a16="http://schemas.microsoft.com/office/drawing/2014/main" val="3758716955"/>
                    </a:ext>
                  </a:extLst>
                </a:gridCol>
                <a:gridCol w="1171964">
                  <a:extLst>
                    <a:ext uri="{9D8B030D-6E8A-4147-A177-3AD203B41FA5}">
                      <a16:colId xmlns:a16="http://schemas.microsoft.com/office/drawing/2014/main" val="216133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#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Nombre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Apellido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DUI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Familiar encargado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Doctor encargado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Habitación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4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Dana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Flores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02583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Manuel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Juárez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56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Javier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Cortez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00369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Paola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Juárez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8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67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3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Paolo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Rivas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00147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Kevin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Cerna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78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5601"/>
                  </a:ext>
                </a:extLst>
              </a:tr>
            </a:tbl>
          </a:graphicData>
        </a:graphic>
      </p:graphicFrame>
      <p:sp>
        <p:nvSpPr>
          <p:cNvPr id="39" name="Google Shape;997;p20"/>
          <p:cNvSpPr txBox="1">
            <a:spLocks/>
          </p:cNvSpPr>
          <p:nvPr/>
        </p:nvSpPr>
        <p:spPr>
          <a:xfrm>
            <a:off x="1347488" y="628252"/>
            <a:ext cx="3497283" cy="5819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SV" sz="3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EJEMPLO</a:t>
            </a:r>
            <a:endParaRPr lang="es-SV" dirty="0">
              <a:solidFill>
                <a:schemeClr val="tx2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257506" y="1214221"/>
            <a:ext cx="723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8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Ingresar tres pacientes a un hospital con los siguientes datos:</a:t>
            </a:r>
          </a:p>
        </p:txBody>
      </p:sp>
      <p:cxnSp>
        <p:nvCxnSpPr>
          <p:cNvPr id="41" name="Conector recto de flecha 40"/>
          <p:cNvCxnSpPr/>
          <p:nvPr/>
        </p:nvCxnSpPr>
        <p:spPr>
          <a:xfrm flipH="1">
            <a:off x="6600532" y="2362478"/>
            <a:ext cx="124690" cy="539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962349" y="1620689"/>
            <a:ext cx="1923803" cy="73866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dirty="0" smtClean="0">
                <a:solidFill>
                  <a:schemeClr val="tx2"/>
                </a:solidFill>
                <a:latin typeface="Bahnschrift SemiCondensed" panose="020B0502040204020203" pitchFamily="34" charset="0"/>
              </a:rPr>
              <a:t>Doctores en turno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SV" dirty="0" smtClean="0">
                <a:solidFill>
                  <a:schemeClr val="tx2"/>
                </a:solidFill>
                <a:latin typeface="Bahnschrift SemiCondensed" panose="020B0502040204020203" pitchFamily="34" charset="0"/>
              </a:rPr>
              <a:t>Dr. Juárez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SV" dirty="0" smtClean="0">
                <a:solidFill>
                  <a:schemeClr val="tx2"/>
                </a:solidFill>
                <a:latin typeface="Bahnschrift SemiCondensed" panose="020B0502040204020203" pitchFamily="34" charset="0"/>
              </a:rPr>
              <a:t>Dr. Cerna</a:t>
            </a:r>
            <a:endParaRPr lang="es-SV" dirty="0">
              <a:solidFill>
                <a:schemeClr val="tx2"/>
              </a:solidFill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28000">
              <a:schemeClr val="accent1">
                <a:lumMod val="50000"/>
              </a:schemeClr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142504" y="190006"/>
            <a:ext cx="8853680" cy="4809506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742;p18"/>
          <p:cNvSpPr txBox="1">
            <a:spLocks/>
          </p:cNvSpPr>
          <p:nvPr/>
        </p:nvSpPr>
        <p:spPr>
          <a:xfrm>
            <a:off x="1372785" y="807499"/>
            <a:ext cx="3400731" cy="334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/>
            <a:r>
              <a:rPr lang="es-MX" sz="1800" dirty="0" smtClean="0">
                <a:latin typeface="Bahnschrift SemiBold SemiConden" panose="020B0502040204020203" pitchFamily="34" charset="0"/>
              </a:rPr>
              <a:t> </a:t>
            </a:r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Buscar pacientes por nombre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Buscar pacientes por doctor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Mostrar los pacientes que están en Consultas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Despachar paciente en Consulta 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Mostrar los pacientes que están en la Sala de Emergencias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Mostrar los pacientes que están en Operación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Dar de alta a paciente</a:t>
            </a:r>
          </a:p>
          <a:p>
            <a:pPr marL="0" indent="0">
              <a:buNone/>
            </a:pPr>
            <a:endParaRPr lang="es-MX" sz="1800" dirty="0" smtClean="0">
              <a:latin typeface="Bahnschrift SemiBold SemiConden" panose="020B0502040204020203" pitchFamily="34" charset="0"/>
            </a:endParaRPr>
          </a:p>
          <a:p>
            <a:pPr marL="342900"/>
            <a:endParaRPr lang="es-MX" dirty="0" smtClean="0"/>
          </a:p>
          <a:p>
            <a:pPr marL="342900"/>
            <a:endParaRPr lang="es-MX" dirty="0" smtClean="0"/>
          </a:p>
          <a:p>
            <a:pPr marL="342900"/>
            <a:endParaRPr lang="es-MX" dirty="0" smtClean="0"/>
          </a:p>
          <a:p>
            <a:pPr marL="342900"/>
            <a:endParaRPr lang="es-MX" dirty="0"/>
          </a:p>
        </p:txBody>
      </p:sp>
      <p:sp>
        <p:nvSpPr>
          <p:cNvPr id="44" name="Google Shape;742;p18"/>
          <p:cNvSpPr txBox="1">
            <a:spLocks/>
          </p:cNvSpPr>
          <p:nvPr/>
        </p:nvSpPr>
        <p:spPr>
          <a:xfrm>
            <a:off x="4773516" y="827448"/>
            <a:ext cx="3016696" cy="1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/>
            <a:r>
              <a:rPr lang="es-MX" sz="1800" dirty="0" smtClean="0">
                <a:latin typeface="Bahnschrift SemiBold SemiConden" panose="020B0502040204020203" pitchFamily="34" charset="0"/>
              </a:rPr>
              <a:t> </a:t>
            </a:r>
            <a:r>
              <a:rPr lang="es-MX" sz="1600" dirty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Mostrar todos los </a:t>
            </a:r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pacientes en el hospital</a:t>
            </a:r>
            <a:endParaRPr lang="es-MX" sz="1600" dirty="0">
              <a:solidFill>
                <a:schemeClr val="tx2"/>
              </a:solidFill>
              <a:latin typeface="Bahnschrift SemiBold SemiConden" panose="020B0502040204020203" pitchFamily="34" charset="0"/>
            </a:endParaRP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Ver las ganancias del hospital</a:t>
            </a:r>
            <a:endParaRPr lang="es-MX" dirty="0" smtClean="0"/>
          </a:p>
          <a:p>
            <a:pPr marL="342900"/>
            <a:endParaRPr lang="es-MX" dirty="0" smtClean="0"/>
          </a:p>
          <a:p>
            <a:pPr marL="342900"/>
            <a:endParaRPr lang="es-MX" dirty="0" smtClean="0"/>
          </a:p>
          <a:p>
            <a:pPr marL="342900"/>
            <a:endParaRPr lang="es-MX" dirty="0"/>
          </a:p>
        </p:txBody>
      </p:sp>
      <p:grpSp>
        <p:nvGrpSpPr>
          <p:cNvPr id="76" name="Google Shape;744;p18"/>
          <p:cNvGrpSpPr/>
          <p:nvPr/>
        </p:nvGrpSpPr>
        <p:grpSpPr>
          <a:xfrm>
            <a:off x="5118490" y="1961859"/>
            <a:ext cx="2268629" cy="2423425"/>
            <a:chOff x="2152750" y="190500"/>
            <a:chExt cx="4293756" cy="4762499"/>
          </a:xfrm>
        </p:grpSpPr>
        <p:sp>
          <p:nvSpPr>
            <p:cNvPr id="77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76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71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06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745726" y="1031784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¡</a:t>
            </a:r>
            <a:r>
              <a:rPr lang="en" sz="7200" dirty="0" smtClean="0"/>
              <a:t>GRACIAS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70964" y="1797023"/>
            <a:ext cx="4343700" cy="24708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SV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POR SU ANTENCIÓN!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SV" dirty="0" smtClean="0"/>
              <a:t>Dudas o preguntas a:</a:t>
            </a:r>
            <a:endParaRPr dirty="0"/>
          </a:p>
          <a:p>
            <a:pPr lvl="0"/>
            <a:r>
              <a:rPr lang="es-SV" dirty="0" smtClean="0"/>
              <a:t>00005720</a:t>
            </a:r>
          </a:p>
          <a:p>
            <a:pPr lvl="0"/>
            <a:r>
              <a:rPr lang="en" dirty="0" smtClean="0"/>
              <a:t>00210320</a:t>
            </a:r>
          </a:p>
          <a:p>
            <a:pPr lvl="0"/>
            <a:r>
              <a:rPr lang="es-SV" dirty="0"/>
              <a:t>00095120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327</Words>
  <Application>Microsoft Office PowerPoint</Application>
  <PresentationFormat>Presentación en pantalla (16:9)</PresentationFormat>
  <Paragraphs>85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Barlow Light</vt:lpstr>
      <vt:lpstr>Arial</vt:lpstr>
      <vt:lpstr>Raleway</vt:lpstr>
      <vt:lpstr>Calibri</vt:lpstr>
      <vt:lpstr>Barlow</vt:lpstr>
      <vt:lpstr>Raleway Thin</vt:lpstr>
      <vt:lpstr>Bahnschrift SemiCondensed</vt:lpstr>
      <vt:lpstr>Bahnschrift SemiBold SemiConden</vt:lpstr>
      <vt:lpstr>Gaoler template</vt:lpstr>
      <vt:lpstr>PROYECTO PROGRAMACIÓN DE ESTRUCTURAS DINÁMICAS 02/20</vt:lpstr>
      <vt:lpstr>HOSPITAL DE CENTROAMÉRICA</vt:lpstr>
      <vt:lpstr>Presentación de PowerPoint</vt:lpstr>
      <vt:lpstr>ADMINISTRADOR</vt:lpstr>
      <vt:lpstr>SECRETARIA O ENFERMERO/A</vt:lpstr>
      <vt:lpstr>Presentación de PowerPoint</vt:lpstr>
      <vt:lpstr>Presentación de PowerPoint</vt:lpstr>
      <vt:lpstr>¡GRACIAS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PROGRAMACIÓN DE ESTRUCTURAS DINÁMICAS 02/20</dc:title>
  <dc:creator>Rocío Melara</dc:creator>
  <cp:lastModifiedBy>Rocío Melara</cp:lastModifiedBy>
  <cp:revision>21</cp:revision>
  <dcterms:modified xsi:type="dcterms:W3CDTF">2020-11-19T17:10:10Z</dcterms:modified>
</cp:coreProperties>
</file>