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70" r:id="rId4"/>
    <p:sldId id="267" r:id="rId5"/>
    <p:sldId id="268" r:id="rId6"/>
    <p:sldId id="266" r:id="rId7"/>
    <p:sldId id="277" r:id="rId8"/>
    <p:sldId id="276" r:id="rId9"/>
    <p:sldId id="278" r:id="rId10"/>
    <p:sldId id="269" r:id="rId11"/>
    <p:sldId id="264" r:id="rId12"/>
    <p:sldId id="259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345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860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034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0513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6705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2592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27456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7518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767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4401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2256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5889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6151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752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66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0311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46CBDD-B3B7-428F-91BC-F450291EA3CA}" type="datetimeFigureOut">
              <a:rPr lang="en-KE" smtClean="0"/>
              <a:t>16/09/2023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EF60-6A11-489C-8D99-A7B29AFB896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11502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9C01-5130-0D7A-9D25-1C3A52AA0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IPA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2373A-3FFD-DB4B-77A6-7453324BA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Intelligent parking assistant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7094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D9837-AD52-CE5D-96BB-077C4A95B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42" y="1693168"/>
            <a:ext cx="4429743" cy="431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70C27A-B64C-DC8F-6123-D1B82423F467}"/>
              </a:ext>
            </a:extLst>
          </p:cNvPr>
          <p:cNvSpPr txBox="1"/>
          <p:nvPr/>
        </p:nvSpPr>
        <p:spPr>
          <a:xfrm>
            <a:off x="412215" y="1448045"/>
            <a:ext cx="6671139" cy="5120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history = null </a:t>
            </a:r>
            <a:r>
              <a:rPr lang="en-US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local  */</a:t>
            </a:r>
            <a:endParaRPr lang="en-KE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history != null OR </a:t>
            </a:r>
            <a:r>
              <a:rPr lang="en-US" kern="100" dirty="0" err="1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history.length</a:t>
            </a: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!= 0 THEN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Fetch history data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 history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Display list of history 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Display as text no history saved yet 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CEB80-4AE8-2FCA-5E4D-B931BB37568F}"/>
              </a:ext>
            </a:extLst>
          </p:cNvPr>
          <p:cNvSpPr txBox="1"/>
          <p:nvPr/>
        </p:nvSpPr>
        <p:spPr>
          <a:xfrm>
            <a:off x="412215" y="894047"/>
            <a:ext cx="498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PAGE</a:t>
            </a:r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2B249-CC86-6CDB-1B1A-3A9EC726526C}"/>
              </a:ext>
            </a:extLst>
          </p:cNvPr>
          <p:cNvSpPr txBox="1"/>
          <p:nvPr/>
        </p:nvSpPr>
        <p:spPr>
          <a:xfrm>
            <a:off x="7350042" y="1078713"/>
            <a:ext cx="36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PAGE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0441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2A0907-FB11-E294-CA64-3CBC58ABCE0F}"/>
              </a:ext>
            </a:extLst>
          </p:cNvPr>
          <p:cNvSpPr txBox="1"/>
          <p:nvPr/>
        </p:nvSpPr>
        <p:spPr>
          <a:xfrm>
            <a:off x="1051560" y="30480"/>
            <a:ext cx="5562599" cy="67970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53FCCC-3CF9-5050-10C6-54127D10E459}"/>
              </a:ext>
            </a:extLst>
          </p:cNvPr>
          <p:cNvGrpSpPr/>
          <p:nvPr/>
        </p:nvGrpSpPr>
        <p:grpSpPr>
          <a:xfrm rot="5400000">
            <a:off x="678157" y="1097153"/>
            <a:ext cx="6309403" cy="5212291"/>
            <a:chOff x="2075482" y="-412117"/>
            <a:chExt cx="9761575" cy="75829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755929-06CD-91DB-C074-8096EEB1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60875" y="802490"/>
              <a:ext cx="7535327" cy="5106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9B93E61-15A0-7CDC-20CB-0DFB34D5D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959312" y="1293091"/>
              <a:ext cx="6887536" cy="486795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EA9B16A-46EB-2892-28D3-F0F7F59BA845}"/>
              </a:ext>
            </a:extLst>
          </p:cNvPr>
          <p:cNvSpPr txBox="1"/>
          <p:nvPr/>
        </p:nvSpPr>
        <p:spPr>
          <a:xfrm>
            <a:off x="2283833" y="148742"/>
            <a:ext cx="36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 CHART DIAGRAM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5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1590-50A8-2880-A279-F430BE63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7680"/>
            <a:ext cx="8825659" cy="1066800"/>
          </a:xfrm>
        </p:spPr>
        <p:txBody>
          <a:bodyPr/>
          <a:lstStyle/>
          <a:p>
            <a:r>
              <a:rPr lang="en-US" dirty="0"/>
              <a:t>Backend Conceptualization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8D0E-86B5-95E1-DC7C-C546EC04C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889760"/>
            <a:ext cx="8825659" cy="4086225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Once the user searches for parking, we get the user's co-ordinate, then we query the database for all parking's within 1km radius.</a:t>
            </a:r>
            <a:endParaRPr lang="en-KE" sz="18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 return an array of coordinates starting from the closest to the furthest.</a:t>
            </a:r>
            <a:endParaRPr lang="en-KE" sz="18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 then search for images of the given coordinates using Google maps API or the CCTV feeds </a:t>
            </a:r>
            <a:endParaRPr lang="en-KE" sz="18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Supply the images to the machine learning model determine if there are any free spaces.</a:t>
            </a:r>
            <a:endParaRPr lang="en-KE" sz="18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Return true or false, then if true, give the coordinate to the user. </a:t>
            </a:r>
            <a:endParaRPr lang="en-KE" sz="18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8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1C0F6-F9FE-8429-B62B-3CC87CE24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AAD1F-AA68-06F7-40B1-F044495CE50B}"/>
              </a:ext>
            </a:extLst>
          </p:cNvPr>
          <p:cNvSpPr txBox="1"/>
          <p:nvPr/>
        </p:nvSpPr>
        <p:spPr>
          <a:xfrm>
            <a:off x="862010" y="282334"/>
            <a:ext cx="36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 CHART DIAGRAM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0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05824-982B-ACBD-37B7-9E0AFFA0604D}"/>
              </a:ext>
            </a:extLst>
          </p:cNvPr>
          <p:cNvSpPr txBox="1"/>
          <p:nvPr/>
        </p:nvSpPr>
        <p:spPr>
          <a:xfrm>
            <a:off x="548640" y="1188720"/>
            <a:ext cx="6065520" cy="3514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INPUT email, password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IF not authenticate(email, password):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Send 403 message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Direct to sign up page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ELSE: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Direct to search page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0B03F-2A1E-B914-7112-33FA06977630}"/>
              </a:ext>
            </a:extLst>
          </p:cNvPr>
          <p:cNvSpPr txBox="1"/>
          <p:nvPr/>
        </p:nvSpPr>
        <p:spPr>
          <a:xfrm>
            <a:off x="548640" y="411480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18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AUTHENTICATION OF USER</a:t>
            </a:r>
            <a:endParaRPr lang="en-KE" sz="1800" kern="1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7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ED92E-A37F-B21C-7540-4A1EAEDA3861}"/>
              </a:ext>
            </a:extLst>
          </p:cNvPr>
          <p:cNvSpPr txBox="1"/>
          <p:nvPr/>
        </p:nvSpPr>
        <p:spPr>
          <a:xfrm>
            <a:off x="411480" y="1203960"/>
            <a:ext cx="11369040" cy="528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INPUT location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if not location: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ask for location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else: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search DB for closest </a:t>
            </a:r>
            <a:r>
              <a:rPr lang="en-KE" sz="1800" kern="1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parkings</a:t>
            </a: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return array </a:t>
            </a:r>
            <a:r>
              <a:rPr lang="en-KE" sz="1800" kern="1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cordinates</a:t>
            </a: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closest parking in order of shortest distance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if </a:t>
            </a:r>
            <a:r>
              <a:rPr lang="en-KE" sz="1800" kern="1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cordinates</a:t>
            </a: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KE" sz="1800" kern="1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free_parking</a:t>
            </a: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null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while </a:t>
            </a:r>
            <a:r>
              <a:rPr lang="en-KE" sz="1800" kern="1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free_parking</a:t>
            </a: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 null: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fetch images from either google maps, CCTV footages or hidden	cameras.</a:t>
            </a:r>
          </a:p>
          <a:p>
            <a:endParaRPr lang="en-KE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EC890-0AAA-E35E-936D-EA49489519E9}"/>
              </a:ext>
            </a:extLst>
          </p:cNvPr>
          <p:cNvSpPr txBox="1"/>
          <p:nvPr/>
        </p:nvSpPr>
        <p:spPr>
          <a:xfrm>
            <a:off x="411480" y="57912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18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SEARCH ALGORITHM</a:t>
            </a:r>
            <a:endParaRPr lang="en-KE" sz="1800" kern="1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4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D14D8-C21D-3F2E-89AE-03EF898C7D78}"/>
              </a:ext>
            </a:extLst>
          </p:cNvPr>
          <p:cNvSpPr txBox="1"/>
          <p:nvPr/>
        </p:nvSpPr>
        <p:spPr>
          <a:xfrm>
            <a:off x="457200" y="426720"/>
            <a:ext cx="7635240" cy="439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if images: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pass images to machine learning model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if free space: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	free parking = </a:t>
            </a:r>
            <a:r>
              <a:rPr lang="en-KE" sz="1800" kern="1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cordinate</a:t>
            </a:r>
            <a:endParaRPr lang="en-KE" sz="1800" kern="10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else: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	get </a:t>
            </a:r>
            <a:r>
              <a:rPr lang="en-KE" sz="1800" kern="1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next_cordinate</a:t>
            </a:r>
            <a:endParaRPr lang="en-KE" sz="1800" kern="10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else: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return no </a:t>
            </a:r>
            <a:r>
              <a:rPr lang="en-KE" sz="1800" kern="1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cordinates</a:t>
            </a: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found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STOP</a:t>
            </a:r>
          </a:p>
          <a:p>
            <a:endParaRPr lang="en-KE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3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F9750-861E-1DFB-87A3-7B5057A0FA50}"/>
              </a:ext>
            </a:extLst>
          </p:cNvPr>
          <p:cNvSpPr txBox="1"/>
          <p:nvPr/>
        </p:nvSpPr>
        <p:spPr>
          <a:xfrm>
            <a:off x="777240" y="1314156"/>
            <a:ext cx="5440680" cy="394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visits = null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get visits based on user's details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if visits: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return visits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else: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return no visits yet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KE" sz="1800" kern="1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STOP</a:t>
            </a:r>
          </a:p>
          <a:p>
            <a:endParaRPr lang="en-KE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DEA69-EAB1-153A-224F-919464B898EA}"/>
              </a:ext>
            </a:extLst>
          </p:cNvPr>
          <p:cNvSpPr txBox="1"/>
          <p:nvPr/>
        </p:nvSpPr>
        <p:spPr>
          <a:xfrm>
            <a:off x="777240" y="347785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HISTORY ALGORITHM</a:t>
            </a:r>
            <a:endParaRPr lang="en-KE" kern="1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265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6E74-B99A-718F-D3A6-8683C0D8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038225"/>
          </a:xfrm>
        </p:spPr>
        <p:txBody>
          <a:bodyPr/>
          <a:lstStyle/>
          <a:p>
            <a:r>
              <a:rPr lang="en-US" dirty="0"/>
              <a:t>Front End Conceptualization</a:t>
            </a:r>
            <a:endParaRPr lang="en-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D2A00-3B53-FE74-4C01-5248DAF175A0}"/>
              </a:ext>
            </a:extLst>
          </p:cNvPr>
          <p:cNvSpPr txBox="1"/>
          <p:nvPr/>
        </p:nvSpPr>
        <p:spPr>
          <a:xfrm>
            <a:off x="1154954" y="2682240"/>
            <a:ext cx="583692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 GLOBAL VARIABLES</a:t>
            </a: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 = None </a:t>
            </a:r>
            <a:r>
              <a:rPr lang="en-US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global */</a:t>
            </a:r>
            <a:endParaRPr lang="en-KE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 = None </a:t>
            </a:r>
            <a:r>
              <a:rPr lang="en-US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global */</a:t>
            </a:r>
          </a:p>
          <a:p>
            <a:pPr>
              <a:spcAft>
                <a:spcPts val="800"/>
              </a:spcAft>
            </a:pPr>
            <a:r>
              <a:rPr lang="en-US" sz="1800" kern="100" dirty="0" err="1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possible_parking</a:t>
            </a: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null </a:t>
            </a:r>
            <a:r>
              <a:rPr lang="en-US" sz="18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global */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Location = null </a:t>
            </a:r>
            <a:r>
              <a:rPr lang="en-US" sz="18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global */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 = null </a:t>
            </a:r>
            <a:r>
              <a:rPr lang="en-US" sz="18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global */</a:t>
            </a:r>
            <a:endParaRPr lang="en-KE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4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8A7888-0409-17B3-C218-4A619EE8B333}"/>
              </a:ext>
            </a:extLst>
          </p:cNvPr>
          <p:cNvSpPr txBox="1"/>
          <p:nvPr/>
        </p:nvSpPr>
        <p:spPr>
          <a:xfrm>
            <a:off x="120291" y="826724"/>
            <a:ext cx="5320390" cy="4165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kern="100" dirty="0"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kern="100" dirty="0" err="1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user_has_account</a:t>
            </a: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THEN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TRY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AWAIT </a:t>
            </a:r>
            <a:r>
              <a:rPr lang="en-US" kern="100" dirty="0" err="1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Regiser_new_user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Set message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Redirect to login page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CATCH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Set message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Display Error popup</a:t>
            </a: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FINALLY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Display message 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65D65-88DC-F3AB-8A84-1DAB1F6444A2}"/>
              </a:ext>
            </a:extLst>
          </p:cNvPr>
          <p:cNvSpPr txBox="1"/>
          <p:nvPr/>
        </p:nvSpPr>
        <p:spPr>
          <a:xfrm>
            <a:off x="483597" y="268513"/>
            <a:ext cx="547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SIGNIN AND LOGIN PAGE</a:t>
            </a:r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76A8-8649-562E-02DE-5256B0469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06" y="1301602"/>
            <a:ext cx="6477904" cy="5010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CEC43-365D-34D1-F148-362A9E92EAC4}"/>
              </a:ext>
            </a:extLst>
          </p:cNvPr>
          <p:cNvSpPr txBox="1"/>
          <p:nvPr/>
        </p:nvSpPr>
        <p:spPr>
          <a:xfrm>
            <a:off x="5958840" y="826724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PAGE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0095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237A96-BE1E-8987-445D-135A3EB369BC}"/>
              </a:ext>
            </a:extLst>
          </p:cNvPr>
          <p:cNvSpPr txBox="1"/>
          <p:nvPr/>
        </p:nvSpPr>
        <p:spPr>
          <a:xfrm>
            <a:off x="842646" y="826715"/>
            <a:ext cx="464375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TRY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AWAIT Login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Set message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Set user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Redirect to landing page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CATCH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Set message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Display Error popup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FINALLY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Display message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BD5B7-F646-9F6D-D079-8E4B4C40F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0" y="1340779"/>
            <a:ext cx="6620799" cy="48774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E00903-532C-DA69-8937-0F8679E117A4}"/>
              </a:ext>
            </a:extLst>
          </p:cNvPr>
          <p:cNvSpPr txBox="1"/>
          <p:nvPr/>
        </p:nvSpPr>
        <p:spPr>
          <a:xfrm>
            <a:off x="5958840" y="826724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099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2FB60-5F49-5B93-A859-233319C9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1261533"/>
            <a:ext cx="2936240" cy="51412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B22D24-21B6-1E20-3D71-965EF5B03FA2}"/>
              </a:ext>
            </a:extLst>
          </p:cNvPr>
          <p:cNvSpPr txBox="1"/>
          <p:nvPr/>
        </p:nvSpPr>
        <p:spPr>
          <a:xfrm>
            <a:off x="518161" y="633073"/>
            <a:ext cx="7609840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location = input “Enter user Location”</a:t>
            </a:r>
          </a:p>
          <a:p>
            <a:pPr>
              <a:spcAft>
                <a:spcPts val="800"/>
              </a:spcAft>
            </a:pPr>
            <a:r>
              <a:rPr lang="en-US" kern="1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set when user is redirected to this page initially*/</a:t>
            </a:r>
            <a:endParaRPr lang="en-US" kern="100" dirty="0">
              <a:solidFill>
                <a:schemeClr val="bg1"/>
              </a:solidFill>
              <a:effectLst/>
              <a:latin typeface="Cascadia Code" panose="020B06090200000200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 Landing Page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 = input “Enter Page to view”</a:t>
            </a: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navigation == landing THEN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Redirect to navigation</a:t>
            </a:r>
          </a:p>
          <a:p>
            <a:pPr>
              <a:spcAft>
                <a:spcPts val="800"/>
              </a:spcAft>
            </a:pPr>
            <a:r>
              <a:rPr lang="en-US" kern="100" dirty="0"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navigation ==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page </a:t>
            </a: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Redirect to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page</a:t>
            </a:r>
            <a:endParaRPr lang="en-KE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ELSE IF navigation == history page THEN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Redirect to show history page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ELSE IF navigation == current page THEN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Display landing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ELSE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Display Error Page</a:t>
            </a:r>
            <a:endParaRPr lang="en-KE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7AFAD-7C9B-42E3-887D-3C42115A5142}"/>
              </a:ext>
            </a:extLst>
          </p:cNvPr>
          <p:cNvSpPr txBox="1"/>
          <p:nvPr/>
        </p:nvSpPr>
        <p:spPr>
          <a:xfrm>
            <a:off x="582749" y="123702"/>
            <a:ext cx="748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USER CLICKS NAVIGATION</a:t>
            </a:r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ABC8D-2553-8715-F49B-F9EBE4026C80}"/>
              </a:ext>
            </a:extLst>
          </p:cNvPr>
          <p:cNvSpPr txBox="1"/>
          <p:nvPr/>
        </p:nvSpPr>
        <p:spPr>
          <a:xfrm>
            <a:off x="8291873" y="815753"/>
            <a:ext cx="326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PAGE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8466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11E6A-0607-9951-B2D4-300BC86EFD19}"/>
              </a:ext>
            </a:extLst>
          </p:cNvPr>
          <p:cNvSpPr txBox="1"/>
          <p:nvPr/>
        </p:nvSpPr>
        <p:spPr>
          <a:xfrm>
            <a:off x="975360" y="587196"/>
            <a:ext cx="6035040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location = input “Enter user Location”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kern="100" dirty="0" err="1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Current_location</a:t>
            </a: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!= null THEN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TRY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AWAIT Search for parking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Set message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Set </a:t>
            </a:r>
            <a:r>
              <a:rPr lang="en-US" sz="1800" kern="100" dirty="0" err="1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possible_parking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Display Options Popup</a:t>
            </a:r>
            <a:endParaRPr lang="en-KE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CATCH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Set message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Finally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Display message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Set message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Display Error popup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9DA95-7E6C-E4A5-A0BF-A15073352CB0}"/>
              </a:ext>
            </a:extLst>
          </p:cNvPr>
          <p:cNvSpPr txBox="1"/>
          <p:nvPr/>
        </p:nvSpPr>
        <p:spPr>
          <a:xfrm>
            <a:off x="975360" y="45720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USER CLICKS FIND PARKING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A8499-52C9-D72B-01DE-CE7282623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1261533"/>
            <a:ext cx="2936240" cy="5141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0299F-439C-EB07-406B-FFB4B0F0837F}"/>
              </a:ext>
            </a:extLst>
          </p:cNvPr>
          <p:cNvSpPr txBox="1"/>
          <p:nvPr/>
        </p:nvSpPr>
        <p:spPr>
          <a:xfrm>
            <a:off x="8336280" y="778153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 PAGE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2525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11E6A-0607-9951-B2D4-300BC86EFD19}"/>
              </a:ext>
            </a:extLst>
          </p:cNvPr>
          <p:cNvSpPr txBox="1"/>
          <p:nvPr/>
        </p:nvSpPr>
        <p:spPr>
          <a:xfrm>
            <a:off x="975360" y="778153"/>
            <a:ext cx="6598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kern="100" dirty="0" err="1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possible_parking</a:t>
            </a: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!= null THEN</a:t>
            </a:r>
            <a:endParaRPr lang="en-US" kern="100" dirty="0">
              <a:latin typeface="Cascadia Code" panose="020B06090200000200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display Options popup with link to map page</a:t>
            </a:r>
          </a:p>
          <a:p>
            <a:pPr>
              <a:spcAft>
                <a:spcPts val="800"/>
              </a:spcAft>
            </a:pPr>
            <a:r>
              <a:rPr lang="en-US" kern="100" dirty="0"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display Options popup to expand search area</a:t>
            </a:r>
          </a:p>
          <a:p>
            <a:pPr>
              <a:spcAft>
                <a:spcPts val="800"/>
              </a:spcAft>
            </a:pPr>
            <a:r>
              <a:rPr lang="en-US" kern="100" dirty="0"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 IF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9DA95-7E6C-E4A5-A0BF-A15073352CB0}"/>
              </a:ext>
            </a:extLst>
          </p:cNvPr>
          <p:cNvSpPr txBox="1"/>
          <p:nvPr/>
        </p:nvSpPr>
        <p:spPr>
          <a:xfrm>
            <a:off x="975360" y="137160"/>
            <a:ext cx="6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USER CLICKS SHOW DIRECTIONS IN OPTIONS POPUP</a:t>
            </a:r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EF9E2-3C7E-CA22-D8D3-C3704732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08" y="1418643"/>
            <a:ext cx="3648584" cy="239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7F1C4-B33D-890D-210A-91751B5C2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29" y="4182275"/>
            <a:ext cx="3677163" cy="2181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AA8E2C-4140-EC66-B6E4-FA6513CC9EE8}"/>
              </a:ext>
            </a:extLst>
          </p:cNvPr>
          <p:cNvSpPr txBox="1"/>
          <p:nvPr/>
        </p:nvSpPr>
        <p:spPr>
          <a:xfrm>
            <a:off x="7811450" y="861454"/>
            <a:ext cx="36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 POPUP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43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EB0CB6-3C15-941E-C9A9-97600F0D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56" y="1386114"/>
            <a:ext cx="3286584" cy="4915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D11E6A-0607-9951-B2D4-300BC86EFD19}"/>
              </a:ext>
            </a:extLst>
          </p:cNvPr>
          <p:cNvSpPr txBox="1"/>
          <p:nvPr/>
        </p:nvSpPr>
        <p:spPr>
          <a:xfrm>
            <a:off x="975360" y="778153"/>
            <a:ext cx="60350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Redirect to map page</a:t>
            </a:r>
          </a:p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 parking space found</a:t>
            </a:r>
          </a:p>
          <a:p>
            <a:pPr>
              <a:spcAft>
                <a:spcPts val="800"/>
              </a:spcAft>
            </a:pPr>
            <a:r>
              <a:rPr lang="en-US" kern="100" dirty="0"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9DA95-7E6C-E4A5-A0BF-A15073352CB0}"/>
              </a:ext>
            </a:extLst>
          </p:cNvPr>
          <p:cNvSpPr txBox="1"/>
          <p:nvPr/>
        </p:nvSpPr>
        <p:spPr>
          <a:xfrm>
            <a:off x="975360" y="137160"/>
            <a:ext cx="6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USER CLICKS SHOW DIRECTIONS IN OPTIONS POPUP</a:t>
            </a:r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B666-2226-D75F-2314-FDE92FF9DEA0}"/>
              </a:ext>
            </a:extLst>
          </p:cNvPr>
          <p:cNvSpPr txBox="1"/>
          <p:nvPr/>
        </p:nvSpPr>
        <p:spPr>
          <a:xfrm>
            <a:off x="7811450" y="861454"/>
            <a:ext cx="36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PAGE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4176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11E6A-0607-9951-B2D4-300BC86EFD19}"/>
              </a:ext>
            </a:extLst>
          </p:cNvPr>
          <p:cNvSpPr txBox="1"/>
          <p:nvPr/>
        </p:nvSpPr>
        <p:spPr>
          <a:xfrm>
            <a:off x="975360" y="656024"/>
            <a:ext cx="60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Display options to navigate to the pages shown below</a:t>
            </a:r>
            <a:endParaRPr lang="en-KE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9DA95-7E6C-E4A5-A0BF-A15073352CB0}"/>
              </a:ext>
            </a:extLst>
          </p:cNvPr>
          <p:cNvSpPr txBox="1"/>
          <p:nvPr/>
        </p:nvSpPr>
        <p:spPr>
          <a:xfrm>
            <a:off x="975360" y="137160"/>
            <a:ext cx="6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USER CLICKS USER ICON IN NAVIGATION</a:t>
            </a:r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6A678-4891-CC6F-D70D-BFA29D0A4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606" y="1917042"/>
            <a:ext cx="3562847" cy="3934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415E1-C9D9-495B-8B3E-5B5B3CED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86" y="1917042"/>
            <a:ext cx="3181794" cy="4305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B20C3E-DCD6-68F4-4C22-6F5208D07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7" y="1917042"/>
            <a:ext cx="3477110" cy="4782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29B596-8631-FEF7-B476-736C86FE0734}"/>
              </a:ext>
            </a:extLst>
          </p:cNvPr>
          <p:cNvSpPr txBox="1"/>
          <p:nvPr/>
        </p:nvSpPr>
        <p:spPr>
          <a:xfrm>
            <a:off x="715547" y="1424484"/>
            <a:ext cx="1903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ABOUT PAGE</a:t>
            </a:r>
            <a:endParaRPr lang="en-KE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7DB0D-1AF8-6D2E-FFA3-B4AD8E0128BE}"/>
              </a:ext>
            </a:extLst>
          </p:cNvPr>
          <p:cNvSpPr txBox="1"/>
          <p:nvPr/>
        </p:nvSpPr>
        <p:spPr>
          <a:xfrm>
            <a:off x="4274820" y="1398178"/>
            <a:ext cx="24959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ACCOUNT PAGE</a:t>
            </a:r>
            <a:endParaRPr lang="en-KE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91630-5490-F200-0E66-98D7D7F66928}"/>
              </a:ext>
            </a:extLst>
          </p:cNvPr>
          <p:cNvSpPr txBox="1"/>
          <p:nvPr/>
        </p:nvSpPr>
        <p:spPr>
          <a:xfrm>
            <a:off x="7913606" y="1424484"/>
            <a:ext cx="24959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NAVIGATION POPUP</a:t>
            </a:r>
            <a:endParaRPr lang="en-KE" sz="1500" dirty="0"/>
          </a:p>
        </p:txBody>
      </p:sp>
    </p:spTree>
    <p:extLst>
      <p:ext uri="{BB962C8B-B14F-4D97-AF65-F5344CB8AC3E}">
        <p14:creationId xmlns:p14="http://schemas.microsoft.com/office/powerpoint/2010/main" val="2073856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741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Cascadia Code</vt:lpstr>
      <vt:lpstr>Century Gothic</vt:lpstr>
      <vt:lpstr>Times New Roman</vt:lpstr>
      <vt:lpstr>Wingdings 3</vt:lpstr>
      <vt:lpstr>Ion</vt:lpstr>
      <vt:lpstr>IPA</vt:lpstr>
      <vt:lpstr>Front End Conceptualization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Backend Conceptualization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</dc:title>
  <dc:creator>kevohm</dc:creator>
  <cp:lastModifiedBy>kevohm</cp:lastModifiedBy>
  <cp:revision>5</cp:revision>
  <dcterms:created xsi:type="dcterms:W3CDTF">2023-09-10T18:57:32Z</dcterms:created>
  <dcterms:modified xsi:type="dcterms:W3CDTF">2023-09-16T09:02:09Z</dcterms:modified>
</cp:coreProperties>
</file>