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6" r:id="rId6"/>
    <p:sldId id="258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A3B7F-219A-4B0C-B9D3-4FE94BFC532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1DA39A-91F0-45F8-AC6C-FD2F70A16261}">
      <dgm:prSet/>
      <dgm:spPr/>
      <dgm:t>
        <a:bodyPr/>
        <a:lstStyle/>
        <a:p>
          <a:r>
            <a:rPr lang="en-US"/>
            <a:t>Less footage to review</a:t>
          </a:r>
        </a:p>
      </dgm:t>
    </dgm:pt>
    <dgm:pt modelId="{3C6B97FE-AA32-4038-8B4B-8B88D1B234DF}" type="parTrans" cxnId="{2554D10D-E0C4-479B-AB74-1D429B1F6FA4}">
      <dgm:prSet/>
      <dgm:spPr/>
      <dgm:t>
        <a:bodyPr/>
        <a:lstStyle/>
        <a:p>
          <a:endParaRPr lang="en-US"/>
        </a:p>
      </dgm:t>
    </dgm:pt>
    <dgm:pt modelId="{993ACEA2-9C52-43C6-8017-5B4AB7EDDCEF}" type="sibTrans" cxnId="{2554D10D-E0C4-479B-AB74-1D429B1F6FA4}">
      <dgm:prSet/>
      <dgm:spPr/>
      <dgm:t>
        <a:bodyPr/>
        <a:lstStyle/>
        <a:p>
          <a:endParaRPr lang="en-US"/>
        </a:p>
      </dgm:t>
    </dgm:pt>
    <dgm:pt modelId="{434CEB6D-412F-4702-B25C-B941E325077F}">
      <dgm:prSet/>
      <dgm:spPr/>
      <dgm:t>
        <a:bodyPr/>
        <a:lstStyle/>
        <a:p>
          <a:r>
            <a:rPr lang="en-US"/>
            <a:t>Memory space is allocated properly</a:t>
          </a:r>
        </a:p>
      </dgm:t>
    </dgm:pt>
    <dgm:pt modelId="{40D9B013-4C00-4BC1-98C9-FDE5510ABD69}" type="parTrans" cxnId="{37921299-0F1C-4EA3-88F9-8438F1202DB0}">
      <dgm:prSet/>
      <dgm:spPr/>
      <dgm:t>
        <a:bodyPr/>
        <a:lstStyle/>
        <a:p>
          <a:endParaRPr lang="en-US"/>
        </a:p>
      </dgm:t>
    </dgm:pt>
    <dgm:pt modelId="{8E964904-4D27-44BC-B184-E388DF8C4ED2}" type="sibTrans" cxnId="{37921299-0F1C-4EA3-88F9-8438F1202DB0}">
      <dgm:prSet/>
      <dgm:spPr/>
      <dgm:t>
        <a:bodyPr/>
        <a:lstStyle/>
        <a:p>
          <a:endParaRPr lang="en-US"/>
        </a:p>
      </dgm:t>
    </dgm:pt>
    <dgm:pt modelId="{081434E6-0567-4618-95C1-871D83E36328}">
      <dgm:prSet/>
      <dgm:spPr/>
      <dgm:t>
        <a:bodyPr/>
        <a:lstStyle/>
        <a:p>
          <a:r>
            <a:rPr lang="en-US"/>
            <a:t>No false negatives </a:t>
          </a:r>
        </a:p>
      </dgm:t>
    </dgm:pt>
    <dgm:pt modelId="{F1768586-44DB-44BD-8580-C1EE4F9F7C14}" type="parTrans" cxnId="{6C54B3B2-8C94-4E60-AD2F-654699E073D5}">
      <dgm:prSet/>
      <dgm:spPr/>
      <dgm:t>
        <a:bodyPr/>
        <a:lstStyle/>
        <a:p>
          <a:endParaRPr lang="en-US"/>
        </a:p>
      </dgm:t>
    </dgm:pt>
    <dgm:pt modelId="{9E4FB1D8-EA00-4CA2-8BA0-D67FDAE77BAF}" type="sibTrans" cxnId="{6C54B3B2-8C94-4E60-AD2F-654699E073D5}">
      <dgm:prSet/>
      <dgm:spPr/>
      <dgm:t>
        <a:bodyPr/>
        <a:lstStyle/>
        <a:p>
          <a:endParaRPr lang="en-US"/>
        </a:p>
      </dgm:t>
    </dgm:pt>
    <dgm:pt modelId="{3580C95E-66D2-4AB6-97D9-B966F2CB4092}" type="pres">
      <dgm:prSet presAssocID="{B18A3B7F-219A-4B0C-B9D3-4FE94BFC5327}" presName="vert0" presStyleCnt="0">
        <dgm:presLayoutVars>
          <dgm:dir/>
          <dgm:animOne val="branch"/>
          <dgm:animLvl val="lvl"/>
        </dgm:presLayoutVars>
      </dgm:prSet>
      <dgm:spPr/>
    </dgm:pt>
    <dgm:pt modelId="{DCF5257F-1AA5-4B4A-B0C2-D1D369DD86C7}" type="pres">
      <dgm:prSet presAssocID="{2C1DA39A-91F0-45F8-AC6C-FD2F70A16261}" presName="thickLine" presStyleLbl="alignNode1" presStyleIdx="0" presStyleCnt="3"/>
      <dgm:spPr/>
    </dgm:pt>
    <dgm:pt modelId="{C8F41D66-EEEF-49DE-A6D9-4D5A30C4E8E2}" type="pres">
      <dgm:prSet presAssocID="{2C1DA39A-91F0-45F8-AC6C-FD2F70A16261}" presName="horz1" presStyleCnt="0"/>
      <dgm:spPr/>
    </dgm:pt>
    <dgm:pt modelId="{A1EF4D54-9C17-4DBF-ACBA-3918DCFEB564}" type="pres">
      <dgm:prSet presAssocID="{2C1DA39A-91F0-45F8-AC6C-FD2F70A16261}" presName="tx1" presStyleLbl="revTx" presStyleIdx="0" presStyleCnt="3"/>
      <dgm:spPr/>
    </dgm:pt>
    <dgm:pt modelId="{C10B7A1F-3349-4DA6-9203-92E93B74D6D2}" type="pres">
      <dgm:prSet presAssocID="{2C1DA39A-91F0-45F8-AC6C-FD2F70A16261}" presName="vert1" presStyleCnt="0"/>
      <dgm:spPr/>
    </dgm:pt>
    <dgm:pt modelId="{EBBDCF09-5D08-4234-9CA8-B1156FB1AD69}" type="pres">
      <dgm:prSet presAssocID="{434CEB6D-412F-4702-B25C-B941E325077F}" presName="thickLine" presStyleLbl="alignNode1" presStyleIdx="1" presStyleCnt="3"/>
      <dgm:spPr/>
    </dgm:pt>
    <dgm:pt modelId="{E9B7B58B-73CA-433F-9EB8-9F27AAC0B0C6}" type="pres">
      <dgm:prSet presAssocID="{434CEB6D-412F-4702-B25C-B941E325077F}" presName="horz1" presStyleCnt="0"/>
      <dgm:spPr/>
    </dgm:pt>
    <dgm:pt modelId="{AE682E44-7354-468E-91D5-AD6F3C2B6413}" type="pres">
      <dgm:prSet presAssocID="{434CEB6D-412F-4702-B25C-B941E325077F}" presName="tx1" presStyleLbl="revTx" presStyleIdx="1" presStyleCnt="3"/>
      <dgm:spPr/>
    </dgm:pt>
    <dgm:pt modelId="{6EAEDF99-A6FC-4E56-98BE-CA46581A2877}" type="pres">
      <dgm:prSet presAssocID="{434CEB6D-412F-4702-B25C-B941E325077F}" presName="vert1" presStyleCnt="0"/>
      <dgm:spPr/>
    </dgm:pt>
    <dgm:pt modelId="{A31431F4-9CA3-4897-870A-DB4FD9AB68CA}" type="pres">
      <dgm:prSet presAssocID="{081434E6-0567-4618-95C1-871D83E36328}" presName="thickLine" presStyleLbl="alignNode1" presStyleIdx="2" presStyleCnt="3"/>
      <dgm:spPr/>
    </dgm:pt>
    <dgm:pt modelId="{A07D6B05-6932-4CDC-9931-F4C3165F9C3A}" type="pres">
      <dgm:prSet presAssocID="{081434E6-0567-4618-95C1-871D83E36328}" presName="horz1" presStyleCnt="0"/>
      <dgm:spPr/>
    </dgm:pt>
    <dgm:pt modelId="{9906BD05-5A9D-4C64-AA72-BDD9088A1B88}" type="pres">
      <dgm:prSet presAssocID="{081434E6-0567-4618-95C1-871D83E36328}" presName="tx1" presStyleLbl="revTx" presStyleIdx="2" presStyleCnt="3"/>
      <dgm:spPr/>
    </dgm:pt>
    <dgm:pt modelId="{FEBB4FF9-74F5-4C37-83D4-4D6E7CDE4E2E}" type="pres">
      <dgm:prSet presAssocID="{081434E6-0567-4618-95C1-871D83E36328}" presName="vert1" presStyleCnt="0"/>
      <dgm:spPr/>
    </dgm:pt>
  </dgm:ptLst>
  <dgm:cxnLst>
    <dgm:cxn modelId="{2554D10D-E0C4-479B-AB74-1D429B1F6FA4}" srcId="{B18A3B7F-219A-4B0C-B9D3-4FE94BFC5327}" destId="{2C1DA39A-91F0-45F8-AC6C-FD2F70A16261}" srcOrd="0" destOrd="0" parTransId="{3C6B97FE-AA32-4038-8B4B-8B88D1B234DF}" sibTransId="{993ACEA2-9C52-43C6-8017-5B4AB7EDDCEF}"/>
    <dgm:cxn modelId="{14B91D70-0820-4831-B73B-35BB8A079460}" type="presOf" srcId="{B18A3B7F-219A-4B0C-B9D3-4FE94BFC5327}" destId="{3580C95E-66D2-4AB6-97D9-B966F2CB4092}" srcOrd="0" destOrd="0" presId="urn:microsoft.com/office/officeart/2008/layout/LinedList"/>
    <dgm:cxn modelId="{37921299-0F1C-4EA3-88F9-8438F1202DB0}" srcId="{B18A3B7F-219A-4B0C-B9D3-4FE94BFC5327}" destId="{434CEB6D-412F-4702-B25C-B941E325077F}" srcOrd="1" destOrd="0" parTransId="{40D9B013-4C00-4BC1-98C9-FDE5510ABD69}" sibTransId="{8E964904-4D27-44BC-B184-E388DF8C4ED2}"/>
    <dgm:cxn modelId="{82CB609A-F1E8-440A-9B1C-AF2AC99D72B5}" type="presOf" srcId="{081434E6-0567-4618-95C1-871D83E36328}" destId="{9906BD05-5A9D-4C64-AA72-BDD9088A1B88}" srcOrd="0" destOrd="0" presId="urn:microsoft.com/office/officeart/2008/layout/LinedList"/>
    <dgm:cxn modelId="{6C54B3B2-8C94-4E60-AD2F-654699E073D5}" srcId="{B18A3B7F-219A-4B0C-B9D3-4FE94BFC5327}" destId="{081434E6-0567-4618-95C1-871D83E36328}" srcOrd="2" destOrd="0" parTransId="{F1768586-44DB-44BD-8580-C1EE4F9F7C14}" sibTransId="{9E4FB1D8-EA00-4CA2-8BA0-D67FDAE77BAF}"/>
    <dgm:cxn modelId="{6D05B7D0-D2ED-44FA-8CF3-08CF831D1413}" type="presOf" srcId="{2C1DA39A-91F0-45F8-AC6C-FD2F70A16261}" destId="{A1EF4D54-9C17-4DBF-ACBA-3918DCFEB564}" srcOrd="0" destOrd="0" presId="urn:microsoft.com/office/officeart/2008/layout/LinedList"/>
    <dgm:cxn modelId="{DF7504EF-5FDD-49E5-9B99-35B8C1DA1F52}" type="presOf" srcId="{434CEB6D-412F-4702-B25C-B941E325077F}" destId="{AE682E44-7354-468E-91D5-AD6F3C2B6413}" srcOrd="0" destOrd="0" presId="urn:microsoft.com/office/officeart/2008/layout/LinedList"/>
    <dgm:cxn modelId="{45C9C6BF-63B5-43F5-BDB3-06B36F8D9956}" type="presParOf" srcId="{3580C95E-66D2-4AB6-97D9-B966F2CB4092}" destId="{DCF5257F-1AA5-4B4A-B0C2-D1D369DD86C7}" srcOrd="0" destOrd="0" presId="urn:microsoft.com/office/officeart/2008/layout/LinedList"/>
    <dgm:cxn modelId="{663F3F29-2C48-4698-B1D7-E12F0865E5D1}" type="presParOf" srcId="{3580C95E-66D2-4AB6-97D9-B966F2CB4092}" destId="{C8F41D66-EEEF-49DE-A6D9-4D5A30C4E8E2}" srcOrd="1" destOrd="0" presId="urn:microsoft.com/office/officeart/2008/layout/LinedList"/>
    <dgm:cxn modelId="{74C1EF49-31DF-4666-BF41-A7EBE3B0C3C3}" type="presParOf" srcId="{C8F41D66-EEEF-49DE-A6D9-4D5A30C4E8E2}" destId="{A1EF4D54-9C17-4DBF-ACBA-3918DCFEB564}" srcOrd="0" destOrd="0" presId="urn:microsoft.com/office/officeart/2008/layout/LinedList"/>
    <dgm:cxn modelId="{DEAE143E-666B-4FFE-B2FF-10DCAE3F79AA}" type="presParOf" srcId="{C8F41D66-EEEF-49DE-A6D9-4D5A30C4E8E2}" destId="{C10B7A1F-3349-4DA6-9203-92E93B74D6D2}" srcOrd="1" destOrd="0" presId="urn:microsoft.com/office/officeart/2008/layout/LinedList"/>
    <dgm:cxn modelId="{3ECF3B7B-7343-4DC1-A392-9257E8BBE512}" type="presParOf" srcId="{3580C95E-66D2-4AB6-97D9-B966F2CB4092}" destId="{EBBDCF09-5D08-4234-9CA8-B1156FB1AD69}" srcOrd="2" destOrd="0" presId="urn:microsoft.com/office/officeart/2008/layout/LinedList"/>
    <dgm:cxn modelId="{CAA48E84-8C69-4B73-8EF5-9BF015769202}" type="presParOf" srcId="{3580C95E-66D2-4AB6-97D9-B966F2CB4092}" destId="{E9B7B58B-73CA-433F-9EB8-9F27AAC0B0C6}" srcOrd="3" destOrd="0" presId="urn:microsoft.com/office/officeart/2008/layout/LinedList"/>
    <dgm:cxn modelId="{907589D8-9E88-4C80-87D1-32C2087AED93}" type="presParOf" srcId="{E9B7B58B-73CA-433F-9EB8-9F27AAC0B0C6}" destId="{AE682E44-7354-468E-91D5-AD6F3C2B6413}" srcOrd="0" destOrd="0" presId="urn:microsoft.com/office/officeart/2008/layout/LinedList"/>
    <dgm:cxn modelId="{3E4809EB-E657-4A9A-8701-1817B59A8CDA}" type="presParOf" srcId="{E9B7B58B-73CA-433F-9EB8-9F27AAC0B0C6}" destId="{6EAEDF99-A6FC-4E56-98BE-CA46581A2877}" srcOrd="1" destOrd="0" presId="urn:microsoft.com/office/officeart/2008/layout/LinedList"/>
    <dgm:cxn modelId="{7FEAF1E5-C3CD-472A-8534-0B548A51414B}" type="presParOf" srcId="{3580C95E-66D2-4AB6-97D9-B966F2CB4092}" destId="{A31431F4-9CA3-4897-870A-DB4FD9AB68CA}" srcOrd="4" destOrd="0" presId="urn:microsoft.com/office/officeart/2008/layout/LinedList"/>
    <dgm:cxn modelId="{D94A1749-DD58-4671-9CBC-B6929695880C}" type="presParOf" srcId="{3580C95E-66D2-4AB6-97D9-B966F2CB4092}" destId="{A07D6B05-6932-4CDC-9931-F4C3165F9C3A}" srcOrd="5" destOrd="0" presId="urn:microsoft.com/office/officeart/2008/layout/LinedList"/>
    <dgm:cxn modelId="{951FD52C-A6D8-44C7-9C82-1A9363F59157}" type="presParOf" srcId="{A07D6B05-6932-4CDC-9931-F4C3165F9C3A}" destId="{9906BD05-5A9D-4C64-AA72-BDD9088A1B88}" srcOrd="0" destOrd="0" presId="urn:microsoft.com/office/officeart/2008/layout/LinedList"/>
    <dgm:cxn modelId="{21625C22-3BF2-4938-8CBB-857D7C8C7518}" type="presParOf" srcId="{A07D6B05-6932-4CDC-9931-F4C3165F9C3A}" destId="{FEBB4FF9-74F5-4C37-83D4-4D6E7CDE4E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5257F-1AA5-4B4A-B0C2-D1D369DD86C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F4D54-9C17-4DBF-ACBA-3918DCFEB56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Less footage to review</a:t>
          </a:r>
        </a:p>
      </dsp:txBody>
      <dsp:txXfrm>
        <a:off x="0" y="2492"/>
        <a:ext cx="6492875" cy="1700138"/>
      </dsp:txXfrm>
    </dsp:sp>
    <dsp:sp modelId="{EBBDCF09-5D08-4234-9CA8-B1156FB1AD6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2E44-7354-468E-91D5-AD6F3C2B641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Memory space is allocated properly</a:t>
          </a:r>
        </a:p>
      </dsp:txBody>
      <dsp:txXfrm>
        <a:off x="0" y="1702630"/>
        <a:ext cx="6492875" cy="1700138"/>
      </dsp:txXfrm>
    </dsp:sp>
    <dsp:sp modelId="{A31431F4-9CA3-4897-870A-DB4FD9AB68C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6BD05-5A9D-4C64-AA72-BDD9088A1B88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No false negatives 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9283-BF59-4377-94AE-9897C60A3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CE1BE-D560-4CBA-B1F1-B99E4E0CF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6AAE-28F8-4835-82CA-0477144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AE1A-A533-44D2-8557-D5AE127B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9466E-F221-47A9-896B-9B7BE47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439B-0801-4E55-A6E6-8AED7ED4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917A3-924E-4C84-8A31-06E7692B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7A44-B9BD-45B9-A857-0E96A87C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DBC3-51FE-458D-A8D5-8690EBE7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36D5-FC70-4D41-85A0-0AD5D6E5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308BF-D32E-4071-9153-F98C0D139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E62C1-2BA0-48BF-9B40-2A65D8500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2818-98E3-429E-88D9-CF04C3AC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8DE66-D0DF-45C0-945C-794C0049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74AE-D996-446B-A884-2DDF0A0C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5B6A-5BC4-438F-9420-45ACE05A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B506-FE30-4090-AD46-F2374052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1049-F10C-4A52-9BA8-E33C9E24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45AE-87ED-49BA-A75D-9B7DC236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C3F6-2B40-4852-8FF2-F12C9984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DE04-5C31-4239-ADF5-9C10A7C8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B51B-D58F-4C26-814B-A3549F86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DDE-2449-45B6-B556-300692A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8C74-847F-4B45-93A1-8510ED29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B3ED-1F82-4BA1-8D73-58EBD19D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4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1E54-73ED-4F6F-A70A-CD6028E4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AB1D-8C9F-458E-ACEC-28DD15286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E913D-3A25-464A-8288-B33839AA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1C895-542B-4CF3-A62F-56DA9727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5A76F-18F5-4421-B743-88D0EA4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F62C-679C-4B85-B447-0EEF622C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D55A-C769-4935-AE43-03531CD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4E4C-A907-402B-9C06-F32F1B071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9AF4B-EA66-4302-B7AB-13C46A960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870D0-892B-4368-8A23-21ABA88EA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D67DA-0D58-4F14-8A8A-A5DE9D0A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C228-FFFB-416D-B629-8EE4731F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63DB-F084-402C-B627-6A4AF991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D7735-6467-458A-BCA3-1F987A84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56EE-B74B-4689-AE40-B382622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200F5-3C45-4AF3-8C8C-FB3F0FAC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1C6C6-F539-4BD0-A070-B382B48B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2D2AB-148E-474A-86A2-FEE706AA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80EC9-9BD6-48D9-BDF9-A4A54C02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74E29-0E5F-47CC-A7E5-1FC0067B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A865-3CCE-4280-8517-DDD435C5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78EB-DF5D-4A1B-99DC-77209307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B949-5F88-442D-A7AC-05BA6763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8F89E-7CC7-4B1D-BE09-501A3C3C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6C562-F3A2-40B4-A2B0-B13337CE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59EB-7E63-4A49-A6E1-A361BC6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3FB0-D0C0-4863-926B-E87E56D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D755-9E1C-4E1B-BC8E-7BBDB8D3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8328F-2D33-475E-821E-165653FD9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189FE-A46A-45C3-AA5F-3DC2495A2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D14F-AB56-49E6-B53D-EBFCE963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F18B-2A65-4C7F-9E53-FBE89930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F8BC1-0AB9-444B-B51E-0129478C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3D00C-64BF-41D5-B780-06D5809F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6A59-2A1B-4B78-A66F-2936FE24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809B-9851-40EC-AA7A-5DAB43FF3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5904-9266-424E-AE01-E579833BDD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FC6A-BBAB-491D-9DC3-D7A482CE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513D-5A85-4992-89B4-5862BE082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98E-ADA0-47C9-9167-B5C5A59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jarcet.org/wp-content/uploads/IJARCET-VOL-1-ISSUE-9-135-13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1833D-2962-4CA0-AEB4-4C38C0B68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Face Recognition using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D2C26-6D49-421F-8D51-41163D210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Kevin Valenzuela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F85A11B-D7F3-4597-AC33-189CFBC48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ED858D-1DB5-4B1C-AAD8-5755AF0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C4560-6497-46EF-BEA1-9F955B0A5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85396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76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4A06-B3BD-49DA-AE84-6D7A0C45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995DF-C565-4B87-8B0A-0B23BE540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416" y="1825625"/>
            <a:ext cx="6755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FA9-43EE-4C15-940D-C973753A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PCA used in Face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7789-7105-463D-9792-6A8B73BD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266276"/>
          </a:xfrm>
        </p:spPr>
        <p:txBody>
          <a:bodyPr/>
          <a:lstStyle/>
          <a:p>
            <a:r>
              <a:rPr lang="en-US" b="1" dirty="0"/>
              <a:t>PCA</a:t>
            </a:r>
            <a:r>
              <a:rPr lang="en-US" dirty="0"/>
              <a:t> is a statistical approach </a:t>
            </a:r>
            <a:r>
              <a:rPr lang="en-US" b="1" dirty="0"/>
              <a:t>used</a:t>
            </a:r>
            <a:r>
              <a:rPr lang="en-US" dirty="0"/>
              <a:t> for reducing the number of variables in </a:t>
            </a:r>
            <a:r>
              <a:rPr lang="en-US" b="1" dirty="0"/>
              <a:t>face recognition</a:t>
            </a:r>
            <a:r>
              <a:rPr lang="en-US" dirty="0"/>
              <a:t>. In </a:t>
            </a:r>
            <a:r>
              <a:rPr lang="en-US" b="1" dirty="0"/>
              <a:t>PCA</a:t>
            </a:r>
            <a:r>
              <a:rPr lang="en-US" dirty="0"/>
              <a:t>, every image in the training set is represented as a linear combination of weighted eigenvectors called eigenfaces. These eigenvectors are obtained from covariance matrix of a training image set.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ijarcet.org/</a:t>
            </a:r>
            <a:r>
              <a:rPr lang="en-US" dirty="0" err="1">
                <a:hlinkClick r:id="rId2"/>
              </a:rPr>
              <a:t>wp</a:t>
            </a:r>
            <a:r>
              <a:rPr lang="en-US" dirty="0">
                <a:hlinkClick r:id="rId2"/>
              </a:rPr>
              <a:t>-content/uploads/IJARCET-VOL-1-ISSUE-9-135-139.pdf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CFDF29-39BA-4D22-B4EC-77EAEFF50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19FE-7F0A-4F6C-AF87-D9480185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203ED8-4CA7-482E-B57D-1C22EED1C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2101056"/>
            <a:ext cx="657225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F9135-5E5D-4594-B189-DFD50F39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2101056"/>
            <a:ext cx="657225" cy="639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C329A-3D07-4A45-BA1B-13BF0EDBF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530" y="2097258"/>
            <a:ext cx="657225" cy="642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A2F71-D9C6-4C60-8F2D-505A6B97E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794" y="2097692"/>
            <a:ext cx="724469" cy="642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685F0-6F78-43B9-A2D8-569CB0876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08" y="2097692"/>
            <a:ext cx="700217" cy="64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07E8B-E236-446D-829F-78D4DFA44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323" y="2097692"/>
            <a:ext cx="666622" cy="642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7E1454-1793-4CEF-8FEE-ECE1424A2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1433" y="2100587"/>
            <a:ext cx="700217" cy="642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8C3692-AB97-43DA-85B9-7193FF4993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847" y="3739579"/>
            <a:ext cx="663015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E73AA-E841-419C-96F5-794A306EA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7676" y="3702495"/>
            <a:ext cx="776285" cy="808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D1457E-B22B-4986-8292-0C9D1E6CF2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6986" y="3702495"/>
            <a:ext cx="685922" cy="7133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ADDF34-F9C8-4ACA-BB96-E200DB3881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8729" y="3599657"/>
            <a:ext cx="990726" cy="1000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8644D7-2590-422A-B292-47BEDA1808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6970" y="3592730"/>
            <a:ext cx="9429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D0835-7BBB-4521-BBB1-BC5EA378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Weights for first person (Me)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7A8E4-AC0B-4B6C-82F2-CA11EBCE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01664"/>
            <a:ext cx="6553545" cy="50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0092C-85F8-4178-9EC5-593D2F8D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Curve of the 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CA52-305C-47EA-9D54-57147E87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43" y="4632160"/>
            <a:ext cx="4996328" cy="10682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Still broken</a:t>
            </a:r>
          </a:p>
        </p:txBody>
      </p:sp>
    </p:spTree>
    <p:extLst>
      <p:ext uri="{BB962C8B-B14F-4D97-AF65-F5344CB8AC3E}">
        <p14:creationId xmlns:p14="http://schemas.microsoft.com/office/powerpoint/2010/main" val="236679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5E7E-31B1-4BB2-96B3-C859AE7B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100"/>
              <a:t>Security Camera 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2E36-DCEA-466D-B47F-C09331C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Security cameras that only activate when a face is recognized</a:t>
            </a:r>
          </a:p>
          <a:p>
            <a:r>
              <a:rPr lang="en-US" sz="1800"/>
              <a:t>Only people and maybe larger animals will activate recording</a:t>
            </a:r>
          </a:p>
          <a:p>
            <a:r>
              <a:rPr lang="en-US" sz="1800"/>
              <a:t>Small animals like birds, squirrels, chipmunks will not trigger cameras</a:t>
            </a:r>
          </a:p>
          <a:p>
            <a:r>
              <a:rPr lang="en-US" sz="1800"/>
              <a:t>Neither will leaves, branches, debree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 descr="A close up of a speaker&#10;&#10;Description generated with high confidence">
            <a:extLst>
              <a:ext uri="{FF2B5EF4-FFF2-40B4-BE49-F238E27FC236}">
                <a16:creationId xmlns:a16="http://schemas.microsoft.com/office/drawing/2014/main" id="{BC2EC6DA-BE06-48F6-AC94-8AF783146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10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581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EADA4-306B-4C58-826A-41D25E3D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E691F-9113-4490-8265-A624E7C3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Example of object not recorded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8D351-D83D-4F5B-A81E-A96DC678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4" r="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DB408-F1DD-4554-91AD-E603415E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of recording turned ON by face detection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0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Face Recognition using PCA</vt:lpstr>
      <vt:lpstr>How is PCA used in Face Recognition</vt:lpstr>
      <vt:lpstr>PowerPoint Presentation</vt:lpstr>
      <vt:lpstr>Eigenfaces</vt:lpstr>
      <vt:lpstr>Weights for first person (Me)</vt:lpstr>
      <vt:lpstr>Curve of the CMC</vt:lpstr>
      <vt:lpstr>Security Camera Face Detection</vt:lpstr>
      <vt:lpstr>Example of object not recorded</vt:lpstr>
      <vt:lpstr>Example of recording turned ON by face detection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PCA</dc:title>
  <dc:creator>kev</dc:creator>
  <cp:lastModifiedBy>kev</cp:lastModifiedBy>
  <cp:revision>9</cp:revision>
  <dcterms:created xsi:type="dcterms:W3CDTF">2018-11-14T00:12:54Z</dcterms:created>
  <dcterms:modified xsi:type="dcterms:W3CDTF">2018-11-14T04:22:09Z</dcterms:modified>
</cp:coreProperties>
</file>