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292"/>
  </p:normalViewPr>
  <p:slideViewPr>
    <p:cSldViewPr>
      <p:cViewPr varScale="1">
        <p:scale>
          <a:sx n="75" d="100"/>
          <a:sy n="75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9F4E0-EB89-45AF-8583-5F50ECA01B57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3DBF6B-0155-4454-9667-B9CF01CA9C37}">
      <dgm:prSet phldrT="[Text]"/>
      <dgm:spPr/>
      <dgm:t>
        <a:bodyPr/>
        <a:lstStyle/>
        <a:p>
          <a:r>
            <a:rPr lang="en-US" dirty="0" smtClean="0"/>
            <a:t>Face recognition</a:t>
          </a:r>
          <a:endParaRPr lang="en-US" dirty="0"/>
        </a:p>
      </dgm:t>
    </dgm:pt>
    <dgm:pt modelId="{3CCC4AA5-997E-4EB0-A510-94FE244180D4}" type="parTrans" cxnId="{63277670-C8F1-4D3B-A550-487DB009DFF5}">
      <dgm:prSet/>
      <dgm:spPr/>
      <dgm:t>
        <a:bodyPr/>
        <a:lstStyle/>
        <a:p>
          <a:endParaRPr lang="en-US"/>
        </a:p>
      </dgm:t>
    </dgm:pt>
    <dgm:pt modelId="{750DB494-1AEA-4D14-874C-7CB7989F8C52}" type="sibTrans" cxnId="{63277670-C8F1-4D3B-A550-487DB009DFF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1A727CDB-3F01-4A4F-BCEC-9D43F0D16B6C}">
      <dgm:prSet phldrT="[Text]"/>
      <dgm:spPr/>
      <dgm:t>
        <a:bodyPr/>
        <a:lstStyle/>
        <a:p>
          <a:r>
            <a:rPr lang="en-US" dirty="0" smtClean="0"/>
            <a:t>Iris recognition</a:t>
          </a:r>
          <a:endParaRPr lang="en-US" dirty="0"/>
        </a:p>
      </dgm:t>
    </dgm:pt>
    <dgm:pt modelId="{21464CC1-F3F5-4AF9-B35B-877A25B74123}" type="parTrans" cxnId="{F576DB5A-554D-444C-8D08-1490BB9B5283}">
      <dgm:prSet/>
      <dgm:spPr/>
      <dgm:t>
        <a:bodyPr/>
        <a:lstStyle/>
        <a:p>
          <a:endParaRPr lang="en-US"/>
        </a:p>
      </dgm:t>
    </dgm:pt>
    <dgm:pt modelId="{D7E50489-3B66-420C-BB5A-9DB95488FDDE}" type="sibTrans" cxnId="{F576DB5A-554D-444C-8D08-1490BB9B528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US"/>
        </a:p>
      </dgm:t>
    </dgm:pt>
    <dgm:pt modelId="{B435FB43-1991-4D2B-90FE-823970243E72}">
      <dgm:prSet phldrT="[Text]"/>
      <dgm:spPr/>
      <dgm:t>
        <a:bodyPr/>
        <a:lstStyle/>
        <a:p>
          <a:r>
            <a:rPr lang="en-US" dirty="0" smtClean="0"/>
            <a:t>Weighted matching</a:t>
          </a:r>
          <a:endParaRPr lang="en-US" dirty="0"/>
        </a:p>
      </dgm:t>
    </dgm:pt>
    <dgm:pt modelId="{F2B4A313-960D-4EBE-9100-7F4B73C3EBE8}" type="parTrans" cxnId="{C6B075B5-71D2-48B4-8B50-828F042B9849}">
      <dgm:prSet/>
      <dgm:spPr/>
      <dgm:t>
        <a:bodyPr/>
        <a:lstStyle/>
        <a:p>
          <a:endParaRPr lang="en-US"/>
        </a:p>
      </dgm:t>
    </dgm:pt>
    <dgm:pt modelId="{068EBD61-98FC-44B3-8CD8-C9A8DD5ACBDD}" type="sibTrans" cxnId="{C6B075B5-71D2-48B4-8B50-828F042B9849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US"/>
        </a:p>
      </dgm:t>
    </dgm:pt>
    <dgm:pt modelId="{C89506BF-9C3B-4DE4-AA02-A67C5C1131A7}" type="pres">
      <dgm:prSet presAssocID="{26A9F4E0-EB89-45AF-8583-5F50ECA01B5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81C39B7-95D9-4469-96F9-14918DE47E90}" type="pres">
      <dgm:prSet presAssocID="{26A9F4E0-EB89-45AF-8583-5F50ECA01B57}" presName="dot1" presStyleLbl="alignNode1" presStyleIdx="0" presStyleCnt="12"/>
      <dgm:spPr/>
      <dgm:t>
        <a:bodyPr/>
        <a:lstStyle/>
        <a:p>
          <a:endParaRPr lang="en-US"/>
        </a:p>
      </dgm:t>
    </dgm:pt>
    <dgm:pt modelId="{2439181A-30FE-48E7-BD74-A10B1379D74B}" type="pres">
      <dgm:prSet presAssocID="{26A9F4E0-EB89-45AF-8583-5F50ECA01B57}" presName="dot2" presStyleLbl="alignNode1" presStyleIdx="1" presStyleCnt="12"/>
      <dgm:spPr/>
      <dgm:t>
        <a:bodyPr/>
        <a:lstStyle/>
        <a:p>
          <a:endParaRPr lang="en-US"/>
        </a:p>
      </dgm:t>
    </dgm:pt>
    <dgm:pt modelId="{264AD29D-C723-47F0-81DC-04045A32F3D7}" type="pres">
      <dgm:prSet presAssocID="{26A9F4E0-EB89-45AF-8583-5F50ECA01B57}" presName="dot3" presStyleLbl="alignNode1" presStyleIdx="2" presStyleCnt="12"/>
      <dgm:spPr/>
      <dgm:t>
        <a:bodyPr/>
        <a:lstStyle/>
        <a:p>
          <a:endParaRPr lang="en-US"/>
        </a:p>
      </dgm:t>
    </dgm:pt>
    <dgm:pt modelId="{88D823FC-7783-48F6-921E-63F9EFEFE3CD}" type="pres">
      <dgm:prSet presAssocID="{26A9F4E0-EB89-45AF-8583-5F50ECA01B57}" presName="dot4" presStyleLbl="alignNode1" presStyleIdx="3" presStyleCnt="12"/>
      <dgm:spPr/>
    </dgm:pt>
    <dgm:pt modelId="{CD1C9091-6508-4B95-9CBE-DBB8566991EA}" type="pres">
      <dgm:prSet presAssocID="{26A9F4E0-EB89-45AF-8583-5F50ECA01B57}" presName="dot5" presStyleLbl="alignNode1" presStyleIdx="4" presStyleCnt="12"/>
      <dgm:spPr/>
    </dgm:pt>
    <dgm:pt modelId="{3579AC12-D0E9-4DFC-A05D-CF707CB2E95C}" type="pres">
      <dgm:prSet presAssocID="{26A9F4E0-EB89-45AF-8583-5F50ECA01B57}" presName="dotArrow1" presStyleLbl="alignNode1" presStyleIdx="5" presStyleCnt="12"/>
      <dgm:spPr/>
      <dgm:t>
        <a:bodyPr/>
        <a:lstStyle/>
        <a:p>
          <a:endParaRPr lang="en-US"/>
        </a:p>
      </dgm:t>
    </dgm:pt>
    <dgm:pt modelId="{C3A888FC-42D8-4E50-A67B-22A846216F6D}" type="pres">
      <dgm:prSet presAssocID="{26A9F4E0-EB89-45AF-8583-5F50ECA01B57}" presName="dotArrow2" presStyleLbl="alignNode1" presStyleIdx="6" presStyleCnt="12"/>
      <dgm:spPr/>
      <dgm:t>
        <a:bodyPr/>
        <a:lstStyle/>
        <a:p>
          <a:endParaRPr lang="en-US"/>
        </a:p>
      </dgm:t>
    </dgm:pt>
    <dgm:pt modelId="{F7434A80-F2AB-4FDF-AA55-B808BB06A147}" type="pres">
      <dgm:prSet presAssocID="{26A9F4E0-EB89-45AF-8583-5F50ECA01B57}" presName="dotArrow3" presStyleLbl="alignNode1" presStyleIdx="7" presStyleCnt="12"/>
      <dgm:spPr/>
      <dgm:t>
        <a:bodyPr/>
        <a:lstStyle/>
        <a:p>
          <a:endParaRPr lang="en-US"/>
        </a:p>
      </dgm:t>
    </dgm:pt>
    <dgm:pt modelId="{0E13B775-B070-4BF6-B025-DAC9821A30D5}" type="pres">
      <dgm:prSet presAssocID="{26A9F4E0-EB89-45AF-8583-5F50ECA01B57}" presName="dotArrow4" presStyleLbl="alignNode1" presStyleIdx="8" presStyleCnt="12"/>
      <dgm:spPr/>
      <dgm:t>
        <a:bodyPr/>
        <a:lstStyle/>
        <a:p>
          <a:endParaRPr lang="en-US"/>
        </a:p>
      </dgm:t>
    </dgm:pt>
    <dgm:pt modelId="{72DF155F-D06F-4413-B1A6-6B1BB018FA67}" type="pres">
      <dgm:prSet presAssocID="{26A9F4E0-EB89-45AF-8583-5F50ECA01B57}" presName="dotArrow5" presStyleLbl="alignNode1" presStyleIdx="9" presStyleCnt="12"/>
      <dgm:spPr/>
      <dgm:t>
        <a:bodyPr/>
        <a:lstStyle/>
        <a:p>
          <a:endParaRPr lang="en-US"/>
        </a:p>
      </dgm:t>
    </dgm:pt>
    <dgm:pt modelId="{413CB346-B5B4-412D-B857-25A3E81E5C04}" type="pres">
      <dgm:prSet presAssocID="{26A9F4E0-EB89-45AF-8583-5F50ECA01B57}" presName="dotArrow6" presStyleLbl="alignNode1" presStyleIdx="10" presStyleCnt="12"/>
      <dgm:spPr/>
      <dgm:t>
        <a:bodyPr/>
        <a:lstStyle/>
        <a:p>
          <a:endParaRPr lang="en-US"/>
        </a:p>
      </dgm:t>
    </dgm:pt>
    <dgm:pt modelId="{0FDEBD7B-66C0-4AB5-9C43-C0793BE31A5F}" type="pres">
      <dgm:prSet presAssocID="{26A9F4E0-EB89-45AF-8583-5F50ECA01B57}" presName="dotArrow7" presStyleLbl="alignNode1" presStyleIdx="11" presStyleCnt="12"/>
      <dgm:spPr/>
      <dgm:t>
        <a:bodyPr/>
        <a:lstStyle/>
        <a:p>
          <a:endParaRPr lang="en-US"/>
        </a:p>
      </dgm:t>
    </dgm:pt>
    <dgm:pt modelId="{395C426C-2944-4D70-B857-3CFE9E2DD133}" type="pres">
      <dgm:prSet presAssocID="{103DBF6B-0155-4454-9667-B9CF01CA9C37}" presName="parTx1" presStyleLbl="node1" presStyleIdx="0" presStyleCnt="3"/>
      <dgm:spPr/>
      <dgm:t>
        <a:bodyPr/>
        <a:lstStyle/>
        <a:p>
          <a:endParaRPr lang="en-US"/>
        </a:p>
      </dgm:t>
    </dgm:pt>
    <dgm:pt modelId="{5818416B-345B-4979-B358-B087F8402F25}" type="pres">
      <dgm:prSet presAssocID="{750DB494-1AEA-4D14-874C-7CB7989F8C52}" presName="picture1" presStyleCnt="0"/>
      <dgm:spPr/>
      <dgm:t>
        <a:bodyPr/>
        <a:lstStyle/>
        <a:p>
          <a:endParaRPr lang="en-US"/>
        </a:p>
      </dgm:t>
    </dgm:pt>
    <dgm:pt modelId="{965506E7-F658-48FD-BCC6-50A32FE740B5}" type="pres">
      <dgm:prSet presAssocID="{750DB494-1AEA-4D14-874C-7CB7989F8C52}" presName="imageRepeatNode" presStyleLbl="fgImgPlace1" presStyleIdx="0" presStyleCnt="3" custLinFactNeighborX="-11879" custLinFactNeighborY="-3399"/>
      <dgm:spPr/>
      <dgm:t>
        <a:bodyPr/>
        <a:lstStyle/>
        <a:p>
          <a:endParaRPr lang="en-US"/>
        </a:p>
      </dgm:t>
    </dgm:pt>
    <dgm:pt modelId="{4CAA932A-4A79-4602-A240-900FFDBDFAB5}" type="pres">
      <dgm:prSet presAssocID="{1A727CDB-3F01-4A4F-BCEC-9D43F0D16B6C}" presName="parTx2" presStyleLbl="node1" presStyleIdx="1" presStyleCnt="3"/>
      <dgm:spPr/>
      <dgm:t>
        <a:bodyPr/>
        <a:lstStyle/>
        <a:p>
          <a:endParaRPr lang="en-US"/>
        </a:p>
      </dgm:t>
    </dgm:pt>
    <dgm:pt modelId="{20307F72-C2AF-4512-91C5-DD09CC45AD4E}" type="pres">
      <dgm:prSet presAssocID="{D7E50489-3B66-420C-BB5A-9DB95488FDDE}" presName="picture2" presStyleCnt="0"/>
      <dgm:spPr/>
      <dgm:t>
        <a:bodyPr/>
        <a:lstStyle/>
        <a:p>
          <a:endParaRPr lang="en-US"/>
        </a:p>
      </dgm:t>
    </dgm:pt>
    <dgm:pt modelId="{CF568897-9B00-4BCF-AA04-CC440B3E8D89}" type="pres">
      <dgm:prSet presAssocID="{D7E50489-3B66-420C-BB5A-9DB95488FDDE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EDE93A03-7DCD-488D-922D-6B2C22A07602}" type="pres">
      <dgm:prSet presAssocID="{B435FB43-1991-4D2B-90FE-823970243E72}" presName="parTx3" presStyleLbl="node1" presStyleIdx="2" presStyleCnt="3" custLinFactNeighborX="-1132" custLinFactNeighborY="-4337"/>
      <dgm:spPr/>
      <dgm:t>
        <a:bodyPr/>
        <a:lstStyle/>
        <a:p>
          <a:endParaRPr lang="en-US"/>
        </a:p>
      </dgm:t>
    </dgm:pt>
    <dgm:pt modelId="{0E93B94B-A6C9-4BBE-8B8A-70BE6C64CC76}" type="pres">
      <dgm:prSet presAssocID="{068EBD61-98FC-44B3-8CD8-C9A8DD5ACBDD}" presName="picture3" presStyleCnt="0"/>
      <dgm:spPr/>
    </dgm:pt>
    <dgm:pt modelId="{F91C7A75-44D6-494B-B1D9-037B82313BDC}" type="pres">
      <dgm:prSet presAssocID="{068EBD61-98FC-44B3-8CD8-C9A8DD5ACBDD}" presName="imageRepeatNode" presStyleLbl="fgImgPlace1" presStyleIdx="2" presStyleCnt="3"/>
      <dgm:spPr/>
      <dgm:t>
        <a:bodyPr/>
        <a:lstStyle/>
        <a:p>
          <a:endParaRPr lang="en-US"/>
        </a:p>
      </dgm:t>
    </dgm:pt>
  </dgm:ptLst>
  <dgm:cxnLst>
    <dgm:cxn modelId="{98CA8A84-9D04-4557-81EB-45B88176CC68}" type="presOf" srcId="{B435FB43-1991-4D2B-90FE-823970243E72}" destId="{EDE93A03-7DCD-488D-922D-6B2C22A07602}" srcOrd="0" destOrd="0" presId="urn:microsoft.com/office/officeart/2008/layout/AscendingPictureAccentProcess"/>
    <dgm:cxn modelId="{F576DB5A-554D-444C-8D08-1490BB9B5283}" srcId="{26A9F4E0-EB89-45AF-8583-5F50ECA01B57}" destId="{1A727CDB-3F01-4A4F-BCEC-9D43F0D16B6C}" srcOrd="1" destOrd="0" parTransId="{21464CC1-F3F5-4AF9-B35B-877A25B74123}" sibTransId="{D7E50489-3B66-420C-BB5A-9DB95488FDDE}"/>
    <dgm:cxn modelId="{C6B075B5-71D2-48B4-8B50-828F042B9849}" srcId="{26A9F4E0-EB89-45AF-8583-5F50ECA01B57}" destId="{B435FB43-1991-4D2B-90FE-823970243E72}" srcOrd="2" destOrd="0" parTransId="{F2B4A313-960D-4EBE-9100-7F4B73C3EBE8}" sibTransId="{068EBD61-98FC-44B3-8CD8-C9A8DD5ACBDD}"/>
    <dgm:cxn modelId="{778E22A4-36AB-47D9-BEBC-14D0A24AB892}" type="presOf" srcId="{103DBF6B-0155-4454-9667-B9CF01CA9C37}" destId="{395C426C-2944-4D70-B857-3CFE9E2DD133}" srcOrd="0" destOrd="0" presId="urn:microsoft.com/office/officeart/2008/layout/AscendingPictureAccentProcess"/>
    <dgm:cxn modelId="{63277670-C8F1-4D3B-A550-487DB009DFF5}" srcId="{26A9F4E0-EB89-45AF-8583-5F50ECA01B57}" destId="{103DBF6B-0155-4454-9667-B9CF01CA9C37}" srcOrd="0" destOrd="0" parTransId="{3CCC4AA5-997E-4EB0-A510-94FE244180D4}" sibTransId="{750DB494-1AEA-4D14-874C-7CB7989F8C52}"/>
    <dgm:cxn modelId="{75293F62-BDB1-45B7-A9C1-0D1477DF8016}" type="presOf" srcId="{1A727CDB-3F01-4A4F-BCEC-9D43F0D16B6C}" destId="{4CAA932A-4A79-4602-A240-900FFDBDFAB5}" srcOrd="0" destOrd="0" presId="urn:microsoft.com/office/officeart/2008/layout/AscendingPictureAccentProcess"/>
    <dgm:cxn modelId="{E046CC31-AC97-4837-9864-0B9B6F276E44}" type="presOf" srcId="{26A9F4E0-EB89-45AF-8583-5F50ECA01B57}" destId="{C89506BF-9C3B-4DE4-AA02-A67C5C1131A7}" srcOrd="0" destOrd="0" presId="urn:microsoft.com/office/officeart/2008/layout/AscendingPictureAccentProcess"/>
    <dgm:cxn modelId="{EE8DEBA2-BC4E-428B-A028-98DF3CF7C4BB}" type="presOf" srcId="{068EBD61-98FC-44B3-8CD8-C9A8DD5ACBDD}" destId="{F91C7A75-44D6-494B-B1D9-037B82313BDC}" srcOrd="0" destOrd="0" presId="urn:microsoft.com/office/officeart/2008/layout/AscendingPictureAccentProcess"/>
    <dgm:cxn modelId="{22E00874-1F22-40B0-B50A-A76D2A6B123B}" type="presOf" srcId="{750DB494-1AEA-4D14-874C-7CB7989F8C52}" destId="{965506E7-F658-48FD-BCC6-50A32FE740B5}" srcOrd="0" destOrd="0" presId="urn:microsoft.com/office/officeart/2008/layout/AscendingPictureAccentProcess"/>
    <dgm:cxn modelId="{EA7E7F19-75E3-4267-9B1A-ADA62388FC57}" type="presOf" srcId="{D7E50489-3B66-420C-BB5A-9DB95488FDDE}" destId="{CF568897-9B00-4BCF-AA04-CC440B3E8D89}" srcOrd="0" destOrd="0" presId="urn:microsoft.com/office/officeart/2008/layout/AscendingPictureAccentProcess"/>
    <dgm:cxn modelId="{2E42FC5A-64FE-478A-B0A1-DF0ABB70B092}" type="presParOf" srcId="{C89506BF-9C3B-4DE4-AA02-A67C5C1131A7}" destId="{381C39B7-95D9-4469-96F9-14918DE47E90}" srcOrd="0" destOrd="0" presId="urn:microsoft.com/office/officeart/2008/layout/AscendingPictureAccentProcess"/>
    <dgm:cxn modelId="{4974EB30-B9A9-487A-A080-82850ECC6248}" type="presParOf" srcId="{C89506BF-9C3B-4DE4-AA02-A67C5C1131A7}" destId="{2439181A-30FE-48E7-BD74-A10B1379D74B}" srcOrd="1" destOrd="0" presId="urn:microsoft.com/office/officeart/2008/layout/AscendingPictureAccentProcess"/>
    <dgm:cxn modelId="{1ECF4AE4-3BCC-4364-81BB-10706EBFA92C}" type="presParOf" srcId="{C89506BF-9C3B-4DE4-AA02-A67C5C1131A7}" destId="{264AD29D-C723-47F0-81DC-04045A32F3D7}" srcOrd="2" destOrd="0" presId="urn:microsoft.com/office/officeart/2008/layout/AscendingPictureAccentProcess"/>
    <dgm:cxn modelId="{3EA6033D-1B11-4E44-B1C1-0ECB20BECE66}" type="presParOf" srcId="{C89506BF-9C3B-4DE4-AA02-A67C5C1131A7}" destId="{88D823FC-7783-48F6-921E-63F9EFEFE3CD}" srcOrd="3" destOrd="0" presId="urn:microsoft.com/office/officeart/2008/layout/AscendingPictureAccentProcess"/>
    <dgm:cxn modelId="{B12E5C7A-4D67-4B5B-A9B8-802AD6FEE025}" type="presParOf" srcId="{C89506BF-9C3B-4DE4-AA02-A67C5C1131A7}" destId="{CD1C9091-6508-4B95-9CBE-DBB8566991EA}" srcOrd="4" destOrd="0" presId="urn:microsoft.com/office/officeart/2008/layout/AscendingPictureAccentProcess"/>
    <dgm:cxn modelId="{74564764-1B80-433B-826F-3EB202F14E1C}" type="presParOf" srcId="{C89506BF-9C3B-4DE4-AA02-A67C5C1131A7}" destId="{3579AC12-D0E9-4DFC-A05D-CF707CB2E95C}" srcOrd="5" destOrd="0" presId="urn:microsoft.com/office/officeart/2008/layout/AscendingPictureAccentProcess"/>
    <dgm:cxn modelId="{A00CB5E0-D526-43FA-8B4A-B967EA7AC224}" type="presParOf" srcId="{C89506BF-9C3B-4DE4-AA02-A67C5C1131A7}" destId="{C3A888FC-42D8-4E50-A67B-22A846216F6D}" srcOrd="6" destOrd="0" presId="urn:microsoft.com/office/officeart/2008/layout/AscendingPictureAccentProcess"/>
    <dgm:cxn modelId="{D2578B84-FB6A-4F0D-8DB4-0D18F2171A4D}" type="presParOf" srcId="{C89506BF-9C3B-4DE4-AA02-A67C5C1131A7}" destId="{F7434A80-F2AB-4FDF-AA55-B808BB06A147}" srcOrd="7" destOrd="0" presId="urn:microsoft.com/office/officeart/2008/layout/AscendingPictureAccentProcess"/>
    <dgm:cxn modelId="{10D8B75A-3519-41AE-89AA-0176D5C2BB69}" type="presParOf" srcId="{C89506BF-9C3B-4DE4-AA02-A67C5C1131A7}" destId="{0E13B775-B070-4BF6-B025-DAC9821A30D5}" srcOrd="8" destOrd="0" presId="urn:microsoft.com/office/officeart/2008/layout/AscendingPictureAccentProcess"/>
    <dgm:cxn modelId="{43062878-0F85-4D59-9942-F6DB09316B61}" type="presParOf" srcId="{C89506BF-9C3B-4DE4-AA02-A67C5C1131A7}" destId="{72DF155F-D06F-4413-B1A6-6B1BB018FA67}" srcOrd="9" destOrd="0" presId="urn:microsoft.com/office/officeart/2008/layout/AscendingPictureAccentProcess"/>
    <dgm:cxn modelId="{AE86B704-399C-48C9-B01A-425F674D4407}" type="presParOf" srcId="{C89506BF-9C3B-4DE4-AA02-A67C5C1131A7}" destId="{413CB346-B5B4-412D-B857-25A3E81E5C04}" srcOrd="10" destOrd="0" presId="urn:microsoft.com/office/officeart/2008/layout/AscendingPictureAccentProcess"/>
    <dgm:cxn modelId="{55AF2F76-B3E1-45E2-92FE-E26ADC9668E0}" type="presParOf" srcId="{C89506BF-9C3B-4DE4-AA02-A67C5C1131A7}" destId="{0FDEBD7B-66C0-4AB5-9C43-C0793BE31A5F}" srcOrd="11" destOrd="0" presId="urn:microsoft.com/office/officeart/2008/layout/AscendingPictureAccentProcess"/>
    <dgm:cxn modelId="{4BCA4E15-5AC8-4A3E-AC5B-A9079FFE1090}" type="presParOf" srcId="{C89506BF-9C3B-4DE4-AA02-A67C5C1131A7}" destId="{395C426C-2944-4D70-B857-3CFE9E2DD133}" srcOrd="12" destOrd="0" presId="urn:microsoft.com/office/officeart/2008/layout/AscendingPictureAccentProcess"/>
    <dgm:cxn modelId="{2389D023-4B3A-4505-AFA8-E572C12A4C7A}" type="presParOf" srcId="{C89506BF-9C3B-4DE4-AA02-A67C5C1131A7}" destId="{5818416B-345B-4979-B358-B087F8402F25}" srcOrd="13" destOrd="0" presId="urn:microsoft.com/office/officeart/2008/layout/AscendingPictureAccentProcess"/>
    <dgm:cxn modelId="{490D9153-3D2B-44A6-9AB7-A594F389C96D}" type="presParOf" srcId="{5818416B-345B-4979-B358-B087F8402F25}" destId="{965506E7-F658-48FD-BCC6-50A32FE740B5}" srcOrd="0" destOrd="0" presId="urn:microsoft.com/office/officeart/2008/layout/AscendingPictureAccentProcess"/>
    <dgm:cxn modelId="{70E97D61-276F-4F2E-BFD5-AC1BE52C6AA1}" type="presParOf" srcId="{C89506BF-9C3B-4DE4-AA02-A67C5C1131A7}" destId="{4CAA932A-4A79-4602-A240-900FFDBDFAB5}" srcOrd="14" destOrd="0" presId="urn:microsoft.com/office/officeart/2008/layout/AscendingPictureAccentProcess"/>
    <dgm:cxn modelId="{4BDD2F87-BC69-4D68-8277-4DB2153CE25F}" type="presParOf" srcId="{C89506BF-9C3B-4DE4-AA02-A67C5C1131A7}" destId="{20307F72-C2AF-4512-91C5-DD09CC45AD4E}" srcOrd="15" destOrd="0" presId="urn:microsoft.com/office/officeart/2008/layout/AscendingPictureAccentProcess"/>
    <dgm:cxn modelId="{DA1D54CC-AF4A-4D4F-8BCE-F897CC58825A}" type="presParOf" srcId="{20307F72-C2AF-4512-91C5-DD09CC45AD4E}" destId="{CF568897-9B00-4BCF-AA04-CC440B3E8D89}" srcOrd="0" destOrd="0" presId="urn:microsoft.com/office/officeart/2008/layout/AscendingPictureAccentProcess"/>
    <dgm:cxn modelId="{744D0545-7EB3-400F-9816-FE455FDD0CCC}" type="presParOf" srcId="{C89506BF-9C3B-4DE4-AA02-A67C5C1131A7}" destId="{EDE93A03-7DCD-488D-922D-6B2C22A07602}" srcOrd="16" destOrd="0" presId="urn:microsoft.com/office/officeart/2008/layout/AscendingPictureAccentProcess"/>
    <dgm:cxn modelId="{B5F7BE2A-F6CE-4A44-8AA7-7370F091D85B}" type="presParOf" srcId="{C89506BF-9C3B-4DE4-AA02-A67C5C1131A7}" destId="{0E93B94B-A6C9-4BBE-8B8A-70BE6C64CC76}" srcOrd="17" destOrd="0" presId="urn:microsoft.com/office/officeart/2008/layout/AscendingPictureAccentProcess"/>
    <dgm:cxn modelId="{F6D5E5B6-4D91-4C03-8320-C139B4458E28}" type="presParOf" srcId="{0E93B94B-A6C9-4BBE-8B8A-70BE6C64CC76}" destId="{F91C7A75-44D6-494B-B1D9-037B82313BDC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C845DB-8214-43B3-9CC4-F0EFC73296D6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3F1473-3990-4B09-8B5C-ADC22DE857BC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Segmentation</a:t>
          </a:r>
          <a:endParaRPr lang="en-US" sz="1600" b="1" dirty="0">
            <a:solidFill>
              <a:schemeClr val="tx1"/>
            </a:solidFill>
          </a:endParaRPr>
        </a:p>
      </dgm:t>
    </dgm:pt>
    <dgm:pt modelId="{8426BC08-E8EA-4CE0-B5E2-592495A424D7}" type="parTrans" cxnId="{79ABD48C-62ED-439A-877D-4339E9687237}">
      <dgm:prSet/>
      <dgm:spPr/>
      <dgm:t>
        <a:bodyPr/>
        <a:lstStyle/>
        <a:p>
          <a:endParaRPr lang="en-US"/>
        </a:p>
      </dgm:t>
    </dgm:pt>
    <dgm:pt modelId="{24A37D30-E324-4EB8-BD2B-0E0C0566482A}" type="sibTrans" cxnId="{79ABD48C-62ED-439A-877D-4339E9687237}">
      <dgm:prSet custT="1"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DD41176A-D335-43FB-9E5C-24A2BA1593B1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Mask generation</a:t>
          </a:r>
          <a:endParaRPr lang="en-US" sz="1600" b="1" dirty="0">
            <a:solidFill>
              <a:schemeClr val="tx1"/>
            </a:solidFill>
          </a:endParaRPr>
        </a:p>
      </dgm:t>
    </dgm:pt>
    <dgm:pt modelId="{A2F0C32D-8086-4CD9-9CF4-78B712A1688D}" type="parTrans" cxnId="{6D9641A4-3428-4818-9DB0-AB3B7B52657B}">
      <dgm:prSet/>
      <dgm:spPr/>
      <dgm:t>
        <a:bodyPr/>
        <a:lstStyle/>
        <a:p>
          <a:endParaRPr lang="en-US"/>
        </a:p>
      </dgm:t>
    </dgm:pt>
    <dgm:pt modelId="{0060E26A-5774-4B7B-95E4-E2070E4F4882}" type="sibTrans" cxnId="{6D9641A4-3428-4818-9DB0-AB3B7B52657B}">
      <dgm:prSet custT="1"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6BA8F55E-E361-4ED9-BA3C-2B516B4AD465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Feature extraction</a:t>
          </a:r>
          <a:endParaRPr lang="en-US" sz="1600" b="1" dirty="0">
            <a:solidFill>
              <a:schemeClr val="tx1"/>
            </a:solidFill>
          </a:endParaRPr>
        </a:p>
      </dgm:t>
    </dgm:pt>
    <dgm:pt modelId="{CAAB924F-3802-4C3D-9AF3-278A7CB49F3A}" type="parTrans" cxnId="{F9D4A766-433C-4B57-B90E-B965E7292319}">
      <dgm:prSet/>
      <dgm:spPr/>
      <dgm:t>
        <a:bodyPr/>
        <a:lstStyle/>
        <a:p>
          <a:endParaRPr lang="en-US"/>
        </a:p>
      </dgm:t>
    </dgm:pt>
    <dgm:pt modelId="{92021872-101E-41F7-B3E0-57682FAB6F63}" type="sibTrans" cxnId="{F9D4A766-433C-4B57-B90E-B965E7292319}">
      <dgm:prSet custT="1"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FBA1648D-EB00-41DE-AD9C-0CE89309819B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Matching</a:t>
          </a:r>
          <a:endParaRPr lang="en-US" sz="1600" b="1" dirty="0">
            <a:solidFill>
              <a:schemeClr val="tx1"/>
            </a:solidFill>
          </a:endParaRPr>
        </a:p>
      </dgm:t>
    </dgm:pt>
    <dgm:pt modelId="{826C67BF-CE8C-4D89-8FF1-A706FD785B26}" type="parTrans" cxnId="{1D17BA3C-AABA-4D94-AA4F-6FA3D2EC7ECA}">
      <dgm:prSet/>
      <dgm:spPr/>
      <dgm:t>
        <a:bodyPr/>
        <a:lstStyle/>
        <a:p>
          <a:endParaRPr lang="en-US"/>
        </a:p>
      </dgm:t>
    </dgm:pt>
    <dgm:pt modelId="{236A606C-C73F-498F-8481-80B06A7C7E56}" type="sibTrans" cxnId="{1D17BA3C-AABA-4D94-AA4F-6FA3D2EC7ECA}">
      <dgm:prSet/>
      <dgm:spPr/>
      <dgm:t>
        <a:bodyPr/>
        <a:lstStyle/>
        <a:p>
          <a:endParaRPr lang="en-US"/>
        </a:p>
      </dgm:t>
    </dgm:pt>
    <dgm:pt modelId="{828A24C3-C7AA-4095-96EB-A3C716A70383}" type="pres">
      <dgm:prSet presAssocID="{2EC845DB-8214-43B3-9CC4-F0EFC73296D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690433-C3D4-47AB-9105-E59FF0B3E03D}" type="pres">
      <dgm:prSet presAssocID="{2EC845DB-8214-43B3-9CC4-F0EFC73296D6}" presName="dummyMaxCanvas" presStyleCnt="0">
        <dgm:presLayoutVars/>
      </dgm:prSet>
      <dgm:spPr/>
    </dgm:pt>
    <dgm:pt modelId="{6A8B72C2-9995-4D4F-8F3E-C90442B37964}" type="pres">
      <dgm:prSet presAssocID="{2EC845DB-8214-43B3-9CC4-F0EFC73296D6}" presName="FourNodes_1" presStyleLbl="node1" presStyleIdx="0" presStyleCnt="4" custScaleX="95318" custLinFactNeighborX="-10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9F39D-6FBE-427D-9FB4-693B9BAA5550}" type="pres">
      <dgm:prSet presAssocID="{2EC845DB-8214-43B3-9CC4-F0EFC73296D6}" presName="FourNodes_2" presStyleLbl="node1" presStyleIdx="1" presStyleCnt="4" custScaleX="84475" custLinFactNeighborX="-69" custLinFactNeighborY="-3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1983F-DBBF-4F4D-A8B9-CBB99346906A}" type="pres">
      <dgm:prSet presAssocID="{2EC845DB-8214-43B3-9CC4-F0EFC73296D6}" presName="FourNodes_3" presStyleLbl="node1" presStyleIdx="2" presStyleCnt="4" custScaleX="77385" custLinFactNeighborX="7394" custLinFactNeighborY="20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987DD-8511-4971-8E92-EB1BA529E92C}" type="pres">
      <dgm:prSet presAssocID="{2EC845DB-8214-43B3-9CC4-F0EFC73296D6}" presName="FourNodes_4" presStyleLbl="node1" presStyleIdx="3" presStyleCnt="4" custScaleX="72492" custLinFactNeighborX="12876" custLinFactNeighborY="1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588AB-6FA9-4D7A-921D-5C1757A782A0}" type="pres">
      <dgm:prSet presAssocID="{2EC845DB-8214-43B3-9CC4-F0EFC73296D6}" presName="FourConn_1-2" presStyleLbl="fgAccFollowNode1" presStyleIdx="0" presStyleCnt="3" custScaleY="80439" custLinFactNeighborX="-69512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7BA4F-EF33-468E-8848-7E23F6DDF1D6}" type="pres">
      <dgm:prSet presAssocID="{2EC845DB-8214-43B3-9CC4-F0EFC73296D6}" presName="FourConn_2-3" presStyleLbl="fgAccFollowNode1" presStyleIdx="1" presStyleCnt="3" custScaleY="80440" custLinFactNeighborX="-49164" custLinFactNeighborY="-62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8BF44-856A-4F92-89DF-DF87BD6ABF31}" type="pres">
      <dgm:prSet presAssocID="{2EC845DB-8214-43B3-9CC4-F0EFC73296D6}" presName="FourConn_3-4" presStyleLbl="fgAccFollowNode1" presStyleIdx="2" presStyleCnt="3" custScaleY="80439" custLinFactNeighborX="-13573" custLinFactNeighborY="26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2BD34-ED5D-4437-865B-85B65A16ED63}" type="pres">
      <dgm:prSet presAssocID="{2EC845DB-8214-43B3-9CC4-F0EFC73296D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5ED90-A1DB-4800-B793-164310B11C26}" type="pres">
      <dgm:prSet presAssocID="{2EC845DB-8214-43B3-9CC4-F0EFC73296D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71A3F-F739-43BE-8884-040F062226C5}" type="pres">
      <dgm:prSet presAssocID="{2EC845DB-8214-43B3-9CC4-F0EFC73296D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BAAE9-D4F9-43AB-AE4F-48BD8C09562C}" type="pres">
      <dgm:prSet presAssocID="{2EC845DB-8214-43B3-9CC4-F0EFC73296D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D4A766-433C-4B57-B90E-B965E7292319}" srcId="{2EC845DB-8214-43B3-9CC4-F0EFC73296D6}" destId="{6BA8F55E-E361-4ED9-BA3C-2B516B4AD465}" srcOrd="2" destOrd="0" parTransId="{CAAB924F-3802-4C3D-9AF3-278A7CB49F3A}" sibTransId="{92021872-101E-41F7-B3E0-57682FAB6F63}"/>
    <dgm:cxn modelId="{F6B3634A-A5BC-49FE-B7D4-532AD6B41C93}" type="presOf" srcId="{DD41176A-D335-43FB-9E5C-24A2BA1593B1}" destId="{1D69F39D-6FBE-427D-9FB4-693B9BAA5550}" srcOrd="0" destOrd="0" presId="urn:microsoft.com/office/officeart/2005/8/layout/vProcess5"/>
    <dgm:cxn modelId="{F5684C14-4B66-488F-9A27-B0FD679423BF}" type="presOf" srcId="{6BA8F55E-E361-4ED9-BA3C-2B516B4AD465}" destId="{7DF1983F-DBBF-4F4D-A8B9-CBB99346906A}" srcOrd="0" destOrd="0" presId="urn:microsoft.com/office/officeart/2005/8/layout/vProcess5"/>
    <dgm:cxn modelId="{BFD05DC4-9682-4564-8848-73A4E9DAE3B4}" type="presOf" srcId="{FBA1648D-EB00-41DE-AD9C-0CE89309819B}" destId="{B5FBAAE9-D4F9-43AB-AE4F-48BD8C09562C}" srcOrd="1" destOrd="0" presId="urn:microsoft.com/office/officeart/2005/8/layout/vProcess5"/>
    <dgm:cxn modelId="{9005DC4E-8E7A-4A41-875B-5F910003D6F9}" type="presOf" srcId="{403F1473-3990-4B09-8B5C-ADC22DE857BC}" destId="{6A8B72C2-9995-4D4F-8F3E-C90442B37964}" srcOrd="0" destOrd="0" presId="urn:microsoft.com/office/officeart/2005/8/layout/vProcess5"/>
    <dgm:cxn modelId="{3B481FDA-32CD-49D1-80AD-D2D3A1751AA9}" type="presOf" srcId="{FBA1648D-EB00-41DE-AD9C-0CE89309819B}" destId="{ABD987DD-8511-4971-8E92-EB1BA529E92C}" srcOrd="0" destOrd="0" presId="urn:microsoft.com/office/officeart/2005/8/layout/vProcess5"/>
    <dgm:cxn modelId="{6D9641A4-3428-4818-9DB0-AB3B7B52657B}" srcId="{2EC845DB-8214-43B3-9CC4-F0EFC73296D6}" destId="{DD41176A-D335-43FB-9E5C-24A2BA1593B1}" srcOrd="1" destOrd="0" parTransId="{A2F0C32D-8086-4CD9-9CF4-78B712A1688D}" sibTransId="{0060E26A-5774-4B7B-95E4-E2070E4F4882}"/>
    <dgm:cxn modelId="{1D17BA3C-AABA-4D94-AA4F-6FA3D2EC7ECA}" srcId="{2EC845DB-8214-43B3-9CC4-F0EFC73296D6}" destId="{FBA1648D-EB00-41DE-AD9C-0CE89309819B}" srcOrd="3" destOrd="0" parTransId="{826C67BF-CE8C-4D89-8FF1-A706FD785B26}" sibTransId="{236A606C-C73F-498F-8481-80B06A7C7E56}"/>
    <dgm:cxn modelId="{B4CFB4DD-54E9-490A-A9AD-755EAB15AFEB}" type="presOf" srcId="{92021872-101E-41F7-B3E0-57682FAB6F63}" destId="{D7D8BF44-856A-4F92-89DF-DF87BD6ABF31}" srcOrd="0" destOrd="0" presId="urn:microsoft.com/office/officeart/2005/8/layout/vProcess5"/>
    <dgm:cxn modelId="{F8158221-1A46-4880-B999-544DE09C2E06}" type="presOf" srcId="{0060E26A-5774-4B7B-95E4-E2070E4F4882}" destId="{AAE7BA4F-EF33-468E-8848-7E23F6DDF1D6}" srcOrd="0" destOrd="0" presId="urn:microsoft.com/office/officeart/2005/8/layout/vProcess5"/>
    <dgm:cxn modelId="{6EE0C513-2D89-4525-AC95-A8D63B311FA1}" type="presOf" srcId="{24A37D30-E324-4EB8-BD2B-0E0C0566482A}" destId="{18E588AB-6FA9-4D7A-921D-5C1757A782A0}" srcOrd="0" destOrd="0" presId="urn:microsoft.com/office/officeart/2005/8/layout/vProcess5"/>
    <dgm:cxn modelId="{E96D97AA-09C3-43E0-9C43-1B4B9C6C9D50}" type="presOf" srcId="{6BA8F55E-E361-4ED9-BA3C-2B516B4AD465}" destId="{22471A3F-F739-43BE-8884-040F062226C5}" srcOrd="1" destOrd="0" presId="urn:microsoft.com/office/officeart/2005/8/layout/vProcess5"/>
    <dgm:cxn modelId="{C05F3709-0DDB-484A-A7B6-0903EBE0B0AD}" type="presOf" srcId="{403F1473-3990-4B09-8B5C-ADC22DE857BC}" destId="{9D22BD34-ED5D-4437-865B-85B65A16ED63}" srcOrd="1" destOrd="0" presId="urn:microsoft.com/office/officeart/2005/8/layout/vProcess5"/>
    <dgm:cxn modelId="{23180AED-ECF3-4FC6-9658-B50C33FB2298}" type="presOf" srcId="{DD41176A-D335-43FB-9E5C-24A2BA1593B1}" destId="{BBE5ED90-A1DB-4800-B793-164310B11C26}" srcOrd="1" destOrd="0" presId="urn:microsoft.com/office/officeart/2005/8/layout/vProcess5"/>
    <dgm:cxn modelId="{79ABD48C-62ED-439A-877D-4339E9687237}" srcId="{2EC845DB-8214-43B3-9CC4-F0EFC73296D6}" destId="{403F1473-3990-4B09-8B5C-ADC22DE857BC}" srcOrd="0" destOrd="0" parTransId="{8426BC08-E8EA-4CE0-B5E2-592495A424D7}" sibTransId="{24A37D30-E324-4EB8-BD2B-0E0C0566482A}"/>
    <dgm:cxn modelId="{CB28DBDB-D539-4C5B-8BF1-ED538C57E372}" type="presOf" srcId="{2EC845DB-8214-43B3-9CC4-F0EFC73296D6}" destId="{828A24C3-C7AA-4095-96EB-A3C716A70383}" srcOrd="0" destOrd="0" presId="urn:microsoft.com/office/officeart/2005/8/layout/vProcess5"/>
    <dgm:cxn modelId="{AF79FDCB-AB3C-4229-8C9B-70D9C8E89DB7}" type="presParOf" srcId="{828A24C3-C7AA-4095-96EB-A3C716A70383}" destId="{69690433-C3D4-47AB-9105-E59FF0B3E03D}" srcOrd="0" destOrd="0" presId="urn:microsoft.com/office/officeart/2005/8/layout/vProcess5"/>
    <dgm:cxn modelId="{60C106B1-8E09-433C-8348-3B48EAE23F21}" type="presParOf" srcId="{828A24C3-C7AA-4095-96EB-A3C716A70383}" destId="{6A8B72C2-9995-4D4F-8F3E-C90442B37964}" srcOrd="1" destOrd="0" presId="urn:microsoft.com/office/officeart/2005/8/layout/vProcess5"/>
    <dgm:cxn modelId="{0A9CB07D-D91B-4979-9817-81C044D126C5}" type="presParOf" srcId="{828A24C3-C7AA-4095-96EB-A3C716A70383}" destId="{1D69F39D-6FBE-427D-9FB4-693B9BAA5550}" srcOrd="2" destOrd="0" presId="urn:microsoft.com/office/officeart/2005/8/layout/vProcess5"/>
    <dgm:cxn modelId="{F9893E3A-6A92-43AE-858C-EC66950F14BF}" type="presParOf" srcId="{828A24C3-C7AA-4095-96EB-A3C716A70383}" destId="{7DF1983F-DBBF-4F4D-A8B9-CBB99346906A}" srcOrd="3" destOrd="0" presId="urn:microsoft.com/office/officeart/2005/8/layout/vProcess5"/>
    <dgm:cxn modelId="{EA9F6956-650B-48F5-9446-9A722EDF33B3}" type="presParOf" srcId="{828A24C3-C7AA-4095-96EB-A3C716A70383}" destId="{ABD987DD-8511-4971-8E92-EB1BA529E92C}" srcOrd="4" destOrd="0" presId="urn:microsoft.com/office/officeart/2005/8/layout/vProcess5"/>
    <dgm:cxn modelId="{1FB67F78-337A-47F0-8007-FBFC63A873E0}" type="presParOf" srcId="{828A24C3-C7AA-4095-96EB-A3C716A70383}" destId="{18E588AB-6FA9-4D7A-921D-5C1757A782A0}" srcOrd="5" destOrd="0" presId="urn:microsoft.com/office/officeart/2005/8/layout/vProcess5"/>
    <dgm:cxn modelId="{A9FFDA9D-3D79-4700-9215-8C4C81D02CC9}" type="presParOf" srcId="{828A24C3-C7AA-4095-96EB-A3C716A70383}" destId="{AAE7BA4F-EF33-468E-8848-7E23F6DDF1D6}" srcOrd="6" destOrd="0" presId="urn:microsoft.com/office/officeart/2005/8/layout/vProcess5"/>
    <dgm:cxn modelId="{35D696D9-17B7-48BD-94B6-AA1E1C180158}" type="presParOf" srcId="{828A24C3-C7AA-4095-96EB-A3C716A70383}" destId="{D7D8BF44-856A-4F92-89DF-DF87BD6ABF31}" srcOrd="7" destOrd="0" presId="urn:microsoft.com/office/officeart/2005/8/layout/vProcess5"/>
    <dgm:cxn modelId="{2CC361A5-5CC8-4644-9DE4-8EFDA4ACEE6A}" type="presParOf" srcId="{828A24C3-C7AA-4095-96EB-A3C716A70383}" destId="{9D22BD34-ED5D-4437-865B-85B65A16ED63}" srcOrd="8" destOrd="0" presId="urn:microsoft.com/office/officeart/2005/8/layout/vProcess5"/>
    <dgm:cxn modelId="{AD42EA82-AC11-4019-8FDF-3B73E3E66AAA}" type="presParOf" srcId="{828A24C3-C7AA-4095-96EB-A3C716A70383}" destId="{BBE5ED90-A1DB-4800-B793-164310B11C26}" srcOrd="9" destOrd="0" presId="urn:microsoft.com/office/officeart/2005/8/layout/vProcess5"/>
    <dgm:cxn modelId="{1F503D97-6F11-4CAE-AEE6-10A3476B0B63}" type="presParOf" srcId="{828A24C3-C7AA-4095-96EB-A3C716A70383}" destId="{22471A3F-F739-43BE-8884-040F062226C5}" srcOrd="10" destOrd="0" presId="urn:microsoft.com/office/officeart/2005/8/layout/vProcess5"/>
    <dgm:cxn modelId="{5CE04E80-5DA5-4955-8C8D-4A54477C6B54}" type="presParOf" srcId="{828A24C3-C7AA-4095-96EB-A3C716A70383}" destId="{B5FBAAE9-D4F9-43AB-AE4F-48BD8C09562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C39B7-95D9-4469-96F9-14918DE47E90}">
      <dsp:nvSpPr>
        <dsp:cNvPr id="0" name=""/>
        <dsp:cNvSpPr/>
      </dsp:nvSpPr>
      <dsp:spPr>
        <a:xfrm>
          <a:off x="1735622" y="3175648"/>
          <a:ext cx="109728" cy="1097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9181A-30FE-48E7-BD74-A10B1379D74B}">
      <dsp:nvSpPr>
        <dsp:cNvPr id="0" name=""/>
        <dsp:cNvSpPr/>
      </dsp:nvSpPr>
      <dsp:spPr>
        <a:xfrm>
          <a:off x="1528785" y="3275218"/>
          <a:ext cx="109728" cy="109728"/>
        </a:xfrm>
        <a:prstGeom prst="ellipse">
          <a:avLst/>
        </a:prstGeom>
        <a:solidFill>
          <a:schemeClr val="accent4">
            <a:hueOff val="110731"/>
            <a:satOff val="-1916"/>
            <a:lumOff val="-410"/>
            <a:alphaOff val="0"/>
          </a:schemeClr>
        </a:solidFill>
        <a:ln w="55000" cap="flat" cmpd="thickThin" algn="ctr">
          <a:solidFill>
            <a:schemeClr val="accent4">
              <a:hueOff val="110731"/>
              <a:satOff val="-1916"/>
              <a:lumOff val="-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AD29D-C723-47F0-81DC-04045A32F3D7}">
      <dsp:nvSpPr>
        <dsp:cNvPr id="0" name=""/>
        <dsp:cNvSpPr/>
      </dsp:nvSpPr>
      <dsp:spPr>
        <a:xfrm>
          <a:off x="1312072" y="3353866"/>
          <a:ext cx="109728" cy="109728"/>
        </a:xfrm>
        <a:prstGeom prst="ellipse">
          <a:avLst/>
        </a:prstGeom>
        <a:solidFill>
          <a:schemeClr val="accent4">
            <a:hueOff val="221461"/>
            <a:satOff val="-3831"/>
            <a:lumOff val="-820"/>
            <a:alphaOff val="0"/>
          </a:schemeClr>
        </a:solidFill>
        <a:ln w="55000" cap="flat" cmpd="thickThin" algn="ctr">
          <a:solidFill>
            <a:schemeClr val="accent4">
              <a:hueOff val="221461"/>
              <a:satOff val="-3831"/>
              <a:lumOff val="-8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823FC-7783-48F6-921E-63F9EFEFE3CD}">
      <dsp:nvSpPr>
        <dsp:cNvPr id="0" name=""/>
        <dsp:cNvSpPr/>
      </dsp:nvSpPr>
      <dsp:spPr>
        <a:xfrm>
          <a:off x="2728661" y="2023043"/>
          <a:ext cx="109728" cy="109728"/>
        </a:xfrm>
        <a:prstGeom prst="ellipse">
          <a:avLst/>
        </a:prstGeom>
        <a:solidFill>
          <a:schemeClr val="accent4">
            <a:hueOff val="332192"/>
            <a:satOff val="-5747"/>
            <a:lumOff val="-1230"/>
            <a:alphaOff val="0"/>
          </a:schemeClr>
        </a:solidFill>
        <a:ln w="55000" cap="flat" cmpd="thickThin" algn="ctr">
          <a:solidFill>
            <a:schemeClr val="accent4">
              <a:hueOff val="332192"/>
              <a:satOff val="-5747"/>
              <a:lumOff val="-1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C9091-6508-4B95-9CBE-DBB8566991EA}">
      <dsp:nvSpPr>
        <dsp:cNvPr id="0" name=""/>
        <dsp:cNvSpPr/>
      </dsp:nvSpPr>
      <dsp:spPr>
        <a:xfrm>
          <a:off x="2645267" y="2225669"/>
          <a:ext cx="109728" cy="109728"/>
        </a:xfrm>
        <a:prstGeom prst="ellipse">
          <a:avLst/>
        </a:prstGeom>
        <a:solidFill>
          <a:schemeClr val="accent4">
            <a:hueOff val="442923"/>
            <a:satOff val="-7663"/>
            <a:lumOff val="-1640"/>
            <a:alphaOff val="0"/>
          </a:schemeClr>
        </a:solidFill>
        <a:ln w="55000" cap="flat" cmpd="thickThin" algn="ctr">
          <a:solidFill>
            <a:schemeClr val="accent4">
              <a:hueOff val="442923"/>
              <a:satOff val="-7663"/>
              <a:lumOff val="-16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9AC12-D0E9-4DFC-A05D-CF707CB2E95C}">
      <dsp:nvSpPr>
        <dsp:cNvPr id="0" name=""/>
        <dsp:cNvSpPr/>
      </dsp:nvSpPr>
      <dsp:spPr>
        <a:xfrm>
          <a:off x="2586014" y="497730"/>
          <a:ext cx="109728" cy="109728"/>
        </a:xfrm>
        <a:prstGeom prst="ellipse">
          <a:avLst/>
        </a:prstGeom>
        <a:solidFill>
          <a:schemeClr val="accent4">
            <a:hueOff val="553654"/>
            <a:satOff val="-9578"/>
            <a:lumOff val="-2050"/>
            <a:alphaOff val="0"/>
          </a:schemeClr>
        </a:solidFill>
        <a:ln w="55000" cap="flat" cmpd="thickThin" algn="ctr">
          <a:solidFill>
            <a:schemeClr val="accent4">
              <a:hueOff val="553654"/>
              <a:satOff val="-9578"/>
              <a:lumOff val="-20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888FC-42D8-4E50-A67B-22A846216F6D}">
      <dsp:nvSpPr>
        <dsp:cNvPr id="0" name=""/>
        <dsp:cNvSpPr/>
      </dsp:nvSpPr>
      <dsp:spPr>
        <a:xfrm>
          <a:off x="2738536" y="400872"/>
          <a:ext cx="109728" cy="109728"/>
        </a:xfrm>
        <a:prstGeom prst="ellipse">
          <a:avLst/>
        </a:prstGeom>
        <a:solidFill>
          <a:schemeClr val="accent4">
            <a:hueOff val="664384"/>
            <a:satOff val="-11494"/>
            <a:lumOff val="-2460"/>
            <a:alphaOff val="0"/>
          </a:schemeClr>
        </a:solidFill>
        <a:ln w="55000" cap="flat" cmpd="thickThin" algn="ctr">
          <a:solidFill>
            <a:schemeClr val="accent4">
              <a:hueOff val="664384"/>
              <a:satOff val="-11494"/>
              <a:lumOff val="-24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34A80-F2AB-4FDF-AA55-B808BB06A147}">
      <dsp:nvSpPr>
        <dsp:cNvPr id="0" name=""/>
        <dsp:cNvSpPr/>
      </dsp:nvSpPr>
      <dsp:spPr>
        <a:xfrm>
          <a:off x="2891058" y="304015"/>
          <a:ext cx="109728" cy="109728"/>
        </a:xfrm>
        <a:prstGeom prst="ellipse">
          <a:avLst/>
        </a:prstGeom>
        <a:solidFill>
          <a:schemeClr val="accent4">
            <a:hueOff val="775115"/>
            <a:satOff val="-13409"/>
            <a:lumOff val="-2870"/>
            <a:alphaOff val="0"/>
          </a:schemeClr>
        </a:solidFill>
        <a:ln w="55000" cap="flat" cmpd="thickThin" algn="ctr">
          <a:solidFill>
            <a:schemeClr val="accent4">
              <a:hueOff val="775115"/>
              <a:satOff val="-13409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3B775-B070-4BF6-B025-DAC9821A30D5}">
      <dsp:nvSpPr>
        <dsp:cNvPr id="0" name=""/>
        <dsp:cNvSpPr/>
      </dsp:nvSpPr>
      <dsp:spPr>
        <a:xfrm>
          <a:off x="3043580" y="400872"/>
          <a:ext cx="109728" cy="109728"/>
        </a:xfrm>
        <a:prstGeom prst="ellipse">
          <a:avLst/>
        </a:prstGeom>
        <a:solidFill>
          <a:schemeClr val="accent4">
            <a:hueOff val="885846"/>
            <a:satOff val="-15325"/>
            <a:lumOff val="-3280"/>
            <a:alphaOff val="0"/>
          </a:schemeClr>
        </a:solidFill>
        <a:ln w="55000" cap="flat" cmpd="thickThin" algn="ctr">
          <a:solidFill>
            <a:schemeClr val="accent4">
              <a:hueOff val="885846"/>
              <a:satOff val="-15325"/>
              <a:lumOff val="-32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F155F-D06F-4413-B1A6-6B1BB018FA67}">
      <dsp:nvSpPr>
        <dsp:cNvPr id="0" name=""/>
        <dsp:cNvSpPr/>
      </dsp:nvSpPr>
      <dsp:spPr>
        <a:xfrm>
          <a:off x="3196102" y="497730"/>
          <a:ext cx="109728" cy="109728"/>
        </a:xfrm>
        <a:prstGeom prst="ellipse">
          <a:avLst/>
        </a:prstGeom>
        <a:solidFill>
          <a:schemeClr val="accent4">
            <a:hueOff val="996576"/>
            <a:satOff val="-17241"/>
            <a:lumOff val="-3690"/>
            <a:alphaOff val="0"/>
          </a:schemeClr>
        </a:solidFill>
        <a:ln w="55000" cap="flat" cmpd="thickThin" algn="ctr">
          <a:solidFill>
            <a:schemeClr val="accent4">
              <a:hueOff val="996576"/>
              <a:satOff val="-17241"/>
              <a:lumOff val="-36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CB346-B5B4-412D-B857-25A3E81E5C04}">
      <dsp:nvSpPr>
        <dsp:cNvPr id="0" name=""/>
        <dsp:cNvSpPr/>
      </dsp:nvSpPr>
      <dsp:spPr>
        <a:xfrm>
          <a:off x="2891058" y="508191"/>
          <a:ext cx="109728" cy="109728"/>
        </a:xfrm>
        <a:prstGeom prst="ellipse">
          <a:avLst/>
        </a:prstGeom>
        <a:solidFill>
          <a:schemeClr val="accent4">
            <a:hueOff val="1107307"/>
            <a:satOff val="-19156"/>
            <a:lumOff val="-4100"/>
            <a:alphaOff val="0"/>
          </a:schemeClr>
        </a:solidFill>
        <a:ln w="55000" cap="flat" cmpd="thickThin" algn="ctr">
          <a:solidFill>
            <a:schemeClr val="accent4">
              <a:hueOff val="1107307"/>
              <a:satOff val="-19156"/>
              <a:lumOff val="-4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EBD7B-66C0-4AB5-9C43-C0793BE31A5F}">
      <dsp:nvSpPr>
        <dsp:cNvPr id="0" name=""/>
        <dsp:cNvSpPr/>
      </dsp:nvSpPr>
      <dsp:spPr>
        <a:xfrm>
          <a:off x="2891058" y="712754"/>
          <a:ext cx="109728" cy="109728"/>
        </a:xfrm>
        <a:prstGeom prst="ellipse">
          <a:avLst/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 w="55000" cap="flat" cmpd="thickThin" algn="ctr">
          <a:solidFill>
            <a:schemeClr val="accent4">
              <a:hueOff val="1218038"/>
              <a:satOff val="-21072"/>
              <a:lumOff val="-4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C426C-2944-4D70-B857-3CFE9E2DD133}">
      <dsp:nvSpPr>
        <dsp:cNvPr id="0" name=""/>
        <dsp:cNvSpPr/>
      </dsp:nvSpPr>
      <dsp:spPr>
        <a:xfrm>
          <a:off x="777148" y="3587335"/>
          <a:ext cx="2366832" cy="634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98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Face recognition</a:t>
          </a:r>
          <a:endParaRPr lang="en-US" sz="1400" kern="1200" dirty="0"/>
        </a:p>
      </dsp:txBody>
      <dsp:txXfrm>
        <a:off x="808127" y="3618314"/>
        <a:ext cx="2304874" cy="572652"/>
      </dsp:txXfrm>
    </dsp:sp>
    <dsp:sp modelId="{965506E7-F658-48FD-BCC6-50A32FE740B5}">
      <dsp:nvSpPr>
        <dsp:cNvPr id="0" name=""/>
        <dsp:cNvSpPr/>
      </dsp:nvSpPr>
      <dsp:spPr>
        <a:xfrm>
          <a:off x="0" y="2927828"/>
          <a:ext cx="1097280" cy="10972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A932A-4A79-4602-A240-900FFDBDFAB5}">
      <dsp:nvSpPr>
        <dsp:cNvPr id="0" name=""/>
        <dsp:cNvSpPr/>
      </dsp:nvSpPr>
      <dsp:spPr>
        <a:xfrm>
          <a:off x="2299624" y="2763271"/>
          <a:ext cx="2366832" cy="634610"/>
        </a:xfrm>
        <a:prstGeom prst="roundRect">
          <a:avLst/>
        </a:prstGeom>
        <a:solidFill>
          <a:schemeClr val="accent4">
            <a:hueOff val="609019"/>
            <a:satOff val="-10536"/>
            <a:lumOff val="-225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98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Iris recognition</a:t>
          </a:r>
          <a:endParaRPr lang="en-US" sz="1400" kern="1200" dirty="0"/>
        </a:p>
      </dsp:txBody>
      <dsp:txXfrm>
        <a:off x="2330603" y="2794250"/>
        <a:ext cx="2304874" cy="572652"/>
      </dsp:txXfrm>
    </dsp:sp>
    <dsp:sp modelId="{CF568897-9B00-4BCF-AA04-CC440B3E8D89}">
      <dsp:nvSpPr>
        <dsp:cNvPr id="0" name=""/>
        <dsp:cNvSpPr/>
      </dsp:nvSpPr>
      <dsp:spPr>
        <a:xfrm>
          <a:off x="1643451" y="2141058"/>
          <a:ext cx="1097280" cy="109720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93A03-7DCD-488D-922D-6B2C22A07602}">
      <dsp:nvSpPr>
        <dsp:cNvPr id="0" name=""/>
        <dsp:cNvSpPr/>
      </dsp:nvSpPr>
      <dsp:spPr>
        <a:xfrm>
          <a:off x="2971799" y="1485898"/>
          <a:ext cx="2366832" cy="634610"/>
        </a:xfrm>
        <a:prstGeom prst="roundRect">
          <a:avLst/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98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Weighted matching</a:t>
          </a:r>
          <a:endParaRPr lang="en-US" sz="1400" kern="1200" dirty="0"/>
        </a:p>
      </dsp:txBody>
      <dsp:txXfrm>
        <a:off x="3002778" y="1516877"/>
        <a:ext cx="2304874" cy="572652"/>
      </dsp:txXfrm>
    </dsp:sp>
    <dsp:sp modelId="{F91C7A75-44D6-494B-B1D9-037B82313BDC}">
      <dsp:nvSpPr>
        <dsp:cNvPr id="0" name=""/>
        <dsp:cNvSpPr/>
      </dsp:nvSpPr>
      <dsp:spPr>
        <a:xfrm>
          <a:off x="2342418" y="891208"/>
          <a:ext cx="1097280" cy="109720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B72C2-9995-4D4F-8F3E-C90442B37964}">
      <dsp:nvSpPr>
        <dsp:cNvPr id="0" name=""/>
        <dsp:cNvSpPr/>
      </dsp:nvSpPr>
      <dsp:spPr>
        <a:xfrm>
          <a:off x="0" y="0"/>
          <a:ext cx="2672869" cy="799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Segmentation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3404" y="23404"/>
        <a:ext cx="1784414" cy="752276"/>
      </dsp:txXfrm>
    </dsp:sp>
    <dsp:sp modelId="{1D69F39D-6FBE-427D-9FB4-693B9BAA5550}">
      <dsp:nvSpPr>
        <dsp:cNvPr id="0" name=""/>
        <dsp:cNvSpPr/>
      </dsp:nvSpPr>
      <dsp:spPr>
        <a:xfrm>
          <a:off x="450586" y="914398"/>
          <a:ext cx="2368814" cy="799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Mask generation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73990" y="937802"/>
        <a:ext cx="1684850" cy="752276"/>
      </dsp:txXfrm>
    </dsp:sp>
    <dsp:sp modelId="{7DF1983F-DBBF-4F4D-A8B9-CBB99346906A}">
      <dsp:nvSpPr>
        <dsp:cNvPr id="0" name=""/>
        <dsp:cNvSpPr/>
      </dsp:nvSpPr>
      <dsp:spPr>
        <a:xfrm>
          <a:off x="990611" y="1904997"/>
          <a:ext cx="2169999" cy="799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Feature extraction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014015" y="1928401"/>
        <a:ext cx="1542225" cy="752276"/>
      </dsp:txXfrm>
    </dsp:sp>
    <dsp:sp modelId="{ABD987DD-8511-4971-8E92-EB1BA529E92C}">
      <dsp:nvSpPr>
        <dsp:cNvPr id="0" name=""/>
        <dsp:cNvSpPr/>
      </dsp:nvSpPr>
      <dsp:spPr>
        <a:xfrm>
          <a:off x="1447787" y="2833116"/>
          <a:ext cx="2032791" cy="799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Matching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471191" y="2856520"/>
        <a:ext cx="1439210" cy="752276"/>
      </dsp:txXfrm>
    </dsp:sp>
    <dsp:sp modelId="{18E588AB-6FA9-4D7A-921D-5C1757A782A0}">
      <dsp:nvSpPr>
        <dsp:cNvPr id="0" name=""/>
        <dsp:cNvSpPr/>
      </dsp:nvSpPr>
      <dsp:spPr>
        <a:xfrm>
          <a:off x="1923706" y="660400"/>
          <a:ext cx="519404" cy="4178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>
            <a:solidFill>
              <a:schemeClr val="tx1"/>
            </a:solidFill>
          </a:endParaRPr>
        </a:p>
      </dsp:txBody>
      <dsp:txXfrm>
        <a:off x="2040572" y="660400"/>
        <a:ext cx="285672" cy="314397"/>
      </dsp:txXfrm>
    </dsp:sp>
    <dsp:sp modelId="{AAE7BA4F-EF33-468E-8848-7E23F6DDF1D6}">
      <dsp:nvSpPr>
        <dsp:cNvPr id="0" name=""/>
        <dsp:cNvSpPr/>
      </dsp:nvSpPr>
      <dsp:spPr>
        <a:xfrm>
          <a:off x="2264243" y="1574800"/>
          <a:ext cx="519404" cy="417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>
            <a:solidFill>
              <a:schemeClr val="tx1"/>
            </a:solidFill>
          </a:endParaRPr>
        </a:p>
      </dsp:txBody>
      <dsp:txXfrm>
        <a:off x="2381109" y="1574800"/>
        <a:ext cx="285672" cy="314401"/>
      </dsp:txXfrm>
    </dsp:sp>
    <dsp:sp modelId="{D7D8BF44-856A-4F92-89DF-DF87BD6ABF31}">
      <dsp:nvSpPr>
        <dsp:cNvPr id="0" name=""/>
        <dsp:cNvSpPr/>
      </dsp:nvSpPr>
      <dsp:spPr>
        <a:xfrm>
          <a:off x="2680448" y="2565401"/>
          <a:ext cx="519404" cy="4178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>
            <a:solidFill>
              <a:schemeClr val="tx1"/>
            </a:solidFill>
          </a:endParaRPr>
        </a:p>
      </dsp:txBody>
      <dsp:txXfrm>
        <a:off x="2797314" y="2565401"/>
        <a:ext cx="285672" cy="31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3/11/18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153400" cy="1829761"/>
          </a:xfrm>
        </p:spPr>
        <p:txBody>
          <a:bodyPr/>
          <a:lstStyle/>
          <a:p>
            <a:pPr algn="l"/>
            <a:r>
              <a:rPr lang="en-US" dirty="0" smtClean="0"/>
              <a:t>Biometrics security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6482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tx1"/>
                </a:solidFill>
              </a:rPr>
              <a:t>Feng</a:t>
            </a:r>
            <a:r>
              <a:rPr lang="en-US" dirty="0" smtClean="0">
                <a:solidFill>
                  <a:schemeClr val="tx1"/>
                </a:solidFill>
              </a:rPr>
              <a:t> Jiang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23745"/>
              </p:ext>
            </p:extLst>
          </p:nvPr>
        </p:nvGraphicFramePr>
        <p:xfrm>
          <a:off x="3657600" y="1981200"/>
          <a:ext cx="54864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185121" y="3906975"/>
            <a:ext cx="2057400" cy="6788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Iris weight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953000"/>
            <a:ext cx="2181225" cy="6511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weight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562127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Input&gt;&gt;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3081770" y="2839533"/>
            <a:ext cx="2057400" cy="6788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Matching threshold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410200" y="3009250"/>
            <a:ext cx="381000" cy="339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572000" y="4246411"/>
            <a:ext cx="381000" cy="339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199966" y="5108862"/>
            <a:ext cx="381000" cy="339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1143000"/>
            <a:ext cx="1724891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Matching report</a:t>
            </a:r>
          </a:p>
        </p:txBody>
      </p:sp>
    </p:spTree>
    <p:extLst>
      <p:ext uri="{BB962C8B-B14F-4D97-AF65-F5344CB8AC3E}">
        <p14:creationId xmlns:p14="http://schemas.microsoft.com/office/powerpoint/2010/main" val="6150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recognition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3503615"/>
              </p:ext>
            </p:extLst>
          </p:nvPr>
        </p:nvGraphicFramePr>
        <p:xfrm>
          <a:off x="457200" y="2006600"/>
          <a:ext cx="35052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57959"/>
            <a:ext cx="2057399" cy="121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/>
          <p:nvPr/>
        </p:nvPicPr>
        <p:blipFill>
          <a:blip r:embed="rId8"/>
          <a:stretch>
            <a:fillRect/>
          </a:stretch>
        </p:blipFill>
        <p:spPr>
          <a:xfrm>
            <a:off x="6928070" y="157959"/>
            <a:ext cx="2057400" cy="1366041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1"/>
            <a:ext cx="2133600" cy="132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70" y="1371601"/>
            <a:ext cx="2114472" cy="132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/>
          <p:nvPr/>
        </p:nvPicPr>
        <p:blipFill>
          <a:blip r:embed="rId11"/>
          <a:stretch>
            <a:fillRect/>
          </a:stretch>
        </p:blipFill>
        <p:spPr>
          <a:xfrm>
            <a:off x="4767582" y="5715476"/>
            <a:ext cx="2160488" cy="1139371"/>
          </a:xfrm>
          <a:prstGeom prst="rect">
            <a:avLst/>
          </a:prstGeom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40" y="5715475"/>
            <a:ext cx="2178660" cy="113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/>
          <p:nvPr/>
        </p:nvPicPr>
        <p:blipFill>
          <a:blip r:embed="rId13"/>
          <a:stretch>
            <a:fillRect/>
          </a:stretch>
        </p:blipFill>
        <p:spPr>
          <a:xfrm>
            <a:off x="5688990" y="2715595"/>
            <a:ext cx="2552700" cy="1282156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14"/>
          <a:stretch>
            <a:fillRect/>
          </a:stretch>
        </p:blipFill>
        <p:spPr>
          <a:xfrm>
            <a:off x="4804931" y="3657600"/>
            <a:ext cx="2129269" cy="1302839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15"/>
          <a:stretch>
            <a:fillRect/>
          </a:stretch>
        </p:blipFill>
        <p:spPr>
          <a:xfrm>
            <a:off x="6928815" y="3657599"/>
            <a:ext cx="2251710" cy="1302839"/>
          </a:xfrm>
          <a:prstGeom prst="rect">
            <a:avLst/>
          </a:prstGeom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38" y="4495800"/>
            <a:ext cx="2232332" cy="12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16827"/>
            <a:ext cx="5076825" cy="648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8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</a:t>
            </a:r>
            <a:r>
              <a:rPr lang="en-US" dirty="0" smtClean="0"/>
              <a:t>recognition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00200"/>
            <a:ext cx="4724400" cy="3687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51344"/>
              </p:ext>
            </p:extLst>
          </p:nvPr>
        </p:nvGraphicFramePr>
        <p:xfrm>
          <a:off x="4876800" y="5181600"/>
          <a:ext cx="3657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FRR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457200" y="4419600"/>
            <a:ext cx="3429000" cy="45720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236220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1, Most FRR lower than 0.2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2, Most FAR lower than 0.05</a:t>
            </a:r>
          </a:p>
          <a:p>
            <a:endParaRPr lang="en-US" sz="2000" b="1" dirty="0"/>
          </a:p>
          <a:p>
            <a:r>
              <a:rPr lang="en-US" sz="2000" b="1" dirty="0" smtClean="0"/>
              <a:t>Very  </a:t>
            </a:r>
            <a:r>
              <a:rPr lang="en-US" sz="4000" b="1" i="1" dirty="0" smtClean="0"/>
              <a:t>secure</a:t>
            </a:r>
            <a:r>
              <a:rPr lang="en-US" sz="4000" b="1" dirty="0" smtClean="0"/>
              <a:t> </a:t>
            </a:r>
            <a:r>
              <a:rPr lang="en-US" sz="2000" b="1" dirty="0" smtClean="0"/>
              <a:t>system </a:t>
            </a:r>
            <a:r>
              <a:rPr lang="en-US" sz="2400" b="1" i="1" dirty="0" smtClean="0"/>
              <a:t>!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1899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76201"/>
            <a:ext cx="8229600" cy="1143000"/>
          </a:xfrm>
        </p:spPr>
        <p:txBody>
          <a:bodyPr/>
          <a:lstStyle/>
          <a:p>
            <a:r>
              <a:rPr lang="en-US" dirty="0" smtClean="0"/>
              <a:t>System recognition accuracy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400" y="5410200"/>
            <a:ext cx="8229600" cy="1282891"/>
          </a:xfrm>
        </p:spPr>
        <p:txBody>
          <a:bodyPr/>
          <a:lstStyle/>
          <a:p>
            <a:r>
              <a:rPr lang="en-US" sz="1600" b="1" dirty="0" smtClean="0"/>
              <a:t>2+2 faces * 20 persons  (97.5% rank one matching)</a:t>
            </a:r>
          </a:p>
          <a:p>
            <a:r>
              <a:rPr lang="en-US" sz="1600" b="1" dirty="0" smtClean="0"/>
              <a:t>2+2 irises * 20 persons  (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=0.45  85%  matched)</a:t>
            </a:r>
          </a:p>
          <a:p>
            <a:r>
              <a:rPr lang="en-US" sz="1600" b="1" dirty="0" smtClean="0"/>
              <a:t>Face weight is 0.8   and  iris weight is 0.2</a:t>
            </a:r>
          </a:p>
          <a:p>
            <a:r>
              <a:rPr lang="en-US" sz="1600" b="1" dirty="0" smtClean="0"/>
              <a:t>100%  matched </a:t>
            </a: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1245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0864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1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b="1" dirty="0" smtClean="0"/>
          </a:p>
          <a:p>
            <a:r>
              <a:rPr lang="en-US" b="1" dirty="0" smtClean="0"/>
              <a:t>Features:</a:t>
            </a:r>
          </a:p>
          <a:p>
            <a:endParaRPr lang="en-US" b="1" dirty="0" smtClean="0"/>
          </a:p>
          <a:p>
            <a:r>
              <a:rPr lang="en-US" i="1" dirty="0" smtClean="0"/>
              <a:t>Adaptive</a:t>
            </a:r>
          </a:p>
          <a:p>
            <a:r>
              <a:rPr lang="en-US" i="1" dirty="0" smtClean="0"/>
              <a:t>Secure</a:t>
            </a:r>
          </a:p>
          <a:p>
            <a:r>
              <a:rPr lang="en-US" i="1" dirty="0" smtClean="0"/>
              <a:t>Easy and fast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Applications:</a:t>
            </a:r>
          </a:p>
          <a:p>
            <a:endParaRPr lang="en-US" b="1" dirty="0"/>
          </a:p>
          <a:p>
            <a:r>
              <a:rPr lang="en-US" i="1" dirty="0"/>
              <a:t>Bank entrance</a:t>
            </a:r>
          </a:p>
          <a:p>
            <a:r>
              <a:rPr lang="en-US" i="1" dirty="0"/>
              <a:t>Home entrance</a:t>
            </a:r>
          </a:p>
          <a:p>
            <a:r>
              <a:rPr lang="en-US" i="1" dirty="0" smtClean="0"/>
              <a:t>Lab/working  place entrance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Biometrics </a:t>
            </a:r>
            <a:r>
              <a:rPr lang="en-US" dirty="0" smtClean="0"/>
              <a:t>secure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225</TotalTime>
  <Words>117</Words>
  <Application>Microsoft Macintosh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Concourse</vt:lpstr>
      <vt:lpstr>Biometrics security system</vt:lpstr>
      <vt:lpstr>System diagram</vt:lpstr>
      <vt:lpstr>Iris recognition</vt:lpstr>
      <vt:lpstr>Iris recognition accuracy</vt:lpstr>
      <vt:lpstr>System recognition accuracy </vt:lpstr>
      <vt:lpstr>Biometrics secure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secure system</dc:title>
  <dc:creator>jf8768</dc:creator>
  <cp:lastModifiedBy>Feng Jiang</cp:lastModifiedBy>
  <cp:revision>24</cp:revision>
  <dcterms:created xsi:type="dcterms:W3CDTF">2006-08-16T00:00:00Z</dcterms:created>
  <dcterms:modified xsi:type="dcterms:W3CDTF">2018-03-12T05:26:08Z</dcterms:modified>
</cp:coreProperties>
</file>