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diagrams/layout1.xml" ContentType="application/vnd.openxmlformats-officedocument.drawingml.diagram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diagrams/drawing1.xml" ContentType="application/vnd.ms-office.drawingml.diagramDrawing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diagrams/data1.xml" ContentType="application/vnd.openxmlformats-officedocument.drawingml.diagramData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7" r:id="rId8"/>
    <p:sldMasterId id="2147483658" r:id="rId9"/>
    <p:sldMasterId id="2147483659" r:id="rId10"/>
    <p:sldMasterId id="2147483660" r:id="rId11"/>
    <p:sldMasterId id="2147483661" r:id="rId12"/>
    <p:sldMasterId id="2147483662" r:id="rId13"/>
    <p:sldMasterId id="2147483663" r:id="rId14"/>
    <p:sldMasterId id="2147483664" r:id="rId15"/>
    <p:sldMasterId id="2147483665" r:id="rId16"/>
    <p:sldMasterId id="2147483666" r:id="rId17"/>
  </p:sldMasterIdLst>
  <p:notesMasterIdLst>
    <p:notesMasterId r:id="rId20"/>
  </p:notesMasterIdLst>
  <p:handoutMasterIdLst>
    <p:handoutMasterId r:id="rId21"/>
  </p:handoutMasterIdLst>
  <p:sldIdLst>
    <p:sldId id="271" r:id="rId18"/>
    <p:sldId id="259" r:id="rId19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DAD"/>
    <a:srgbClr val="FFD14A"/>
    <a:srgbClr val="22D733"/>
    <a:srgbClr val="B56207"/>
    <a:srgbClr val="19AFFF"/>
    <a:srgbClr val="1DBF2B"/>
    <a:srgbClr val="E9F0FF"/>
    <a:srgbClr val="BCF7FF"/>
    <a:srgbClr val="606060"/>
    <a:srgbClr val="57B9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9" d="100"/>
          <a:sy n="59" d="100"/>
        </p:scale>
        <p:origin x="-126" y="-47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531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805FB-B590-456C-A200-990145E001EA}" type="doc">
      <dgm:prSet loTypeId="urn:microsoft.com/office/officeart/2005/8/layout/arrow2" loCatId="process" qsTypeId="urn:microsoft.com/office/officeart/2005/8/quickstyle/simple1" qsCatId="simple" csTypeId="urn:microsoft.com/office/officeart/2005/8/colors/colorful1" csCatId="colorful" phldr="1"/>
      <dgm:spPr/>
    </dgm:pt>
    <dgm:pt modelId="{472B4DE4-58E4-428E-9321-CB6008178C3A}">
      <dgm:prSet phldrT="[Texte]"/>
      <dgm:spPr/>
      <dgm:t>
        <a:bodyPr/>
        <a:lstStyle/>
        <a:p>
          <a:r>
            <a:rPr lang="fr-FR" dirty="0" err="1" smtClean="0"/>
            <a:t>Lightweight</a:t>
          </a:r>
          <a:r>
            <a:rPr lang="fr-FR" dirty="0" smtClean="0"/>
            <a:t> M@R </a:t>
          </a:r>
          <a:r>
            <a:rPr lang="fr-FR" dirty="0" err="1" smtClean="0"/>
            <a:t>framwork</a:t>
          </a:r>
          <a:r>
            <a:rPr lang="fr-FR" dirty="0" smtClean="0"/>
            <a:t> for building </a:t>
          </a:r>
          <a:r>
            <a:rPr lang="fr-FR" dirty="0" err="1" smtClean="0"/>
            <a:t>Distributed</a:t>
          </a:r>
          <a:r>
            <a:rPr lang="fr-FR" dirty="0" smtClean="0"/>
            <a:t> Adaptive System</a:t>
          </a:r>
          <a:endParaRPr lang="fr-FR" dirty="0"/>
        </a:p>
      </dgm:t>
    </dgm:pt>
    <dgm:pt modelId="{FC2E9DF4-5497-4790-BC25-61065AA13F4C}" type="parTrans" cxnId="{F5681EB6-4225-4C2D-8B36-AE965B83EF81}">
      <dgm:prSet/>
      <dgm:spPr/>
      <dgm:t>
        <a:bodyPr/>
        <a:lstStyle/>
        <a:p>
          <a:endParaRPr lang="fr-FR"/>
        </a:p>
      </dgm:t>
    </dgm:pt>
    <dgm:pt modelId="{2583CF7F-0B67-4F10-BF6A-9C31CA9CE279}" type="sibTrans" cxnId="{F5681EB6-4225-4C2D-8B36-AE965B83EF81}">
      <dgm:prSet/>
      <dgm:spPr/>
      <dgm:t>
        <a:bodyPr/>
        <a:lstStyle/>
        <a:p>
          <a:endParaRPr lang="fr-FR"/>
        </a:p>
      </dgm:t>
    </dgm:pt>
    <dgm:pt modelId="{57BFBB99-99DF-4A43-A3C6-5E9FD5B71D98}">
      <dgm:prSet phldrT="[Texte]"/>
      <dgm:spPr/>
      <dgm:t>
        <a:bodyPr/>
        <a:lstStyle/>
        <a:p>
          <a:r>
            <a:rPr lang="fr-FR" dirty="0" smtClean="0"/>
            <a:t>Extensible Virtual System Infrastructure</a:t>
          </a:r>
          <a:endParaRPr lang="fr-FR" dirty="0"/>
        </a:p>
      </dgm:t>
    </dgm:pt>
    <dgm:pt modelId="{93609F66-797B-4B2E-B923-932CC4709ED0}" type="parTrans" cxnId="{6ED1808C-AEBA-4659-A6A4-9EB249AF5028}">
      <dgm:prSet/>
      <dgm:spPr/>
      <dgm:t>
        <a:bodyPr/>
        <a:lstStyle/>
        <a:p>
          <a:endParaRPr lang="fr-FR"/>
        </a:p>
      </dgm:t>
    </dgm:pt>
    <dgm:pt modelId="{8AD8A10E-4C28-475C-ABC7-05A4FE7E47CC}" type="sibTrans" cxnId="{6ED1808C-AEBA-4659-A6A4-9EB249AF5028}">
      <dgm:prSet/>
      <dgm:spPr/>
      <dgm:t>
        <a:bodyPr/>
        <a:lstStyle/>
        <a:p>
          <a:endParaRPr lang="fr-FR"/>
        </a:p>
      </dgm:t>
    </dgm:pt>
    <dgm:pt modelId="{4A6AD906-2D57-41C8-A725-EC940DFD62DD}">
      <dgm:prSet phldrT="[Texte]" custT="1"/>
      <dgm:spPr/>
      <dgm:t>
        <a:bodyPr/>
        <a:lstStyle/>
        <a:p>
          <a:r>
            <a:rPr lang="fr-FR" sz="2400" dirty="0" err="1" smtClean="0"/>
            <a:t>Resilient</a:t>
          </a:r>
          <a:r>
            <a:rPr lang="fr-FR" sz="2400" dirty="0" smtClean="0"/>
            <a:t> Software infrastructure </a:t>
          </a:r>
          <a:r>
            <a:rPr lang="fr-FR" sz="2400" dirty="0" err="1" smtClean="0"/>
            <a:t>based</a:t>
          </a:r>
          <a:r>
            <a:rPr lang="fr-FR" sz="2400" dirty="0" smtClean="0"/>
            <a:t> on </a:t>
          </a:r>
          <a:r>
            <a:rPr lang="fr-FR" sz="2400" dirty="0" err="1" smtClean="0"/>
            <a:t>diversity</a:t>
          </a:r>
          <a:endParaRPr lang="fr-FR" sz="2400" dirty="0"/>
        </a:p>
      </dgm:t>
    </dgm:pt>
    <dgm:pt modelId="{254522D2-7DE3-4968-A2C2-90091A86A393}" type="parTrans" cxnId="{AEF50AE5-C567-4C34-816C-46481C600791}">
      <dgm:prSet/>
      <dgm:spPr/>
      <dgm:t>
        <a:bodyPr/>
        <a:lstStyle/>
        <a:p>
          <a:endParaRPr lang="fr-FR"/>
        </a:p>
      </dgm:t>
    </dgm:pt>
    <dgm:pt modelId="{FE7931D4-B012-4C3A-AB2E-C4CD11AD4991}" type="sibTrans" cxnId="{AEF50AE5-C567-4C34-816C-46481C600791}">
      <dgm:prSet/>
      <dgm:spPr/>
      <dgm:t>
        <a:bodyPr/>
        <a:lstStyle/>
        <a:p>
          <a:endParaRPr lang="fr-FR"/>
        </a:p>
      </dgm:t>
    </dgm:pt>
    <dgm:pt modelId="{38904B1A-8FDF-4181-85A3-706C12BF40E7}">
      <dgm:prSet phldrT="[Texte]"/>
      <dgm:spPr/>
      <dgm:t>
        <a:bodyPr/>
        <a:lstStyle/>
        <a:p>
          <a:r>
            <a:rPr lang="fr-FR" i="0" dirty="0" smtClean="0"/>
            <a:t>M@R </a:t>
          </a:r>
          <a:r>
            <a:rPr lang="fr-FR" i="0" dirty="0" err="1" smtClean="0"/>
            <a:t>Runtimes</a:t>
          </a:r>
          <a:r>
            <a:rPr lang="fr-FR" i="0" dirty="0" smtClean="0"/>
            <a:t> for </a:t>
          </a:r>
          <a:r>
            <a:rPr lang="fr-FR" i="0" dirty="0" err="1" smtClean="0"/>
            <a:t>Distributed</a:t>
          </a:r>
          <a:r>
            <a:rPr lang="fr-FR" i="0" dirty="0" smtClean="0"/>
            <a:t> and </a:t>
          </a:r>
          <a:r>
            <a:rPr lang="fr-FR" i="0" dirty="0" err="1" smtClean="0"/>
            <a:t>Heterogeneous</a:t>
          </a:r>
          <a:r>
            <a:rPr lang="fr-FR" i="0" dirty="0" smtClean="0"/>
            <a:t> adaptive </a:t>
          </a:r>
          <a:r>
            <a:rPr lang="fr-FR" i="0" dirty="0" err="1" smtClean="0"/>
            <a:t>systems</a:t>
          </a:r>
          <a:r>
            <a:rPr lang="fr-FR" i="0" dirty="0" smtClean="0"/>
            <a:t>  </a:t>
          </a:r>
          <a:endParaRPr lang="fr-FR" i="0" dirty="0"/>
        </a:p>
      </dgm:t>
    </dgm:pt>
    <dgm:pt modelId="{AE78C0C8-DEA7-4CBB-AB6C-8885BCDD0BAD}" type="parTrans" cxnId="{5A7F2AD8-A736-43A1-9DDC-7F7EE2C2B742}">
      <dgm:prSet/>
      <dgm:spPr/>
      <dgm:t>
        <a:bodyPr/>
        <a:lstStyle/>
        <a:p>
          <a:endParaRPr lang="fr-FR"/>
        </a:p>
      </dgm:t>
    </dgm:pt>
    <dgm:pt modelId="{AB0210A0-D470-4610-A62D-68E2320B69EA}" type="sibTrans" cxnId="{5A7F2AD8-A736-43A1-9DDC-7F7EE2C2B742}">
      <dgm:prSet/>
      <dgm:spPr/>
      <dgm:t>
        <a:bodyPr/>
        <a:lstStyle/>
        <a:p>
          <a:endParaRPr lang="fr-FR"/>
        </a:p>
      </dgm:t>
    </dgm:pt>
    <dgm:pt modelId="{78008B23-32C8-4189-A878-BE14CD9EC4B1}" type="pres">
      <dgm:prSet presAssocID="{693805FB-B590-456C-A200-990145E001EA}" presName="arrowDiagram" presStyleCnt="0">
        <dgm:presLayoutVars>
          <dgm:chMax val="5"/>
          <dgm:dir/>
          <dgm:resizeHandles val="exact"/>
        </dgm:presLayoutVars>
      </dgm:prSet>
      <dgm:spPr/>
    </dgm:pt>
    <dgm:pt modelId="{8BF073E0-2B63-431E-BE17-6BDB1CCB4299}" type="pres">
      <dgm:prSet presAssocID="{693805FB-B590-456C-A200-990145E001EA}" presName="arrow" presStyleLbl="bgShp" presStyleIdx="0" presStyleCnt="1"/>
      <dgm:spPr/>
    </dgm:pt>
    <dgm:pt modelId="{97124683-5DAF-4FA2-B044-7612A77D05BE}" type="pres">
      <dgm:prSet presAssocID="{693805FB-B590-456C-A200-990145E001EA}" presName="arrowDiagram4" presStyleCnt="0"/>
      <dgm:spPr/>
    </dgm:pt>
    <dgm:pt modelId="{F71FF46F-3BDC-4DE4-A1F9-2222650CB6DA}" type="pres">
      <dgm:prSet presAssocID="{472B4DE4-58E4-428E-9321-CB6008178C3A}" presName="bullet4a" presStyleLbl="node1" presStyleIdx="0" presStyleCnt="4" custFlipHor="1" custScaleX="21739" custScaleY="36695"/>
      <dgm:spPr/>
    </dgm:pt>
    <dgm:pt modelId="{7E2621D8-0A9A-4FD0-BED7-554539D46BED}" type="pres">
      <dgm:prSet presAssocID="{472B4DE4-58E4-428E-9321-CB6008178C3A}" presName="textBox4a" presStyleLbl="revTx" presStyleIdx="0" presStyleCnt="4" custLinFactNeighborX="-14073" custLinFactNeighborY="808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9A825D-891C-41B1-95C6-F0FDF641B476}" type="pres">
      <dgm:prSet presAssocID="{38904B1A-8FDF-4181-85A3-706C12BF40E7}" presName="bullet4b" presStyleLbl="node1" presStyleIdx="1" presStyleCnt="4" custFlipVert="1" custFlipHor="1" custScaleX="21874" custScaleY="21874" custLinFactX="6873" custLinFactNeighborX="100000" custLinFactNeighborY="-66016"/>
      <dgm:spPr/>
    </dgm:pt>
    <dgm:pt modelId="{19A544B8-4C1B-469B-9D76-6D22B8242A0B}" type="pres">
      <dgm:prSet presAssocID="{38904B1A-8FDF-4181-85A3-706C12BF40E7}" presName="textBox4b" presStyleLbl="revTx" presStyleIdx="1" presStyleCnt="4" custLinFactNeighborX="33601" custLinFactNeighborY="-1624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C7DC38-47D2-45C6-BEDA-C9964025310A}" type="pres">
      <dgm:prSet presAssocID="{57BFBB99-99DF-4A43-A3C6-5E9FD5B71D98}" presName="bullet4c" presStyleLbl="node1" presStyleIdx="2" presStyleCnt="4" custFlipVert="1" custFlipHor="1" custScaleX="11556" custScaleY="11556" custLinFactX="47878" custLinFactNeighborX="100000" custLinFactNeighborY="-54070"/>
      <dgm:spPr/>
    </dgm:pt>
    <dgm:pt modelId="{31DC5D88-5131-49FE-9A10-45B40E3273B4}" type="pres">
      <dgm:prSet presAssocID="{57BFBB99-99DF-4A43-A3C6-5E9FD5B71D98}" presName="textBox4c" presStyleLbl="revTx" presStyleIdx="2" presStyleCnt="4" custLinFactNeighborX="43304" custLinFactNeighborY="-1023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8E00E5-F55B-41CE-AEB8-051FD317F432}" type="pres">
      <dgm:prSet presAssocID="{4A6AD906-2D57-41C8-A725-EC940DFD62DD}" presName="bullet4d" presStyleLbl="node1" presStyleIdx="3" presStyleCnt="4" custFlipHor="1" custScaleX="10036" custScaleY="11972" custLinFactX="100000" custLinFactNeighborX="132222" custLinFactNeighborY="-50574"/>
      <dgm:spPr/>
    </dgm:pt>
    <dgm:pt modelId="{AF15B52F-4666-46B2-A7ED-57EF3D22247E}" type="pres">
      <dgm:prSet presAssocID="{4A6AD906-2D57-41C8-A725-EC940DFD62DD}" presName="textBox4d" presStyleLbl="revTx" presStyleIdx="3" presStyleCnt="4" custScaleX="108328" custLinFactNeighborX="35568" custLinFactNeighborY="-124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0A4D0B6-5A56-4F37-A28E-610EB0EA373D}" type="presOf" srcId="{472B4DE4-58E4-428E-9321-CB6008178C3A}" destId="{7E2621D8-0A9A-4FD0-BED7-554539D46BED}" srcOrd="0" destOrd="0" presId="urn:microsoft.com/office/officeart/2005/8/layout/arrow2"/>
    <dgm:cxn modelId="{54CD06AD-C29C-47BA-8597-583CC09B682F}" type="presOf" srcId="{38904B1A-8FDF-4181-85A3-706C12BF40E7}" destId="{19A544B8-4C1B-469B-9D76-6D22B8242A0B}" srcOrd="0" destOrd="0" presId="urn:microsoft.com/office/officeart/2005/8/layout/arrow2"/>
    <dgm:cxn modelId="{F5681EB6-4225-4C2D-8B36-AE965B83EF81}" srcId="{693805FB-B590-456C-A200-990145E001EA}" destId="{472B4DE4-58E4-428E-9321-CB6008178C3A}" srcOrd="0" destOrd="0" parTransId="{FC2E9DF4-5497-4790-BC25-61065AA13F4C}" sibTransId="{2583CF7F-0B67-4F10-BF6A-9C31CA9CE279}"/>
    <dgm:cxn modelId="{5A7F2AD8-A736-43A1-9DDC-7F7EE2C2B742}" srcId="{693805FB-B590-456C-A200-990145E001EA}" destId="{38904B1A-8FDF-4181-85A3-706C12BF40E7}" srcOrd="1" destOrd="0" parTransId="{AE78C0C8-DEA7-4CBB-AB6C-8885BCDD0BAD}" sibTransId="{AB0210A0-D470-4610-A62D-68E2320B69EA}"/>
    <dgm:cxn modelId="{83C86C8D-AB87-4E8B-9787-82E404730D04}" type="presOf" srcId="{57BFBB99-99DF-4A43-A3C6-5E9FD5B71D98}" destId="{31DC5D88-5131-49FE-9A10-45B40E3273B4}" srcOrd="0" destOrd="0" presId="urn:microsoft.com/office/officeart/2005/8/layout/arrow2"/>
    <dgm:cxn modelId="{AEF50AE5-C567-4C34-816C-46481C600791}" srcId="{693805FB-B590-456C-A200-990145E001EA}" destId="{4A6AD906-2D57-41C8-A725-EC940DFD62DD}" srcOrd="3" destOrd="0" parTransId="{254522D2-7DE3-4968-A2C2-90091A86A393}" sibTransId="{FE7931D4-B012-4C3A-AB2E-C4CD11AD4991}"/>
    <dgm:cxn modelId="{6ED1808C-AEBA-4659-A6A4-9EB249AF5028}" srcId="{693805FB-B590-456C-A200-990145E001EA}" destId="{57BFBB99-99DF-4A43-A3C6-5E9FD5B71D98}" srcOrd="2" destOrd="0" parTransId="{93609F66-797B-4B2E-B923-932CC4709ED0}" sibTransId="{8AD8A10E-4C28-475C-ABC7-05A4FE7E47CC}"/>
    <dgm:cxn modelId="{0F0DBEA7-F393-408B-B40C-D8AE27ED5D71}" type="presOf" srcId="{693805FB-B590-456C-A200-990145E001EA}" destId="{78008B23-32C8-4189-A878-BE14CD9EC4B1}" srcOrd="0" destOrd="0" presId="urn:microsoft.com/office/officeart/2005/8/layout/arrow2"/>
    <dgm:cxn modelId="{39E37204-9AAA-4C54-A0B1-7C1E286D0B96}" type="presOf" srcId="{4A6AD906-2D57-41C8-A725-EC940DFD62DD}" destId="{AF15B52F-4666-46B2-A7ED-57EF3D22247E}" srcOrd="0" destOrd="0" presId="urn:microsoft.com/office/officeart/2005/8/layout/arrow2"/>
    <dgm:cxn modelId="{CAAAE343-DD90-4164-9B51-7F6F64B5848C}" type="presParOf" srcId="{78008B23-32C8-4189-A878-BE14CD9EC4B1}" destId="{8BF073E0-2B63-431E-BE17-6BDB1CCB4299}" srcOrd="0" destOrd="0" presId="urn:microsoft.com/office/officeart/2005/8/layout/arrow2"/>
    <dgm:cxn modelId="{D2FEA040-736A-42B2-AACE-06D691B9F947}" type="presParOf" srcId="{78008B23-32C8-4189-A878-BE14CD9EC4B1}" destId="{97124683-5DAF-4FA2-B044-7612A77D05BE}" srcOrd="1" destOrd="0" presId="urn:microsoft.com/office/officeart/2005/8/layout/arrow2"/>
    <dgm:cxn modelId="{D25324DD-C40D-4A31-BDCB-43D0224243F2}" type="presParOf" srcId="{97124683-5DAF-4FA2-B044-7612A77D05BE}" destId="{F71FF46F-3BDC-4DE4-A1F9-2222650CB6DA}" srcOrd="0" destOrd="0" presId="urn:microsoft.com/office/officeart/2005/8/layout/arrow2"/>
    <dgm:cxn modelId="{45952C71-0FCE-4D68-BADF-725F9A96006C}" type="presParOf" srcId="{97124683-5DAF-4FA2-B044-7612A77D05BE}" destId="{7E2621D8-0A9A-4FD0-BED7-554539D46BED}" srcOrd="1" destOrd="0" presId="urn:microsoft.com/office/officeart/2005/8/layout/arrow2"/>
    <dgm:cxn modelId="{3BDF69D9-D90B-4A43-9FD5-70F48B45296E}" type="presParOf" srcId="{97124683-5DAF-4FA2-B044-7612A77D05BE}" destId="{D09A825D-891C-41B1-95C6-F0FDF641B476}" srcOrd="2" destOrd="0" presId="urn:microsoft.com/office/officeart/2005/8/layout/arrow2"/>
    <dgm:cxn modelId="{7D835ADC-D595-4B33-89CB-7D0BAAE46B70}" type="presParOf" srcId="{97124683-5DAF-4FA2-B044-7612A77D05BE}" destId="{19A544B8-4C1B-469B-9D76-6D22B8242A0B}" srcOrd="3" destOrd="0" presId="urn:microsoft.com/office/officeart/2005/8/layout/arrow2"/>
    <dgm:cxn modelId="{352CD4E6-4997-47A3-9DAE-F6E21D2A9424}" type="presParOf" srcId="{97124683-5DAF-4FA2-B044-7612A77D05BE}" destId="{D7C7DC38-47D2-45C6-BEDA-C9964025310A}" srcOrd="4" destOrd="0" presId="urn:microsoft.com/office/officeart/2005/8/layout/arrow2"/>
    <dgm:cxn modelId="{6A4E0CB3-7041-4772-ACAE-9221871BBEF1}" type="presParOf" srcId="{97124683-5DAF-4FA2-B044-7612A77D05BE}" destId="{31DC5D88-5131-49FE-9A10-45B40E3273B4}" srcOrd="5" destOrd="0" presId="urn:microsoft.com/office/officeart/2005/8/layout/arrow2"/>
    <dgm:cxn modelId="{74CBF59A-631F-435E-8DA5-367C107A07CC}" type="presParOf" srcId="{97124683-5DAF-4FA2-B044-7612A77D05BE}" destId="{278E00E5-F55B-41CE-AEB8-051FD317F432}" srcOrd="6" destOrd="0" presId="urn:microsoft.com/office/officeart/2005/8/layout/arrow2"/>
    <dgm:cxn modelId="{9E839213-EFFD-4C65-8D11-D965F813362D}" type="presParOf" srcId="{97124683-5DAF-4FA2-B044-7612A77D05BE}" destId="{AF15B52F-4666-46B2-A7ED-57EF3D22247E}" srcOrd="7" destOrd="0" presId="urn:microsoft.com/office/officeart/2005/8/layout/arrow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F073E0-2B63-431E-BE17-6BDB1CCB4299}">
      <dsp:nvSpPr>
        <dsp:cNvPr id="0" name=""/>
        <dsp:cNvSpPr/>
      </dsp:nvSpPr>
      <dsp:spPr>
        <a:xfrm>
          <a:off x="0" y="41737"/>
          <a:ext cx="10678863" cy="667428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FF46F-3BDC-4DE4-A1F9-2222650CB6DA}">
      <dsp:nvSpPr>
        <dsp:cNvPr id="0" name=""/>
        <dsp:cNvSpPr/>
      </dsp:nvSpPr>
      <dsp:spPr>
        <a:xfrm flipH="1">
          <a:off x="1147978" y="5082482"/>
          <a:ext cx="53393" cy="901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621D8-0A9A-4FD0-BED7-554539D46BED}">
      <dsp:nvSpPr>
        <dsp:cNvPr id="0" name=""/>
        <dsp:cNvSpPr/>
      </dsp:nvSpPr>
      <dsp:spPr>
        <a:xfrm>
          <a:off x="917689" y="5169284"/>
          <a:ext cx="1826085" cy="1588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146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Lightweight</a:t>
          </a:r>
          <a:r>
            <a:rPr lang="fr-FR" sz="1900" kern="1200" dirty="0" smtClean="0"/>
            <a:t> M@R </a:t>
          </a:r>
          <a:r>
            <a:rPr lang="fr-FR" sz="1900" kern="1200" dirty="0" err="1" smtClean="0"/>
            <a:t>framwork</a:t>
          </a:r>
          <a:r>
            <a:rPr lang="fr-FR" sz="1900" kern="1200" dirty="0" smtClean="0"/>
            <a:t> for building </a:t>
          </a:r>
          <a:r>
            <a:rPr lang="fr-FR" sz="1900" kern="1200" dirty="0" err="1" smtClean="0"/>
            <a:t>Distributed</a:t>
          </a:r>
          <a:r>
            <a:rPr lang="fr-FR" sz="1900" kern="1200" dirty="0" smtClean="0"/>
            <a:t> Adaptive System</a:t>
          </a:r>
          <a:endParaRPr lang="fr-FR" sz="1900" kern="1200" dirty="0"/>
        </a:p>
      </dsp:txBody>
      <dsp:txXfrm>
        <a:off x="917689" y="5169284"/>
        <a:ext cx="1826085" cy="1588481"/>
      </dsp:txXfrm>
    </dsp:sp>
    <dsp:sp modelId="{D09A825D-891C-41B1-95C6-F0FDF641B476}">
      <dsp:nvSpPr>
        <dsp:cNvPr id="0" name=""/>
        <dsp:cNvSpPr/>
      </dsp:nvSpPr>
      <dsp:spPr>
        <a:xfrm flipH="1" flipV="1">
          <a:off x="3410555" y="3337169"/>
          <a:ext cx="93435" cy="934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544B8-4C1B-469B-9D76-6D22B8242A0B}">
      <dsp:nvSpPr>
        <dsp:cNvPr id="0" name=""/>
        <dsp:cNvSpPr/>
      </dsp:nvSpPr>
      <dsp:spPr>
        <a:xfrm>
          <a:off x="3754283" y="3170319"/>
          <a:ext cx="2242561" cy="305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340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i="0" kern="1200" dirty="0" smtClean="0"/>
            <a:t>M@R </a:t>
          </a:r>
          <a:r>
            <a:rPr lang="fr-FR" sz="1900" i="0" kern="1200" dirty="0" err="1" smtClean="0"/>
            <a:t>Runtimes</a:t>
          </a:r>
          <a:r>
            <a:rPr lang="fr-FR" sz="1900" i="0" kern="1200" dirty="0" smtClean="0"/>
            <a:t> for </a:t>
          </a:r>
          <a:r>
            <a:rPr lang="fr-FR" sz="1900" i="0" kern="1200" dirty="0" err="1" smtClean="0"/>
            <a:t>Distributed</a:t>
          </a:r>
          <a:r>
            <a:rPr lang="fr-FR" sz="1900" i="0" kern="1200" dirty="0" smtClean="0"/>
            <a:t> and </a:t>
          </a:r>
          <a:r>
            <a:rPr lang="fr-FR" sz="1900" i="0" kern="1200" dirty="0" err="1" smtClean="0"/>
            <a:t>Heterogeneous</a:t>
          </a:r>
          <a:r>
            <a:rPr lang="fr-FR" sz="1900" i="0" kern="1200" dirty="0" smtClean="0"/>
            <a:t> adaptive </a:t>
          </a:r>
          <a:r>
            <a:rPr lang="fr-FR" sz="1900" i="0" kern="1200" dirty="0" err="1" smtClean="0"/>
            <a:t>systems</a:t>
          </a:r>
          <a:r>
            <a:rPr lang="fr-FR" sz="1900" i="0" kern="1200" dirty="0" smtClean="0"/>
            <a:t>  </a:t>
          </a:r>
          <a:endParaRPr lang="fr-FR" sz="1900" i="0" kern="1200" dirty="0"/>
        </a:p>
      </dsp:txBody>
      <dsp:txXfrm>
        <a:off x="3754283" y="3170319"/>
        <a:ext cx="2242561" cy="3050150"/>
      </dsp:txXfrm>
    </dsp:sp>
    <dsp:sp modelId="{D7C7DC38-47D2-45C6-BEDA-C9964025310A}">
      <dsp:nvSpPr>
        <dsp:cNvPr id="0" name=""/>
        <dsp:cNvSpPr/>
      </dsp:nvSpPr>
      <dsp:spPr>
        <a:xfrm flipH="1" flipV="1">
          <a:off x="6090294" y="2252589"/>
          <a:ext cx="65404" cy="654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C5D88-5131-49FE-9A10-45B40E3273B4}">
      <dsp:nvSpPr>
        <dsp:cNvPr id="0" name=""/>
        <dsp:cNvSpPr/>
      </dsp:nvSpPr>
      <dsp:spPr>
        <a:xfrm>
          <a:off x="6257156" y="2169152"/>
          <a:ext cx="2242561" cy="41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901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Extensible Virtual System Infrastructure</a:t>
          </a:r>
          <a:endParaRPr lang="fr-FR" sz="1900" kern="1200" dirty="0"/>
        </a:p>
      </dsp:txBody>
      <dsp:txXfrm>
        <a:off x="6257156" y="2169152"/>
        <a:ext cx="2242561" cy="4124711"/>
      </dsp:txXfrm>
    </dsp:sp>
    <dsp:sp modelId="{278E00E5-F55B-41CE-AEB8-051FD317F432}">
      <dsp:nvSpPr>
        <dsp:cNvPr id="0" name=""/>
        <dsp:cNvSpPr/>
      </dsp:nvSpPr>
      <dsp:spPr>
        <a:xfrm flipH="1">
          <a:off x="9518229" y="1501724"/>
          <a:ext cx="76092" cy="907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5B52F-4666-46B2-A7ED-57EF3D22247E}">
      <dsp:nvSpPr>
        <dsp:cNvPr id="0" name=""/>
        <dsp:cNvSpPr/>
      </dsp:nvSpPr>
      <dsp:spPr>
        <a:xfrm>
          <a:off x="8249542" y="1334867"/>
          <a:ext cx="2429321" cy="4785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754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Resilient</a:t>
          </a:r>
          <a:r>
            <a:rPr lang="fr-FR" sz="2400" kern="1200" dirty="0" smtClean="0"/>
            <a:t> Software infrastructure </a:t>
          </a:r>
          <a:r>
            <a:rPr lang="fr-FR" sz="2400" kern="1200" dirty="0" err="1" smtClean="0"/>
            <a:t>based</a:t>
          </a:r>
          <a:r>
            <a:rPr lang="fr-FR" sz="2400" kern="1200" dirty="0" smtClean="0"/>
            <a:t> on </a:t>
          </a:r>
          <a:r>
            <a:rPr lang="fr-FR" sz="2400" kern="1200" dirty="0" err="1" smtClean="0"/>
            <a:t>diversity</a:t>
          </a:r>
          <a:endParaRPr lang="fr-FR" sz="2400" kern="1200" dirty="0"/>
        </a:p>
      </dsp:txBody>
      <dsp:txXfrm>
        <a:off x="8249542" y="1334867"/>
        <a:ext cx="2429321" cy="4785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393DE-1495-2048-ABFC-D48C203F24EC}" type="datetimeFigureOut">
              <a:rPr lang="fr-FR" smtClean="0"/>
              <a:pPr/>
              <a:t>20/09/2012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A6463-45E4-C34D-A78F-DF4EAD0E9E2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50929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</a:lstStyle>
          <a:p>
            <a:pPr>
              <a:defRPr/>
            </a:pPr>
            <a:fld id="{5E143B97-6EB2-6849-A0B8-C7C08C87F02E}" type="datetimeFigureOut">
              <a:rPr lang="fr-FR"/>
              <a:pPr>
                <a:defRPr/>
              </a:pPr>
              <a:t>20/09/2012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</a:lstStyle>
          <a:p>
            <a:pPr>
              <a:defRPr/>
            </a:pPr>
            <a:fld id="{C58D6D6C-7C51-EF4C-A178-17CB94EE23F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581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191032" y="8981256"/>
            <a:ext cx="388318" cy="5183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F2916-732D-A649-86E4-899C98E4A2A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629964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191032" y="8981256"/>
            <a:ext cx="388318" cy="5183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E5362-A534-6D41-BFEC-C46F4B038A1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871512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C9827-B77F-9E4B-8044-B362E8F03BF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2162208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AF4B9-589B-AF4A-BCD7-B7F2D77C2FD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464166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CC905-7E41-D04E-B5FA-153F8E565CD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0527880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07382-660E-BE44-A408-723E9E71AD4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5836186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504FA-5305-EF4A-A771-9C91BBE5B31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7875820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693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775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3CD9E-75A1-3D4C-9EAB-E8807FC1E0C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437494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6B53A-D3AC-5F4B-813A-88ADB486F5C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7928254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FEF6D-083F-5545-970E-BAAF2D0F220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8027049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D9144-6ABB-2148-901D-92E22AC9580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7266210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9D168-3834-B948-A0DC-038E422CC5E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682010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3820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38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191032" y="8981256"/>
            <a:ext cx="388318" cy="5183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436DF-7250-E946-AC8A-E97151CEEEF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230634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FCD0A-FCE5-0749-8ED3-F085CECC418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0993251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068BC-CC66-2247-9E58-2F612AD83C0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4068174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FEBCC-DDD2-304B-9E3C-7E0D733AD96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8928779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F2FEF-4516-2D4B-961C-FE263754611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395022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5517-0B9F-C74C-9E02-DF9EF87E29F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5680352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C0274-7E60-854E-B2CE-C9819D78DCC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8479723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15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786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7109D-2318-0242-AF4F-8BC06264C24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991160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9A4A5-5A4E-B249-A61B-293B898A06C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4162347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4F4D3-9594-1A48-BF37-BA62EDCB0B9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1272601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D79B9-0C8F-D445-9E39-5821D12B889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753396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4400" y="1280000"/>
            <a:ext cx="11776000" cy="768000"/>
          </a:xfrm>
          <a:prstGeom prst="rect">
            <a:avLst/>
          </a:prstGeom>
        </p:spPr>
        <p:txBody>
          <a:bodyPr lIns="130046" tIns="0" rIns="130046" bIns="0" anchor="ctr">
            <a:noAutofit/>
          </a:bodyPr>
          <a:lstStyle>
            <a:lvl1pPr>
              <a:buNone/>
              <a:defRPr sz="4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fr-FR" dirty="0" err="1" smtClean="0"/>
              <a:t>Subtitle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14400" y="512000"/>
            <a:ext cx="11776000" cy="768000"/>
          </a:xfrm>
        </p:spPr>
        <p:txBody>
          <a:bodyPr tIns="0" bIns="0"/>
          <a:lstStyle>
            <a:lvl1pPr>
              <a:defRPr sz="5700" b="0"/>
            </a:lvl1pPr>
          </a:lstStyle>
          <a:p>
            <a:r>
              <a:rPr lang="fr-FR" dirty="0" err="1" smtClean="0"/>
              <a:t>Title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4400" y="2560000"/>
            <a:ext cx="11776000" cy="6144000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14400" y="9088000"/>
            <a:ext cx="3072000" cy="512000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>
                <a:latin typeface="+mn-lt"/>
              </a:defRPr>
            </a:lvl1pPr>
          </a:lstStyle>
          <a:p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454400" y="9088000"/>
            <a:ext cx="4096000" cy="512000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>
                <a:latin typeface="+mn-lt"/>
              </a:defRPr>
            </a:lvl1pPr>
          </a:lstStyle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191032" y="8981256"/>
            <a:ext cx="388318" cy="5183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E7EE8A5-10FE-48B4-B5C6-A443E0322F87}" type="slidenum">
              <a:rPr lang="fr-CH" smtClean="0"/>
              <a:pPr/>
              <a:t>‹N°›</a:t>
            </a:fld>
            <a:endParaRPr lang="fr-CH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614400" y="2048000"/>
            <a:ext cx="11776000" cy="22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614400" y="2048000"/>
            <a:ext cx="11776000" cy="22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614400" y="2048000"/>
            <a:ext cx="11776000" cy="22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614400" y="2048000"/>
            <a:ext cx="11776000" cy="22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355785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96B91-C756-014D-BB14-43469A02C04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4814019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C2EEC-9AF5-2D42-97CA-CDCE134BB79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575610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43FB3-910A-B746-BBFD-18142ADC781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269130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67850" y="390525"/>
            <a:ext cx="2965450" cy="849947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1500" y="390525"/>
            <a:ext cx="8743950" cy="84994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EEA42-64D0-D64C-A578-8DC9C5A3FDA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0206616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99144-3C08-4143-A515-79AA0B2C263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7061942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8AF07-4A49-0F4B-86E3-0D598597348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0909043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AD055-92EA-7441-AFA7-88C496332C9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6943894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056B1-1707-1D4B-80FC-CC3E0B9FFAA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9131614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59C1E-7197-8044-ABD3-5928FDE58A2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3604780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0951A-8FBE-EC46-A615-E4E525B94E3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135588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4400" y="1280000"/>
            <a:ext cx="11776000" cy="768000"/>
          </a:xfrm>
          <a:prstGeom prst="rect">
            <a:avLst/>
          </a:prstGeom>
        </p:spPr>
        <p:txBody>
          <a:bodyPr lIns="130046" tIns="0" rIns="130046" bIns="0" anchor="ctr">
            <a:noAutofit/>
          </a:bodyPr>
          <a:lstStyle>
            <a:lvl1pPr>
              <a:buNone/>
              <a:defRPr sz="4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fr-FR" dirty="0" err="1" smtClean="0"/>
              <a:t>Subtitle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14400" y="512000"/>
            <a:ext cx="11776000" cy="768000"/>
          </a:xfrm>
        </p:spPr>
        <p:txBody>
          <a:bodyPr tIns="0" bIns="0"/>
          <a:lstStyle>
            <a:lvl1pPr>
              <a:defRPr sz="5700" b="0"/>
            </a:lvl1pPr>
          </a:lstStyle>
          <a:p>
            <a:r>
              <a:rPr lang="fr-FR" dirty="0" err="1" smtClean="0"/>
              <a:t>Title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4400" y="2560000"/>
            <a:ext cx="11776000" cy="6144000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14400" y="9088000"/>
            <a:ext cx="3072000" cy="512000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>
                <a:latin typeface="+mn-lt"/>
              </a:defRPr>
            </a:lvl1pPr>
          </a:lstStyle>
          <a:p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454400" y="9088000"/>
            <a:ext cx="4096000" cy="512000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>
                <a:latin typeface="+mn-lt"/>
              </a:defRPr>
            </a:lvl1pPr>
          </a:lstStyle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191032" y="8981256"/>
            <a:ext cx="388318" cy="5183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E7EE8A5-10FE-48B4-B5C6-A443E0322F87}" type="slidenum">
              <a:rPr lang="fr-CH" smtClean="0"/>
              <a:pPr/>
              <a:t>‹N°›</a:t>
            </a:fld>
            <a:endParaRPr lang="fr-CH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614400" y="2048000"/>
            <a:ext cx="11776000" cy="22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614400" y="2048000"/>
            <a:ext cx="11776000" cy="22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614400" y="2048000"/>
            <a:ext cx="11776000" cy="22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614400" y="2048000"/>
            <a:ext cx="11776000" cy="22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355785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D7C83-B010-4B4A-A62C-EE0FFC11B06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7512276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42FEF-4F06-E041-9516-D578477D1FE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5967869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DBDD1-198E-D54D-95F0-F28B21D6423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9445414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D9B19-DDEF-6848-92DE-AC2801B20F6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2897013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5EE2B-725F-324E-9F0B-7A1E95171DE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4579437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D6ED2-0FCB-774E-B74D-ADEF7757110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496341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73522-A365-2A46-9774-D0F5D4D737D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7975912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80D87-26D1-8E45-A091-21BA62549A3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0291884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964C0-4A4C-9E41-B001-9677F66802F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3933808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2E2AF-B25C-7B48-814D-42BDE54C7EA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404280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53EAD-6122-4545-816C-B5228308E14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0195846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3FBED-68CD-2E47-9099-98744573F71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9706824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CBB06-9833-6B42-931C-2B7787B0159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0381604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DEBFD-A668-CF44-B14C-6267E00DCAA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8940566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A596C-7BA8-654B-9E2B-3B0580696C0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864374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8515-7464-2941-88D1-A6EC1585696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2778823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C84C5-6BB9-9F4E-A639-CB4FE836CFD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8494654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941D4-81AA-8B45-A29B-0C17F165A83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9438695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E7553-A2C9-E449-8538-18E9EEB79A9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20712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21B50-EFCE-4340-9319-83A02685538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5366185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2F1FB-9633-7D4D-935B-24846B9D270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11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8CCA5-5D37-7948-897F-530F7FA3427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4696928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12743-9BAC-ED49-A3CB-8484AB76CC0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4732321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8FB9E-B443-E142-85D8-F16B44AE645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9089759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92404-2376-BF44-B2C9-0195D521FBB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7103851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88B9B-BA35-2544-A04F-739A6484D8C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3330746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C5C75-674A-F245-97AA-C90F243B063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2668123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7E489-2314-F74F-AA76-7B337A55EC2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27647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51467-EB33-6745-A613-AB7ADEBA891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4233792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DB782-3245-F247-8CBA-8BAF9CC753E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8820504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7E9D0-0E02-C84C-B256-3F020D8D3F4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4888212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C86DC-A0D8-F344-A6EC-BFAC646C1C8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286010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90728-27E9-B840-8486-2934641BFBF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3162843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877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D1212-BFEB-8745-AE44-4EED470D742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1291598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B1A37-9F66-5641-A8D7-2CC5F2B4D4E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711212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B923E-4ACF-1948-A9B0-B03C38160BF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1416091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7028F-8011-2940-80E1-9AF33E9FF01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9533715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1E170-3DD3-4A43-91E2-6FBA964008E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9281769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FAF6A-2DCF-2B40-924F-532FABCACEC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2853389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7C3D3-B10C-2242-8E44-C6D9A501C13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5749231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381500" y="1320800"/>
            <a:ext cx="1270000" cy="68707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3657600" cy="68707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AC531-A3B5-8840-891C-76C84814948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9869945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25890-A435-E447-B507-5AEC8803E46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0580717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D6D38-4358-2A46-9CF7-08FCFFABA21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061984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08B54-1F0A-464E-85FD-25955FED077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663463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71234-EFC1-D24C-B37D-185A5334925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3197049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786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F4F44-6ACC-9649-8561-817DE3CDC64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3070892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83360-7600-B14E-9351-8E849FA0C06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5190547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A4A7B-94B4-C248-B688-984B311696F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9841313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3A31-12BC-F24A-871D-3F7F7373034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1417928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F1689-24FA-FD41-B1DD-0AA57D3074E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3726090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50472-FDB0-5249-AFE9-6065CA1A719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9551606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53E71-ABFE-0245-A448-D6E84544B04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7384723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67850" y="1320800"/>
            <a:ext cx="2965450" cy="68707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8743950" cy="68707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BF244-F5AC-EB4A-A023-34BDD0025E6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8402876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2B6D4-83E4-374D-B874-6D978B7BFED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506342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0C1BF-CD33-F94E-8EEF-38D8403BB7B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4648789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E5FB1-A10A-A04F-8451-5074BCA44F9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2228264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3C088-3702-A245-9574-F5ABA20FECF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8738474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11B18-73CB-124A-B1D5-58A131D0500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2948803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5F9E4-5719-C542-9EC4-C867D25B36D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4086608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B3E86-F125-5D41-A6EE-A55E4AC7E00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0225887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8FB17-4266-B247-88E5-B39B1FFB127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6819063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B0760-EC7F-F448-A00C-D36E350ABEC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1007705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16B83-D372-9B4F-A7CF-FADCE74C3F1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4560933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AD678-41B3-F74D-8CD5-0115B4D90B0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7535105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67850" y="2276475"/>
            <a:ext cx="2965450" cy="64357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1500" y="2276475"/>
            <a:ext cx="87439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6396E-E264-9142-BC44-3B4B05DD2F7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57973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59EEE-D4E4-CA4F-B9E9-85CE1529A51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76643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1800"/>
              </a:spcBef>
              <a:defRPr sz="4400">
                <a:latin typeface="+mj-lt"/>
              </a:defRPr>
            </a:lvl1pPr>
            <a:lvl2pPr>
              <a:spcBef>
                <a:spcPts val="2400"/>
              </a:spcBef>
              <a:defRPr sz="3600">
                <a:solidFill>
                  <a:srgbClr val="19AFFF"/>
                </a:solidFill>
                <a:latin typeface="+mj-lt"/>
              </a:defRPr>
            </a:lvl2pPr>
            <a:lvl3pPr>
              <a:spcBef>
                <a:spcPts val="1200"/>
              </a:spcBef>
              <a:defRPr sz="3200">
                <a:solidFill>
                  <a:srgbClr val="FFB21E"/>
                </a:solidFill>
                <a:latin typeface="+mj-lt"/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191032" y="8981256"/>
            <a:ext cx="388318" cy="5183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E348-99C1-964D-9C5F-21D089EBA22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830319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783E3-5D5B-634B-A56C-C37FF9FA852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493857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EB16D-1F7A-8344-B9D8-0F33D74831E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178866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F566D-6C1E-534D-AE78-B6109BCBFE4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770685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AF05E-799C-BD46-BEDE-63A8BD32E90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106949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2F745-68F7-1A46-80FC-2354A0AE4D9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971649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2DCD0-ED71-3845-87BE-4694A9A3F71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223170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DBB70-1DF7-B84E-AC60-045332D4FE1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510303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D141B-49D7-954E-BC25-C65B099B54C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064162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1DE72-4AF0-A247-99AA-4B2921C5A7A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456514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C1BBC-8CA6-6143-8496-A5D58AA4F2A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292445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191032" y="8981256"/>
            <a:ext cx="388318" cy="5183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9C2D5-60D9-F943-9E39-400BC077099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843460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AB32E-0110-5240-9571-03CA85E11C8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654501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0610D-8C0D-D344-84CE-E869D678576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577356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E69AB-23F5-564B-827B-A6645EA6D99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137265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0F1D6-AF59-754F-A685-316ED2691E7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14735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FDD4C-1E35-1A4A-BB0D-161366F9A96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617475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83A11-BC63-3342-A815-A2A898CE34D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180145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931BC-70A0-E545-A3C7-3315A71F086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740652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A55EF-2C04-334F-9709-0074B6FC747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555466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32848-0819-094E-8F54-67AB3E1A40C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202065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629F2-7807-594B-8E56-9F7E8E173CD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604776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191032" y="8981256"/>
            <a:ext cx="388318" cy="5183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75468-491C-1D4E-B613-9B98E646CA7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2062836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53E08-A2A1-0A4E-B346-8470B9DB885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529975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281C5-7A1B-AD46-A46D-7A1C9C518BE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2667235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F81D4-9D1E-0E43-BC36-31D16B9973C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577180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16CDD-4FA2-364E-9560-CFC672B77AB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531932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F35EB-DDB8-5749-9BA3-A1247FA6002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441292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3F111-D709-484E-A6D8-CB17C2E7D49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606069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0B835-BD15-3844-BD29-B3F14298B05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2883927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7B76C-8B71-8647-9265-DB828DB9D22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4869274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9A423-237B-844C-A4AE-C50E0D3D160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216381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31EE5-3B35-8B4F-A8FA-4D9C38FAD63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2863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191032" y="8981256"/>
            <a:ext cx="388318" cy="5183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04010-502F-0E46-AFCD-5BDECA768FA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0912868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EB53B-DAA6-2746-9E62-DB1FE8CBFD5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61011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AC2F0-1C3F-CB44-A026-7648CE8A9AD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3870379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1A9E9-6B03-CF45-A7AF-7233E0305A9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563206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41703-AD8B-C249-9954-044C1A55EF5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7565386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21865-038E-C940-A03A-D50E217D186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195430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5981D-FF57-3D4A-A66A-7D61657ADB5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5383236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183F2-C3F4-5E42-B377-6E3021E2F30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3439544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71BAF-E0B2-614F-B317-8F06DDBA17F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7907812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24A6E-0CFE-8347-91A2-768E6346DC3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5018305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51522-E410-FB40-BAB0-94C0AA1E902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13946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191032" y="8981256"/>
            <a:ext cx="388318" cy="5183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4FF20-E1E8-6C4C-9FF7-6A85BA767F7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775651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A5879-4237-7946-AF3D-4B785C8BA24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945861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07787-13DE-934C-9A7A-F6AC08DB43B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989496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9F949-D201-B041-9F05-EC9AD31BDE1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4822364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810C3-B854-724C-8942-5DFADCCD2FB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1022462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3FE8B-EE54-974B-84E3-858AEBC811D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5583446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453C1-A7E3-8047-8B61-A3666F6BE6D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6633171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F92F2-3D8C-924D-A6F9-F13512056D1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9977693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F4763-7527-AC4C-A5B8-7F479C8FA82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2366316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16E03-F6B6-8D46-903E-0222DD9D693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5047461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BE166-FE38-5B48-8433-B4267C4A5CC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23787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191032" y="8981256"/>
            <a:ext cx="388318" cy="5183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D0500-8ACB-7348-B8AA-FA5F2780A81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99438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A61D4-699A-CB4F-9632-429AEF938CA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836539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1EB24-83DB-894D-9F9D-4DB170DAF33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5608216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5F656-7950-C34F-8A06-08DA22AC84C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8856867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A964D-6E0F-A046-A9E0-156A6B7FD35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8582141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BABF2-1838-8745-9450-36A51809269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716390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09152-A4F1-1444-9DE3-DA4C2536781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1586906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729CA-2E59-7B49-B3D0-EA2AA7E5FB1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4749778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C6512-D08D-9643-8D61-013F57242C5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3112730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49F2B-2DCE-474C-BCC3-DA522BB556F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6026103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381500" y="330200"/>
            <a:ext cx="1270000" cy="85598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3657600" cy="8559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60B5F-43F6-2B44-9C0E-7F5FE279096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24508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191032" y="8981256"/>
            <a:ext cx="388318" cy="5183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8CE8E-C447-8041-B38C-EAFAB4D9FCD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6749452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FBB2F-82FB-384D-BD7C-E28EA2664FE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9666757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99DA5-0894-A541-8056-1C2811A6C73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6410472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98B27-8E8E-6843-B8A0-3B7B2F6A1D1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11888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8486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013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F12C3-17D9-E044-BC3B-DBC7217D7E6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3214849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969CD-BACA-CF42-992A-09D2AA03CFD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5298701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D7AB8-1C08-B04E-AA31-C5465982AA9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0419040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586B6-716C-364A-8281-BCCBEACB04A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249810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9A8A3-A172-304B-8B85-3929184ABE3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8621907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FE26E-D4CF-CA4B-87F9-E610F1DF259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8102406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EAD21-E828-AC4E-96C5-42F3B5C68A7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55489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191032" y="8981256"/>
            <a:ext cx="388318" cy="5183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4E006-34DF-9C45-AF6D-99E00E1874D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7496933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953625" y="7785100"/>
            <a:ext cx="2847975" cy="17018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09700" y="7785100"/>
            <a:ext cx="8391525" cy="1701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262C2-6BCF-E749-A53C-A450F62B8C3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3216714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5C12A-B5C7-2649-8026-6DBA340C4B1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649492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E6E1C-4F9D-4E4B-BCCA-3D67AC451AC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2703270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C57BB-A1F8-2744-91C7-3E9E3114836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3462045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1767E-C48B-0D46-9397-BB051B5ADE2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1982121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16C1F-16D0-2D45-AE16-B2030946A71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2766908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8D1F5-E4A8-974F-8DA7-193EE8E0459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4229032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D3827-AE2E-5345-99F7-A94708DA1A7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3869003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5B6C6-1864-4848-A0B7-755EF9A530D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1993449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>
              <a:sym typeface="Helvetica Neue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7A04B-6F03-944A-A0F7-E409B790686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6175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0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F21203E-9A75-9849-8082-AB6536EEAC2D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 descr="kevoree-logo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002334" y="8991598"/>
            <a:ext cx="1344171" cy="7620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4088" r:id="rId12"/>
    <p:sldLayoutId id="2147484089" r:id="rId1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19AFFF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19AFFF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19AFFF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19AFFF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19AFFF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19AFFF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19AFFF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19AFFF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19AFFF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9300" y="2324100"/>
            <a:ext cx="4064000" cy="656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229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E21A0224-D3A4-844C-AF4B-54CE8F3523C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863600"/>
            <a:ext cx="11861800" cy="802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3314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F2997FC7-6501-9C4D-B680-499695FE3FB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5363" name="Line 2"/>
          <p:cNvSpPr>
            <a:spLocks noChangeShapeType="1"/>
          </p:cNvSpPr>
          <p:nvPr/>
        </p:nvSpPr>
        <p:spPr bwMode="auto">
          <a:xfrm flipH="1">
            <a:off x="9066213" y="519113"/>
            <a:ext cx="1587" cy="79644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9066213" y="3092450"/>
            <a:ext cx="3430587" cy="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9066213" y="5873750"/>
            <a:ext cx="3430587" cy="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4341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F8E2618A-6FE8-EE4B-8F23-0E83AAE21CA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ransition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5364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7BEE2084-7605-4A4E-90BB-7945B3E5F82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lnSpc>
          <a:spcPct val="1000"/>
        </a:lnSpc>
        <a:spcBef>
          <a:spcPts val="25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lnSpc>
          <a:spcPct val="1000"/>
        </a:lnSpc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lnSpc>
          <a:spcPct val="1000"/>
        </a:lnSpc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lnSpc>
          <a:spcPct val="1000"/>
        </a:lnSpc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lnSpc>
          <a:spcPct val="1000"/>
        </a:lnSpc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lnSpc>
          <a:spcPct val="1000"/>
        </a:lnSpc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lnSpc>
          <a:spcPct val="1000"/>
        </a:lnSpc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lnSpc>
          <a:spcPct val="1000"/>
        </a:lnSpc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lnSpc>
          <a:spcPct val="1000"/>
        </a:lnSpc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7411" name="Line 2"/>
          <p:cNvSpPr>
            <a:spLocks noChangeShapeType="1"/>
          </p:cNvSpPr>
          <p:nvPr/>
        </p:nvSpPr>
        <p:spPr bwMode="auto">
          <a:xfrm flipH="1">
            <a:off x="6488113" y="519113"/>
            <a:ext cx="1587" cy="79644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6488113" y="4476750"/>
            <a:ext cx="5995987" cy="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6388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112FD8A1-03CC-2A47-82D7-0904C75DA5D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ransition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5080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8435" name="Line 2"/>
          <p:cNvSpPr>
            <a:spLocks noChangeShapeType="1"/>
          </p:cNvSpPr>
          <p:nvPr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741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5080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A6759A88-614C-2F4E-9FA0-331E01C919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9459" name="Line 2"/>
          <p:cNvSpPr>
            <a:spLocks noChangeShapeType="1"/>
          </p:cNvSpPr>
          <p:nvPr/>
        </p:nvSpPr>
        <p:spPr bwMode="auto">
          <a:xfrm>
            <a:off x="647700" y="47498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843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BB4CE4BD-6C85-2044-B2D5-1141D552CCB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708400"/>
            <a:ext cx="118618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9458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8241279B-ACB3-5A4E-BC07-E123AF795C9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 flipH="1">
            <a:off x="6502400" y="1803400"/>
            <a:ext cx="0" cy="431800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099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82684E1B-6604-4540-916F-98F4B569479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ransition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6147" name="Line 2"/>
          <p:cNvSpPr>
            <a:spLocks noChangeShapeType="1"/>
          </p:cNvSpPr>
          <p:nvPr/>
        </p:nvSpPr>
        <p:spPr bwMode="auto">
          <a:xfrm flipH="1">
            <a:off x="4430713" y="1778000"/>
            <a:ext cx="1587" cy="505460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123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14E59FCC-6C2B-1D46-8944-CDBF4E47656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transition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7171" name="Line 2"/>
          <p:cNvSpPr>
            <a:spLocks noChangeShapeType="1"/>
          </p:cNvSpPr>
          <p:nvPr/>
        </p:nvSpPr>
        <p:spPr bwMode="auto">
          <a:xfrm flipH="1">
            <a:off x="6488113" y="508000"/>
            <a:ext cx="1587" cy="801370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14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1AD27421-B2A1-C942-B4C2-7FE3833BFC7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ransition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8195" name="Line 2"/>
          <p:cNvSpPr>
            <a:spLocks noChangeShapeType="1"/>
          </p:cNvSpPr>
          <p:nvPr/>
        </p:nvSpPr>
        <p:spPr bwMode="auto">
          <a:xfrm flipH="1">
            <a:off x="4443413" y="1776413"/>
            <a:ext cx="1587" cy="50688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 flipH="1">
            <a:off x="8545513" y="1776413"/>
            <a:ext cx="1587" cy="50688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17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7E5BBD3B-B8B6-BC40-9E56-ED3B8E298BC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ransition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8194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DA0E75E9-2162-0B43-8F3C-36E305DFC50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ransition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0243" name="Line 2"/>
          <p:cNvSpPr>
            <a:spLocks noChangeShapeType="1"/>
          </p:cNvSpPr>
          <p:nvPr/>
        </p:nvSpPr>
        <p:spPr bwMode="auto">
          <a:xfrm>
            <a:off x="647700" y="1968500"/>
            <a:ext cx="48768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5080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922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509588" y="9194800"/>
            <a:ext cx="312737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915AB7F2-214D-5E41-8C92-A9400932793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7785100"/>
            <a:ext cx="57912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1267" name="Line 2"/>
          <p:cNvSpPr>
            <a:spLocks noChangeShapeType="1"/>
          </p:cNvSpPr>
          <p:nvPr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48600" y="8470900"/>
            <a:ext cx="4953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0244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435A0E70-C59D-3F40-815A-298E2CBF879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ransition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1268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ＭＳ Ｐゴシック" charset="0"/>
              </a:defRPr>
            </a:lvl9pPr>
          </a:lstStyle>
          <a:p>
            <a:pPr>
              <a:defRPr/>
            </a:pPr>
            <a:fld id="{873845B0-BC33-9F40-85B3-65484B1FF07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12" Type="http://schemas.openxmlformats.org/officeDocument/2006/relationships/image" Target="../media/image8.png"/><Relationship Id="rId1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jpe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Relationship Id="rId1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1389832" y="2016205"/>
            <a:ext cx="10678864" cy="6924624"/>
            <a:chOff x="0" y="507970"/>
            <a:chExt cx="13004800" cy="8432859"/>
          </a:xfrm>
        </p:grpSpPr>
        <p:graphicFrame>
          <p:nvGraphicFramePr>
            <p:cNvPr id="4" name="Diagramme 3"/>
            <p:cNvGraphicFramePr/>
            <p:nvPr/>
          </p:nvGraphicFramePr>
          <p:xfrm>
            <a:off x="0" y="711171"/>
            <a:ext cx="13004800" cy="822965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5" name="Image 4" descr="IMG_20111220_135524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04002" y="2235182"/>
              <a:ext cx="1350842" cy="1008963"/>
            </a:xfrm>
            <a:prstGeom prst="rect">
              <a:avLst/>
            </a:prstGeom>
          </p:spPr>
        </p:pic>
        <p:pic>
          <p:nvPicPr>
            <p:cNvPr id="6" name="Image 5" descr="tablette-android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81172" y="4701821"/>
              <a:ext cx="1524011" cy="987785"/>
            </a:xfrm>
            <a:prstGeom prst="rect">
              <a:avLst/>
            </a:prstGeom>
          </p:spPr>
        </p:pic>
        <p:pic>
          <p:nvPicPr>
            <p:cNvPr id="7" name="Image 6" descr="1729334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5184" y="3381012"/>
              <a:ext cx="1489213" cy="1117608"/>
            </a:xfrm>
            <a:prstGeom prst="rect">
              <a:avLst/>
            </a:prstGeom>
          </p:spPr>
        </p:pic>
        <p:pic>
          <p:nvPicPr>
            <p:cNvPr id="9" name="Image 8" descr="diy_gameboy_arduino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81173" y="3381012"/>
              <a:ext cx="1422455" cy="1225500"/>
            </a:xfrm>
            <a:prstGeom prst="rect">
              <a:avLst/>
            </a:prstGeom>
          </p:spPr>
        </p:pic>
        <p:pic>
          <p:nvPicPr>
            <p:cNvPr id="10" name="Image 9" descr="kevoree-logo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0">
              <a:off x="-210828" y="7424403"/>
              <a:ext cx="1911710" cy="1083736"/>
            </a:xfrm>
            <a:prstGeom prst="rect">
              <a:avLst/>
            </a:prstGeom>
          </p:spPr>
        </p:pic>
        <p:pic>
          <p:nvPicPr>
            <p:cNvPr id="11" name="Image 10" descr="264438922_640.jp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100500" y="507970"/>
              <a:ext cx="2904300" cy="1620055"/>
            </a:xfrm>
            <a:prstGeom prst="rect">
              <a:avLst/>
            </a:prstGeom>
          </p:spPr>
        </p:pic>
        <p:pic>
          <p:nvPicPr>
            <p:cNvPr id="8" name="Image 7" descr="Arduino_Uno_logo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6375" y="3251190"/>
              <a:ext cx="609604" cy="415964"/>
            </a:xfrm>
            <a:prstGeom prst="rect">
              <a:avLst/>
            </a:prstGeom>
          </p:spPr>
        </p:pic>
        <p:pic>
          <p:nvPicPr>
            <p:cNvPr id="13" name="Image 12" descr="05374834-photo-logo-raspberry-pi.jp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24392" y="3381012"/>
              <a:ext cx="241274" cy="304768"/>
            </a:xfrm>
            <a:prstGeom prst="rect">
              <a:avLst/>
            </a:prstGeom>
          </p:spPr>
        </p:pic>
        <p:pic>
          <p:nvPicPr>
            <p:cNvPr id="14" name="Image 13" descr="Cloud_prive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24809" y="2235182"/>
              <a:ext cx="1411096" cy="1058322"/>
            </a:xfrm>
            <a:prstGeom prst="rect">
              <a:avLst/>
            </a:prstGeom>
          </p:spPr>
        </p:pic>
        <p:pic>
          <p:nvPicPr>
            <p:cNvPr id="15" name="Image 14" descr="editorScreenShot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3156" y="5994408"/>
              <a:ext cx="2844820" cy="1016007"/>
            </a:xfrm>
            <a:prstGeom prst="rect">
              <a:avLst/>
            </a:prstGeom>
          </p:spPr>
        </p:pic>
        <p:pic>
          <p:nvPicPr>
            <p:cNvPr id="16" name="Image 15" descr="cloud-computing-marketing-professionnel.jp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07202" y="3251189"/>
              <a:ext cx="1072583" cy="788264"/>
            </a:xfrm>
            <a:prstGeom prst="rect">
              <a:avLst/>
            </a:prstGeom>
          </p:spPr>
        </p:pic>
      </p:grpSp>
      <p:sp>
        <p:nvSpPr>
          <p:cNvPr id="19" name="Shape 98"/>
          <p:cNvSpPr txBox="1">
            <a:spLocks/>
          </p:cNvSpPr>
          <p:nvPr/>
        </p:nvSpPr>
        <p:spPr bwMode="auto">
          <a:xfrm>
            <a:off x="571500" y="330200"/>
            <a:ext cx="11861700" cy="101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5400" b="0" i="0" u="none" strike="noStrike" kern="0" cap="none" spc="0" normalizeH="0" baseline="0" noProof="0" smtClean="0">
                <a:ln>
                  <a:noFill/>
                </a:ln>
                <a:solidFill>
                  <a:srgbClr val="19A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Helvetica Neue Light" charset="0"/>
              </a:rPr>
              <a:t>Kevoree in nutshell		                 </a:t>
            </a:r>
            <a:r>
              <a:rPr kumimoji="0" lang="fr-FR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19A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Helvetica Neue Light" charset="0"/>
              </a:rPr>
              <a:t>1</a:t>
            </a:r>
            <a:r>
              <a:rPr kumimoji="0" lang="x-none" sz="5400" b="0" i="0" u="none" strike="noStrike" kern="0" cap="none" spc="0" normalizeH="0" baseline="0" noProof="0" smtClean="0">
                <a:ln>
                  <a:noFill/>
                </a:ln>
                <a:solidFill>
                  <a:srgbClr val="19A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Helvetica Neue Light" charset="0"/>
              </a:rPr>
              <a:t>/2</a:t>
            </a:r>
            <a:endParaRPr kumimoji="0" lang="x-none" sz="5400" b="0" i="0" u="none" strike="noStrike" kern="0" cap="none" spc="0" normalizeH="0" baseline="0" noProof="0">
              <a:ln>
                <a:noFill/>
              </a:ln>
              <a:solidFill>
                <a:srgbClr val="19AFFF"/>
              </a:solidFill>
              <a:effectLst/>
              <a:uLnTx/>
              <a:uFillTx/>
              <a:latin typeface="+mj-lt"/>
              <a:ea typeface="+mj-ea"/>
              <a:cs typeface="+mj-cs"/>
              <a:sym typeface="Helvetica Neue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700" cy="1015632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x-none"/>
              <a:t>Kevoree in nutshell				    </a:t>
            </a:r>
            <a:r>
              <a:rPr lang="x-none" smtClean="0"/>
              <a:t>   2/2</a:t>
            </a:r>
            <a:endParaRPr lang="x-none"/>
          </a:p>
        </p:txBody>
      </p:sp>
      <p:sp>
        <p:nvSpPr>
          <p:cNvPr id="99" name="Shape 99"/>
          <p:cNvSpPr/>
          <p:nvPr/>
        </p:nvSpPr>
        <p:spPr>
          <a:xfrm>
            <a:off x="1997662" y="2289555"/>
            <a:ext cx="8848043" cy="65008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4" name="Picture 2" descr="C:\Users\jbourcie\Documents\My Dropbox\enseignement\talk\org.kevoree.talks.ubimob2012\src\main\resources\figures\modelATruntimeFina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3848" y="2284512"/>
            <a:ext cx="9926922" cy="644670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re - Hau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 - Hau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re - H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re et puces - Droi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 et puces - Droit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re et puces - Dro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uc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uce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u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Photo - 4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re et puces sur 2 colonn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 et puces sur 2 colonne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re et puces sur 2 colon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Photo - 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Photo - Vertica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Vertica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itre et sous-titr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 et sous-titr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re et sous-tit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itre - Centré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 - Centré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re - Centré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hoto - 2, paysag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, paysag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, pays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 photos, portrait et paysag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2 photos, portrait et paysag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2 photos, portrait et pays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2,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,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,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3,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,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,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Gran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Grand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Gran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re, puces et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, puces et photo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re, puces et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Horizonta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Horizonta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re et puces - Gauch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 et puces - Gauch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re et puces - Gauch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28716</TotalTime>
  <Pages>0</Pages>
  <Words>32</Words>
  <Characters>0</Characters>
  <Application>Microsoft Office PowerPoint</Application>
  <PresentationFormat>Personnalisé</PresentationFormat>
  <Lines>0</Lines>
  <Paragraphs>6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17</vt:i4>
      </vt:variant>
      <vt:variant>
        <vt:lpstr>Titres des diapositives</vt:lpstr>
      </vt:variant>
      <vt:variant>
        <vt:i4>2</vt:i4>
      </vt:variant>
    </vt:vector>
  </HeadingPairs>
  <TitlesOfParts>
    <vt:vector size="19" baseType="lpstr">
      <vt:lpstr>Titre - Haut</vt:lpstr>
      <vt:lpstr>Photo - 2, paysage</vt:lpstr>
      <vt:lpstr>2 photos, portrait et paysage</vt:lpstr>
      <vt:lpstr>Photo - 2, portrait</vt:lpstr>
      <vt:lpstr>Photo - 3, portrait</vt:lpstr>
      <vt:lpstr>Photo - Grande</vt:lpstr>
      <vt:lpstr>Titre, puces et photo</vt:lpstr>
      <vt:lpstr>Photo - Horizontale</vt:lpstr>
      <vt:lpstr>Titre et puces - Gauche</vt:lpstr>
      <vt:lpstr>Titre et puces - Droite</vt:lpstr>
      <vt:lpstr>Puces</vt:lpstr>
      <vt:lpstr>Photo - 4</vt:lpstr>
      <vt:lpstr>Titre et puces sur 2 colonnes</vt:lpstr>
      <vt:lpstr>Photo - 3</vt:lpstr>
      <vt:lpstr>Photo - Verticale</vt:lpstr>
      <vt:lpstr>Titre et sous-titre</vt:lpstr>
      <vt:lpstr>Titre - Centré</vt:lpstr>
      <vt:lpstr>Diapositive 1</vt:lpstr>
      <vt:lpstr>Kevoree in nutshell           2/2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jbourcie</dc:creator>
  <cp:lastModifiedBy>Olivier</cp:lastModifiedBy>
  <cp:revision>324</cp:revision>
  <cp:lastPrinted>2010-12-09T20:53:13Z</cp:lastPrinted>
  <dcterms:modified xsi:type="dcterms:W3CDTF">2012-09-20T08:15:52Z</dcterms:modified>
</cp:coreProperties>
</file>