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notesSlides/notesSlide7.xml" ContentType="application/vnd.openxmlformats-officedocument.presentationml.notesSlide+xml"/>
  <Override PartName="/ppt/diagrams/layout13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layout11.xml" ContentType="application/vnd.openxmlformats-officedocument.drawingml.diagram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Default Extension="png" ContentType="image/png"/>
  <Override PartName="/ppt/notesSlides/notesSlide3.xml" ContentType="application/vnd.openxmlformats-officedocument.presentationml.notesSlide+xml"/>
  <Override PartName="/ppt/diagrams/quickStyle5.xml" ContentType="application/vnd.openxmlformats-officedocument.drawingml.diagramStyle+xml"/>
  <Override PartName="/ppt/diagrams/colors1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Default Extension="gif" ContentType="image/gif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notesSlides/notesSlide4.xml" ContentType="application/vnd.openxmlformats-officedocument.presentationml.notesSlide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9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97" r:id="rId9"/>
    <p:sldId id="265" r:id="rId10"/>
    <p:sldId id="266" r:id="rId11"/>
    <p:sldId id="267" r:id="rId12"/>
    <p:sldId id="268" r:id="rId13"/>
    <p:sldId id="269" r:id="rId14"/>
    <p:sldId id="280" r:id="rId15"/>
    <p:sldId id="281" r:id="rId16"/>
    <p:sldId id="270" r:id="rId17"/>
    <p:sldId id="271" r:id="rId18"/>
    <p:sldId id="272" r:id="rId19"/>
    <p:sldId id="273" r:id="rId20"/>
    <p:sldId id="274" r:id="rId21"/>
    <p:sldId id="298" r:id="rId22"/>
    <p:sldId id="275" r:id="rId23"/>
    <p:sldId id="276" r:id="rId24"/>
    <p:sldId id="299" r:id="rId25"/>
    <p:sldId id="277" r:id="rId26"/>
    <p:sldId id="282" r:id="rId27"/>
    <p:sldId id="294" r:id="rId28"/>
    <p:sldId id="279" r:id="rId29"/>
    <p:sldId id="287" r:id="rId30"/>
    <p:sldId id="289" r:id="rId31"/>
    <p:sldId id="290" r:id="rId32"/>
    <p:sldId id="283" r:id="rId33"/>
    <p:sldId id="291" r:id="rId34"/>
    <p:sldId id="292" r:id="rId35"/>
    <p:sldId id="288" r:id="rId36"/>
    <p:sldId id="295" r:id="rId37"/>
    <p:sldId id="296" r:id="rId3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5134" autoAdjust="0"/>
  </p:normalViewPr>
  <p:slideViewPr>
    <p:cSldViewPr>
      <p:cViewPr varScale="1">
        <p:scale>
          <a:sx n="90" d="100"/>
          <a:sy n="90" d="100"/>
        </p:scale>
        <p:origin x="-201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B73232-CC95-4513-A983-4C8E830D8F8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542BCA6-1E0F-4F1F-B927-4B819B7F8413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I. L’équipe Triskell à l’INRIA</a:t>
          </a:r>
          <a:endParaRPr lang="fr-FR" dirty="0"/>
        </a:p>
      </dgm:t>
    </dgm:pt>
    <dgm:pt modelId="{0C462F28-CFB8-4192-ACDF-5BD17B084F20}" type="parTrans" cxnId="{888B68CB-D3C5-4475-AC20-F1A75A7D3626}">
      <dgm:prSet/>
      <dgm:spPr/>
      <dgm:t>
        <a:bodyPr/>
        <a:lstStyle/>
        <a:p>
          <a:endParaRPr lang="fr-FR"/>
        </a:p>
      </dgm:t>
    </dgm:pt>
    <dgm:pt modelId="{5AC9232E-1112-4EC2-B928-A88915311882}" type="sibTrans" cxnId="{888B68CB-D3C5-4475-AC20-F1A75A7D3626}">
      <dgm:prSet/>
      <dgm:spPr/>
      <dgm:t>
        <a:bodyPr/>
        <a:lstStyle/>
        <a:p>
          <a:endParaRPr lang="fr-FR"/>
        </a:p>
      </dgm:t>
    </dgm:pt>
    <dgm:pt modelId="{EC9962B1-D6AB-41D6-8B63-BAD3EF0E3A21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II. La plateforme Kevoree</a:t>
          </a:r>
          <a:endParaRPr lang="fr-FR" dirty="0"/>
        </a:p>
      </dgm:t>
    </dgm:pt>
    <dgm:pt modelId="{16134F05-515C-4E55-95AF-0D099D636FE4}" type="parTrans" cxnId="{C4BC048A-D027-4A49-A7A4-438404C79A00}">
      <dgm:prSet/>
      <dgm:spPr/>
      <dgm:t>
        <a:bodyPr/>
        <a:lstStyle/>
        <a:p>
          <a:endParaRPr lang="fr-FR"/>
        </a:p>
      </dgm:t>
    </dgm:pt>
    <dgm:pt modelId="{5272FEE5-42EB-40CC-9837-1A552C553009}" type="sibTrans" cxnId="{C4BC048A-D027-4A49-A7A4-438404C79A00}">
      <dgm:prSet/>
      <dgm:spPr/>
      <dgm:t>
        <a:bodyPr/>
        <a:lstStyle/>
        <a:p>
          <a:endParaRPr lang="fr-FR"/>
        </a:p>
      </dgm:t>
    </dgm:pt>
    <dgm:pt modelId="{296ABCAA-E6CA-4964-9FD7-4B3AF68341A5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III. Des entités Kevoree pour le Web</a:t>
          </a:r>
          <a:endParaRPr lang="fr-FR" dirty="0"/>
        </a:p>
      </dgm:t>
    </dgm:pt>
    <dgm:pt modelId="{360077D3-7961-4E02-870D-E4F9E8F537CA}" type="parTrans" cxnId="{EC3293C7-420B-499E-81E6-BBB84329508F}">
      <dgm:prSet/>
      <dgm:spPr/>
      <dgm:t>
        <a:bodyPr/>
        <a:lstStyle/>
        <a:p>
          <a:endParaRPr lang="fr-FR"/>
        </a:p>
      </dgm:t>
    </dgm:pt>
    <dgm:pt modelId="{7B5988FE-35AB-448F-99E1-726794B338D7}" type="sibTrans" cxnId="{EC3293C7-420B-499E-81E6-BBB84329508F}">
      <dgm:prSet/>
      <dgm:spPr/>
      <dgm:t>
        <a:bodyPr/>
        <a:lstStyle/>
        <a:p>
          <a:endParaRPr lang="fr-FR"/>
        </a:p>
      </dgm:t>
    </dgm:pt>
    <dgm:pt modelId="{D6DAC856-93E0-4284-8724-EF40984A01A7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IV. Application Web d’édition de modèles</a:t>
          </a:r>
          <a:endParaRPr lang="fr-FR" dirty="0"/>
        </a:p>
      </dgm:t>
    </dgm:pt>
    <dgm:pt modelId="{0C5391A4-9D39-4D9D-9432-E80796CF00E6}" type="parTrans" cxnId="{7356686C-456F-4110-B828-15E434590493}">
      <dgm:prSet/>
      <dgm:spPr/>
      <dgm:t>
        <a:bodyPr/>
        <a:lstStyle/>
        <a:p>
          <a:endParaRPr lang="fr-FR"/>
        </a:p>
      </dgm:t>
    </dgm:pt>
    <dgm:pt modelId="{D10E04CC-714D-47EC-AB39-A3AFAB099B86}" type="sibTrans" cxnId="{7356686C-456F-4110-B828-15E434590493}">
      <dgm:prSet/>
      <dgm:spPr/>
      <dgm:t>
        <a:bodyPr/>
        <a:lstStyle/>
        <a:p>
          <a:endParaRPr lang="fr-FR"/>
        </a:p>
      </dgm:t>
    </dgm:pt>
    <dgm:pt modelId="{7773F442-A1ED-43DE-A379-0B6BE26D1FFC}" type="pres">
      <dgm:prSet presAssocID="{5BB73232-CC95-4513-A983-4C8E830D8F8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137DAB4-4C8A-4392-9E3C-6D087D0F3D5C}" type="pres">
      <dgm:prSet presAssocID="{5542BCA6-1E0F-4F1F-B927-4B819B7F8413}" presName="parentText" presStyleLbl="node1" presStyleIdx="0" presStyleCnt="4" custLinFactY="-2183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1B9D94C-2F27-41E0-BAC1-2DE5B545B737}" type="pres">
      <dgm:prSet presAssocID="{5AC9232E-1112-4EC2-B928-A88915311882}" presName="spacer" presStyleCnt="0"/>
      <dgm:spPr/>
    </dgm:pt>
    <dgm:pt modelId="{E3FDD729-45E2-4E23-BD6D-7835592080BC}" type="pres">
      <dgm:prSet presAssocID="{EC9962B1-D6AB-41D6-8B63-BAD3EF0E3A21}" presName="parentText" presStyleLbl="node1" presStyleIdx="1" presStyleCnt="4" custLinFactY="-306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00E3D2C-0D4F-441D-B22B-1F0E57E1C5A4}" type="pres">
      <dgm:prSet presAssocID="{5272FEE5-42EB-40CC-9837-1A552C553009}" presName="spacer" presStyleCnt="0"/>
      <dgm:spPr/>
    </dgm:pt>
    <dgm:pt modelId="{07A7AEBE-529E-42B7-ACE6-8735BF5FD62E}" type="pres">
      <dgm:prSet presAssocID="{296ABCAA-E6CA-4964-9FD7-4B3AF68341A5}" presName="parentText" presStyleLbl="node1" presStyleIdx="2" presStyleCnt="4" custLinFactY="3068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9FA84C-0CD2-4DC7-9817-D092F49EB03F}" type="pres">
      <dgm:prSet presAssocID="{7B5988FE-35AB-448F-99E1-726794B338D7}" presName="spacer" presStyleCnt="0"/>
      <dgm:spPr/>
    </dgm:pt>
    <dgm:pt modelId="{7CAA23DD-E376-4438-A027-A4FE251507BB}" type="pres">
      <dgm:prSet presAssocID="{D6DAC856-93E0-4284-8724-EF40984A01A7}" presName="parentText" presStyleLbl="node1" presStyleIdx="3" presStyleCnt="4" custLinFactY="21836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9C6666E-C3E4-4625-A9F6-C05EF822BF18}" type="presOf" srcId="{5BB73232-CC95-4513-A983-4C8E830D8F8C}" destId="{7773F442-A1ED-43DE-A379-0B6BE26D1FFC}" srcOrd="0" destOrd="0" presId="urn:microsoft.com/office/officeart/2005/8/layout/vList2"/>
    <dgm:cxn modelId="{C4BC048A-D027-4A49-A7A4-438404C79A00}" srcId="{5BB73232-CC95-4513-A983-4C8E830D8F8C}" destId="{EC9962B1-D6AB-41D6-8B63-BAD3EF0E3A21}" srcOrd="1" destOrd="0" parTransId="{16134F05-515C-4E55-95AF-0D099D636FE4}" sibTransId="{5272FEE5-42EB-40CC-9837-1A552C553009}"/>
    <dgm:cxn modelId="{4612434E-3D6D-4533-A47C-16B4ED77774F}" type="presOf" srcId="{D6DAC856-93E0-4284-8724-EF40984A01A7}" destId="{7CAA23DD-E376-4438-A027-A4FE251507BB}" srcOrd="0" destOrd="0" presId="urn:microsoft.com/office/officeart/2005/8/layout/vList2"/>
    <dgm:cxn modelId="{EC3293C7-420B-499E-81E6-BBB84329508F}" srcId="{5BB73232-CC95-4513-A983-4C8E830D8F8C}" destId="{296ABCAA-E6CA-4964-9FD7-4B3AF68341A5}" srcOrd="2" destOrd="0" parTransId="{360077D3-7961-4E02-870D-E4F9E8F537CA}" sibTransId="{7B5988FE-35AB-448F-99E1-726794B338D7}"/>
    <dgm:cxn modelId="{56129A1F-3F82-4519-A719-712DCFDAE82D}" type="presOf" srcId="{296ABCAA-E6CA-4964-9FD7-4B3AF68341A5}" destId="{07A7AEBE-529E-42B7-ACE6-8735BF5FD62E}" srcOrd="0" destOrd="0" presId="urn:microsoft.com/office/officeart/2005/8/layout/vList2"/>
    <dgm:cxn modelId="{888B68CB-D3C5-4475-AC20-F1A75A7D3626}" srcId="{5BB73232-CC95-4513-A983-4C8E830D8F8C}" destId="{5542BCA6-1E0F-4F1F-B927-4B819B7F8413}" srcOrd="0" destOrd="0" parTransId="{0C462F28-CFB8-4192-ACDF-5BD17B084F20}" sibTransId="{5AC9232E-1112-4EC2-B928-A88915311882}"/>
    <dgm:cxn modelId="{ECC6299E-AAC1-43EE-A9E3-4234ADBB19BB}" type="presOf" srcId="{EC9962B1-D6AB-41D6-8B63-BAD3EF0E3A21}" destId="{E3FDD729-45E2-4E23-BD6D-7835592080BC}" srcOrd="0" destOrd="0" presId="urn:microsoft.com/office/officeart/2005/8/layout/vList2"/>
    <dgm:cxn modelId="{995FC635-DD75-4A20-B961-32156927CC34}" type="presOf" srcId="{5542BCA6-1E0F-4F1F-B927-4B819B7F8413}" destId="{1137DAB4-4C8A-4392-9E3C-6D087D0F3D5C}" srcOrd="0" destOrd="0" presId="urn:microsoft.com/office/officeart/2005/8/layout/vList2"/>
    <dgm:cxn modelId="{7356686C-456F-4110-B828-15E434590493}" srcId="{5BB73232-CC95-4513-A983-4C8E830D8F8C}" destId="{D6DAC856-93E0-4284-8724-EF40984A01A7}" srcOrd="3" destOrd="0" parTransId="{0C5391A4-9D39-4D9D-9432-E80796CF00E6}" sibTransId="{D10E04CC-714D-47EC-AB39-A3AFAB099B86}"/>
    <dgm:cxn modelId="{87436AE1-E355-47EB-B30D-47741F86B9A0}" type="presParOf" srcId="{7773F442-A1ED-43DE-A379-0B6BE26D1FFC}" destId="{1137DAB4-4C8A-4392-9E3C-6D087D0F3D5C}" srcOrd="0" destOrd="0" presId="urn:microsoft.com/office/officeart/2005/8/layout/vList2"/>
    <dgm:cxn modelId="{6CD8C193-D513-4F32-8093-ED9EA5015546}" type="presParOf" srcId="{7773F442-A1ED-43DE-A379-0B6BE26D1FFC}" destId="{B1B9D94C-2F27-41E0-BAC1-2DE5B545B737}" srcOrd="1" destOrd="0" presId="urn:microsoft.com/office/officeart/2005/8/layout/vList2"/>
    <dgm:cxn modelId="{DB92ED8A-43D0-4EB5-95BB-82F8F081E08B}" type="presParOf" srcId="{7773F442-A1ED-43DE-A379-0B6BE26D1FFC}" destId="{E3FDD729-45E2-4E23-BD6D-7835592080BC}" srcOrd="2" destOrd="0" presId="urn:microsoft.com/office/officeart/2005/8/layout/vList2"/>
    <dgm:cxn modelId="{6D764F05-2BAD-4A60-B132-33516F2357A6}" type="presParOf" srcId="{7773F442-A1ED-43DE-A379-0B6BE26D1FFC}" destId="{B00E3D2C-0D4F-441D-B22B-1F0E57E1C5A4}" srcOrd="3" destOrd="0" presId="urn:microsoft.com/office/officeart/2005/8/layout/vList2"/>
    <dgm:cxn modelId="{FAFF6413-3F19-4146-917F-FE138C769B7D}" type="presParOf" srcId="{7773F442-A1ED-43DE-A379-0B6BE26D1FFC}" destId="{07A7AEBE-529E-42B7-ACE6-8735BF5FD62E}" srcOrd="4" destOrd="0" presId="urn:microsoft.com/office/officeart/2005/8/layout/vList2"/>
    <dgm:cxn modelId="{D8ADB78A-BBEE-4B96-AA70-96D48FF14C31}" type="presParOf" srcId="{7773F442-A1ED-43DE-A379-0B6BE26D1FFC}" destId="{4A9FA84C-0CD2-4DC7-9817-D092F49EB03F}" srcOrd="5" destOrd="0" presId="urn:microsoft.com/office/officeart/2005/8/layout/vList2"/>
    <dgm:cxn modelId="{CC5C0440-66D3-4AC6-82BE-A83B1D4A725A}" type="presParOf" srcId="{7773F442-A1ED-43DE-A379-0B6BE26D1FFC}" destId="{7CAA23DD-E376-4438-A027-A4FE251507BB}" srcOrd="6" destOrd="0" presId="urn:microsoft.com/office/officeart/2005/8/layout/vList2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8BB839C-A672-49EB-B693-2C64123E1912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42FFD0F-1420-4772-8C17-325CB03F3B57}">
      <dgm:prSet phldrT="[Texte]"/>
      <dgm:spPr/>
      <dgm:t>
        <a:bodyPr/>
        <a:lstStyle/>
        <a:p>
          <a:r>
            <a:rPr lang="fr-FR" dirty="0" err="1" smtClean="0"/>
            <a:t>MasterServer</a:t>
          </a:r>
          <a:endParaRPr lang="fr-FR" dirty="0"/>
        </a:p>
      </dgm:t>
    </dgm:pt>
    <dgm:pt modelId="{B658DB5F-7E4B-4364-98F8-20716976640A}" type="parTrans" cxnId="{3AC14D5B-7D65-4037-B939-9C4B77AEFCA5}">
      <dgm:prSet/>
      <dgm:spPr/>
      <dgm:t>
        <a:bodyPr/>
        <a:lstStyle/>
        <a:p>
          <a:endParaRPr lang="fr-FR"/>
        </a:p>
      </dgm:t>
    </dgm:pt>
    <dgm:pt modelId="{7A758BFA-9A0E-47DC-A8B2-03297075C3A6}" type="sibTrans" cxnId="{3AC14D5B-7D65-4037-B939-9C4B77AEFCA5}">
      <dgm:prSet/>
      <dgm:spPr/>
      <dgm:t>
        <a:bodyPr/>
        <a:lstStyle/>
        <a:p>
          <a:endParaRPr lang="fr-FR"/>
        </a:p>
      </dgm:t>
    </dgm:pt>
    <dgm:pt modelId="{645F27F4-7FD6-4B0E-8D21-14A4339B8A69}">
      <dgm:prSet phldrT="[Texte]"/>
      <dgm:spPr/>
      <dgm:t>
        <a:bodyPr/>
        <a:lstStyle/>
        <a:p>
          <a:r>
            <a:rPr lang="fr-FR" dirty="0" err="1" smtClean="0"/>
            <a:t>Echoer</a:t>
          </a:r>
          <a:endParaRPr lang="fr-FR" dirty="0"/>
        </a:p>
      </dgm:t>
    </dgm:pt>
    <dgm:pt modelId="{A36D7D55-0AFA-486C-861C-4BA5D4205A77}" type="parTrans" cxnId="{2E951162-2B7D-43A8-BD9D-186EB01CF447}">
      <dgm:prSet/>
      <dgm:spPr/>
      <dgm:t>
        <a:bodyPr/>
        <a:lstStyle/>
        <a:p>
          <a:endParaRPr lang="fr-FR"/>
        </a:p>
      </dgm:t>
    </dgm:pt>
    <dgm:pt modelId="{A44717D9-45CE-4BE8-8991-4319197DC597}" type="sibTrans" cxnId="{2E951162-2B7D-43A8-BD9D-186EB01CF447}">
      <dgm:prSet/>
      <dgm:spPr/>
      <dgm:t>
        <a:bodyPr/>
        <a:lstStyle/>
        <a:p>
          <a:endParaRPr lang="fr-FR"/>
        </a:p>
      </dgm:t>
    </dgm:pt>
    <dgm:pt modelId="{B98D6258-A22C-4737-B82F-0E55B4514494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err="1" smtClean="0"/>
            <a:t>Queuer</a:t>
          </a:r>
          <a:endParaRPr lang="fr-FR" dirty="0"/>
        </a:p>
      </dgm:t>
    </dgm:pt>
    <dgm:pt modelId="{74078B37-6136-42EE-8C4F-58230286052D}" type="parTrans" cxnId="{8DCA215E-982E-4EAB-AC7A-813910451FA3}">
      <dgm:prSet/>
      <dgm:spPr/>
      <dgm:t>
        <a:bodyPr/>
        <a:lstStyle/>
        <a:p>
          <a:endParaRPr lang="fr-FR"/>
        </a:p>
      </dgm:t>
    </dgm:pt>
    <dgm:pt modelId="{3C5F7829-ACCF-4B27-9F42-BCB88929C4CC}" type="sibTrans" cxnId="{8DCA215E-982E-4EAB-AC7A-813910451FA3}">
      <dgm:prSet/>
      <dgm:spPr/>
      <dgm:t>
        <a:bodyPr/>
        <a:lstStyle/>
        <a:p>
          <a:endParaRPr lang="fr-FR"/>
        </a:p>
      </dgm:t>
    </dgm:pt>
    <dgm:pt modelId="{E9BD42A4-DB67-4F52-A827-53EB3EB9D351}">
      <dgm:prSet phldrT="[Texte]"/>
      <dgm:spPr/>
      <dgm:t>
        <a:bodyPr/>
        <a:lstStyle/>
        <a:p>
          <a:r>
            <a:rPr lang="fr-FR" dirty="0" smtClean="0"/>
            <a:t>Basic</a:t>
          </a:r>
          <a:endParaRPr lang="fr-FR" dirty="0"/>
        </a:p>
      </dgm:t>
    </dgm:pt>
    <dgm:pt modelId="{0A272A96-7D0E-4F03-A86C-D07090DC331E}" type="parTrans" cxnId="{60DAB858-82E4-4F1B-A308-1C7985ED6E55}">
      <dgm:prSet/>
      <dgm:spPr/>
      <dgm:t>
        <a:bodyPr/>
        <a:lstStyle/>
        <a:p>
          <a:endParaRPr lang="fr-FR"/>
        </a:p>
      </dgm:t>
    </dgm:pt>
    <dgm:pt modelId="{91A1CD85-4EFA-4381-818D-6276A443A4C0}" type="sibTrans" cxnId="{60DAB858-82E4-4F1B-A308-1C7985ED6E55}">
      <dgm:prSet/>
      <dgm:spPr/>
      <dgm:t>
        <a:bodyPr/>
        <a:lstStyle/>
        <a:p>
          <a:endParaRPr lang="fr-FR"/>
        </a:p>
      </dgm:t>
    </dgm:pt>
    <dgm:pt modelId="{AF66FBFF-B1B1-4984-977B-7B777BC1C549}" type="pres">
      <dgm:prSet presAssocID="{58BB839C-A672-49EB-B693-2C64123E191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AB7208F0-3305-43D6-AF68-36AB69777366}" type="pres">
      <dgm:prSet presAssocID="{E9BD42A4-DB67-4F52-A827-53EB3EB9D351}" presName="root" presStyleCnt="0"/>
      <dgm:spPr/>
    </dgm:pt>
    <dgm:pt modelId="{836FE744-D131-404D-8D48-2A09D98D9F01}" type="pres">
      <dgm:prSet presAssocID="{E9BD42A4-DB67-4F52-A827-53EB3EB9D351}" presName="rootComposite" presStyleCnt="0"/>
      <dgm:spPr/>
    </dgm:pt>
    <dgm:pt modelId="{D3133AD5-4FCC-4924-86B5-EAF05FC97E8F}" type="pres">
      <dgm:prSet presAssocID="{E9BD42A4-DB67-4F52-A827-53EB3EB9D351}" presName="rootText" presStyleLbl="node1" presStyleIdx="0" presStyleCnt="2"/>
      <dgm:spPr/>
      <dgm:t>
        <a:bodyPr/>
        <a:lstStyle/>
        <a:p>
          <a:endParaRPr lang="fr-FR"/>
        </a:p>
      </dgm:t>
    </dgm:pt>
    <dgm:pt modelId="{7DBDFCB8-B710-40BD-991D-C4F20B7C2966}" type="pres">
      <dgm:prSet presAssocID="{E9BD42A4-DB67-4F52-A827-53EB3EB9D351}" presName="rootConnector" presStyleLbl="node1" presStyleIdx="0" presStyleCnt="2"/>
      <dgm:spPr/>
      <dgm:t>
        <a:bodyPr/>
        <a:lstStyle/>
        <a:p>
          <a:endParaRPr lang="fr-FR"/>
        </a:p>
      </dgm:t>
    </dgm:pt>
    <dgm:pt modelId="{AEBF7F54-37F0-4EAB-92BB-1D92BBA5FBEC}" type="pres">
      <dgm:prSet presAssocID="{E9BD42A4-DB67-4F52-A827-53EB3EB9D351}" presName="childShape" presStyleCnt="0"/>
      <dgm:spPr/>
    </dgm:pt>
    <dgm:pt modelId="{59FD82D9-4670-42EF-B22E-861B83E23617}" type="pres">
      <dgm:prSet presAssocID="{142FFD0F-1420-4772-8C17-325CB03F3B57}" presName="root" presStyleCnt="0"/>
      <dgm:spPr/>
    </dgm:pt>
    <dgm:pt modelId="{2DCEB8CD-A1A7-4E7B-BE37-CE486083715B}" type="pres">
      <dgm:prSet presAssocID="{142FFD0F-1420-4772-8C17-325CB03F3B57}" presName="rootComposite" presStyleCnt="0"/>
      <dgm:spPr/>
    </dgm:pt>
    <dgm:pt modelId="{6A561DC5-845C-4930-9AA9-F5035F44447E}" type="pres">
      <dgm:prSet presAssocID="{142FFD0F-1420-4772-8C17-325CB03F3B57}" presName="rootText" presStyleLbl="node1" presStyleIdx="1" presStyleCnt="2"/>
      <dgm:spPr/>
      <dgm:t>
        <a:bodyPr/>
        <a:lstStyle/>
        <a:p>
          <a:endParaRPr lang="fr-FR"/>
        </a:p>
      </dgm:t>
    </dgm:pt>
    <dgm:pt modelId="{EFC955B6-8E44-4F38-8E8F-0492B1FA350A}" type="pres">
      <dgm:prSet presAssocID="{142FFD0F-1420-4772-8C17-325CB03F3B57}" presName="rootConnector" presStyleLbl="node1" presStyleIdx="1" presStyleCnt="2"/>
      <dgm:spPr/>
      <dgm:t>
        <a:bodyPr/>
        <a:lstStyle/>
        <a:p>
          <a:endParaRPr lang="fr-FR"/>
        </a:p>
      </dgm:t>
    </dgm:pt>
    <dgm:pt modelId="{2FF2D0F0-E34F-475A-9D01-D5B264B07F83}" type="pres">
      <dgm:prSet presAssocID="{142FFD0F-1420-4772-8C17-325CB03F3B57}" presName="childShape" presStyleCnt="0"/>
      <dgm:spPr/>
    </dgm:pt>
    <dgm:pt modelId="{A9401EBA-E5D8-4497-9948-207034032D70}" type="pres">
      <dgm:prSet presAssocID="{A36D7D55-0AFA-486C-861C-4BA5D4205A77}" presName="Name13" presStyleLbl="parChTrans1D2" presStyleIdx="0" presStyleCnt="2"/>
      <dgm:spPr/>
      <dgm:t>
        <a:bodyPr/>
        <a:lstStyle/>
        <a:p>
          <a:endParaRPr lang="fr-FR"/>
        </a:p>
      </dgm:t>
    </dgm:pt>
    <dgm:pt modelId="{32FADA22-2A93-4F3E-8CEC-D4389F67BD79}" type="pres">
      <dgm:prSet presAssocID="{645F27F4-7FD6-4B0E-8D21-14A4339B8A69}" presName="childText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2DB66B9-44D8-43E3-9AE9-E05D51F07740}" type="pres">
      <dgm:prSet presAssocID="{74078B37-6136-42EE-8C4F-58230286052D}" presName="Name13" presStyleLbl="parChTrans1D2" presStyleIdx="1" presStyleCnt="2"/>
      <dgm:spPr/>
      <dgm:t>
        <a:bodyPr/>
        <a:lstStyle/>
        <a:p>
          <a:endParaRPr lang="fr-FR"/>
        </a:p>
      </dgm:t>
    </dgm:pt>
    <dgm:pt modelId="{F80B59AA-0822-4784-B81C-CE46561E2444}" type="pres">
      <dgm:prSet presAssocID="{B98D6258-A22C-4737-B82F-0E55B4514494}" presName="childText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A72EA8E-A4A8-423B-8574-AF106D27B1D4}" type="presOf" srcId="{E9BD42A4-DB67-4F52-A827-53EB3EB9D351}" destId="{D3133AD5-4FCC-4924-86B5-EAF05FC97E8F}" srcOrd="0" destOrd="0" presId="urn:microsoft.com/office/officeart/2005/8/layout/hierarchy3"/>
    <dgm:cxn modelId="{A0A2C028-E6C6-4E41-954D-55876803CD4F}" type="presOf" srcId="{645F27F4-7FD6-4B0E-8D21-14A4339B8A69}" destId="{32FADA22-2A93-4F3E-8CEC-D4389F67BD79}" srcOrd="0" destOrd="0" presId="urn:microsoft.com/office/officeart/2005/8/layout/hierarchy3"/>
    <dgm:cxn modelId="{B17CAF2D-44D2-4F08-AE65-125D4D4EDE67}" type="presOf" srcId="{E9BD42A4-DB67-4F52-A827-53EB3EB9D351}" destId="{7DBDFCB8-B710-40BD-991D-C4F20B7C2966}" srcOrd="1" destOrd="0" presId="urn:microsoft.com/office/officeart/2005/8/layout/hierarchy3"/>
    <dgm:cxn modelId="{A6641D98-237E-4167-8093-98E8DEA5E473}" type="presOf" srcId="{142FFD0F-1420-4772-8C17-325CB03F3B57}" destId="{6A561DC5-845C-4930-9AA9-F5035F44447E}" srcOrd="0" destOrd="0" presId="urn:microsoft.com/office/officeart/2005/8/layout/hierarchy3"/>
    <dgm:cxn modelId="{AEBE538D-E75D-4090-9DCB-345BBEEF25FA}" type="presOf" srcId="{58BB839C-A672-49EB-B693-2C64123E1912}" destId="{AF66FBFF-B1B1-4984-977B-7B777BC1C549}" srcOrd="0" destOrd="0" presId="urn:microsoft.com/office/officeart/2005/8/layout/hierarchy3"/>
    <dgm:cxn modelId="{3AC14D5B-7D65-4037-B939-9C4B77AEFCA5}" srcId="{58BB839C-A672-49EB-B693-2C64123E1912}" destId="{142FFD0F-1420-4772-8C17-325CB03F3B57}" srcOrd="1" destOrd="0" parTransId="{B658DB5F-7E4B-4364-98F8-20716976640A}" sibTransId="{7A758BFA-9A0E-47DC-A8B2-03297075C3A6}"/>
    <dgm:cxn modelId="{CC979FD6-F110-4C3C-AFA1-9841D84D6408}" type="presOf" srcId="{74078B37-6136-42EE-8C4F-58230286052D}" destId="{D2DB66B9-44D8-43E3-9AE9-E05D51F07740}" srcOrd="0" destOrd="0" presId="urn:microsoft.com/office/officeart/2005/8/layout/hierarchy3"/>
    <dgm:cxn modelId="{0140A446-3340-4D76-805C-998FCB88F2E1}" type="presOf" srcId="{142FFD0F-1420-4772-8C17-325CB03F3B57}" destId="{EFC955B6-8E44-4F38-8E8F-0492B1FA350A}" srcOrd="1" destOrd="0" presId="urn:microsoft.com/office/officeart/2005/8/layout/hierarchy3"/>
    <dgm:cxn modelId="{A4E8374C-DAEB-490F-A27F-17A4399DBFDA}" type="presOf" srcId="{B98D6258-A22C-4737-B82F-0E55B4514494}" destId="{F80B59AA-0822-4784-B81C-CE46561E2444}" srcOrd="0" destOrd="0" presId="urn:microsoft.com/office/officeart/2005/8/layout/hierarchy3"/>
    <dgm:cxn modelId="{2E951162-2B7D-43A8-BD9D-186EB01CF447}" srcId="{142FFD0F-1420-4772-8C17-325CB03F3B57}" destId="{645F27F4-7FD6-4B0E-8D21-14A4339B8A69}" srcOrd="0" destOrd="0" parTransId="{A36D7D55-0AFA-486C-861C-4BA5D4205A77}" sibTransId="{A44717D9-45CE-4BE8-8991-4319197DC597}"/>
    <dgm:cxn modelId="{DA7E4569-5D89-47BC-9686-561A27B0560F}" type="presOf" srcId="{A36D7D55-0AFA-486C-861C-4BA5D4205A77}" destId="{A9401EBA-E5D8-4497-9948-207034032D70}" srcOrd="0" destOrd="0" presId="urn:microsoft.com/office/officeart/2005/8/layout/hierarchy3"/>
    <dgm:cxn modelId="{60DAB858-82E4-4F1B-A308-1C7985ED6E55}" srcId="{58BB839C-A672-49EB-B693-2C64123E1912}" destId="{E9BD42A4-DB67-4F52-A827-53EB3EB9D351}" srcOrd="0" destOrd="0" parTransId="{0A272A96-7D0E-4F03-A86C-D07090DC331E}" sibTransId="{91A1CD85-4EFA-4381-818D-6276A443A4C0}"/>
    <dgm:cxn modelId="{8DCA215E-982E-4EAB-AC7A-813910451FA3}" srcId="{142FFD0F-1420-4772-8C17-325CB03F3B57}" destId="{B98D6258-A22C-4737-B82F-0E55B4514494}" srcOrd="1" destOrd="0" parTransId="{74078B37-6136-42EE-8C4F-58230286052D}" sibTransId="{3C5F7829-ACCF-4B27-9F42-BCB88929C4CC}"/>
    <dgm:cxn modelId="{BC97ACA3-48DC-4F40-9752-09A59119C638}" type="presParOf" srcId="{AF66FBFF-B1B1-4984-977B-7B777BC1C549}" destId="{AB7208F0-3305-43D6-AF68-36AB69777366}" srcOrd="0" destOrd="0" presId="urn:microsoft.com/office/officeart/2005/8/layout/hierarchy3"/>
    <dgm:cxn modelId="{CB20BC37-4CD5-4D35-8DB0-61A4E7518B35}" type="presParOf" srcId="{AB7208F0-3305-43D6-AF68-36AB69777366}" destId="{836FE744-D131-404D-8D48-2A09D98D9F01}" srcOrd="0" destOrd="0" presId="urn:microsoft.com/office/officeart/2005/8/layout/hierarchy3"/>
    <dgm:cxn modelId="{ABD482CE-BE04-4049-9F61-E41D3B569105}" type="presParOf" srcId="{836FE744-D131-404D-8D48-2A09D98D9F01}" destId="{D3133AD5-4FCC-4924-86B5-EAF05FC97E8F}" srcOrd="0" destOrd="0" presId="urn:microsoft.com/office/officeart/2005/8/layout/hierarchy3"/>
    <dgm:cxn modelId="{9508B036-91E6-43BB-BEB1-A1DC4DDBAB43}" type="presParOf" srcId="{836FE744-D131-404D-8D48-2A09D98D9F01}" destId="{7DBDFCB8-B710-40BD-991D-C4F20B7C2966}" srcOrd="1" destOrd="0" presId="urn:microsoft.com/office/officeart/2005/8/layout/hierarchy3"/>
    <dgm:cxn modelId="{AC0FAE31-BBDE-4205-A2A2-FB275B34DED7}" type="presParOf" srcId="{AB7208F0-3305-43D6-AF68-36AB69777366}" destId="{AEBF7F54-37F0-4EAB-92BB-1D92BBA5FBEC}" srcOrd="1" destOrd="0" presId="urn:microsoft.com/office/officeart/2005/8/layout/hierarchy3"/>
    <dgm:cxn modelId="{41B18F13-DA5F-4C0D-A349-E13C807FFD78}" type="presParOf" srcId="{AF66FBFF-B1B1-4984-977B-7B777BC1C549}" destId="{59FD82D9-4670-42EF-B22E-861B83E23617}" srcOrd="1" destOrd="0" presId="urn:microsoft.com/office/officeart/2005/8/layout/hierarchy3"/>
    <dgm:cxn modelId="{96A80882-D853-41B9-8417-3F928899EEB9}" type="presParOf" srcId="{59FD82D9-4670-42EF-B22E-861B83E23617}" destId="{2DCEB8CD-A1A7-4E7B-BE37-CE486083715B}" srcOrd="0" destOrd="0" presId="urn:microsoft.com/office/officeart/2005/8/layout/hierarchy3"/>
    <dgm:cxn modelId="{FA5A8007-C19F-46F7-ADA0-70C1AADBA1F9}" type="presParOf" srcId="{2DCEB8CD-A1A7-4E7B-BE37-CE486083715B}" destId="{6A561DC5-845C-4930-9AA9-F5035F44447E}" srcOrd="0" destOrd="0" presId="urn:microsoft.com/office/officeart/2005/8/layout/hierarchy3"/>
    <dgm:cxn modelId="{C6A05A45-282F-4A08-A399-9A3E74AAC26F}" type="presParOf" srcId="{2DCEB8CD-A1A7-4E7B-BE37-CE486083715B}" destId="{EFC955B6-8E44-4F38-8E8F-0492B1FA350A}" srcOrd="1" destOrd="0" presId="urn:microsoft.com/office/officeart/2005/8/layout/hierarchy3"/>
    <dgm:cxn modelId="{36FE3B58-71B6-43BA-A8A9-54F9D277A515}" type="presParOf" srcId="{59FD82D9-4670-42EF-B22E-861B83E23617}" destId="{2FF2D0F0-E34F-475A-9D01-D5B264B07F83}" srcOrd="1" destOrd="0" presId="urn:microsoft.com/office/officeart/2005/8/layout/hierarchy3"/>
    <dgm:cxn modelId="{D50BDC7E-CFD1-4870-951C-5148756FB922}" type="presParOf" srcId="{2FF2D0F0-E34F-475A-9D01-D5B264B07F83}" destId="{A9401EBA-E5D8-4497-9948-207034032D70}" srcOrd="0" destOrd="0" presId="urn:microsoft.com/office/officeart/2005/8/layout/hierarchy3"/>
    <dgm:cxn modelId="{856911F6-D8A3-4977-ADB4-0B150B4AD56A}" type="presParOf" srcId="{2FF2D0F0-E34F-475A-9D01-D5B264B07F83}" destId="{32FADA22-2A93-4F3E-8CEC-D4389F67BD79}" srcOrd="1" destOrd="0" presId="urn:microsoft.com/office/officeart/2005/8/layout/hierarchy3"/>
    <dgm:cxn modelId="{A6281F25-B8BC-4C27-BB80-91F466924487}" type="presParOf" srcId="{2FF2D0F0-E34F-475A-9D01-D5B264B07F83}" destId="{D2DB66B9-44D8-43E3-9AE9-E05D51F07740}" srcOrd="2" destOrd="0" presId="urn:microsoft.com/office/officeart/2005/8/layout/hierarchy3"/>
    <dgm:cxn modelId="{B6FD5B32-AFFB-4B36-ADF1-6BE39AF5F661}" type="presParOf" srcId="{2FF2D0F0-E34F-475A-9D01-D5B264B07F83}" destId="{F80B59AA-0822-4784-B81C-CE46561E2444}" srcOrd="3" destOrd="0" presId="urn:microsoft.com/office/officeart/2005/8/layout/hierarchy3"/>
  </dgm:cxnLst>
  <dgm:bg/>
  <dgm:whole/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8BB839C-A672-49EB-B693-2C64123E1912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42FFD0F-1420-4772-8C17-325CB03F3B57}">
      <dgm:prSet phldrT="[Texte]"/>
      <dgm:spPr/>
      <dgm:t>
        <a:bodyPr/>
        <a:lstStyle/>
        <a:p>
          <a:r>
            <a:rPr lang="fr-FR" dirty="0" err="1" smtClean="0"/>
            <a:t>MasterServer</a:t>
          </a:r>
          <a:endParaRPr lang="fr-FR" dirty="0"/>
        </a:p>
      </dgm:t>
    </dgm:pt>
    <dgm:pt modelId="{B658DB5F-7E4B-4364-98F8-20716976640A}" type="parTrans" cxnId="{3AC14D5B-7D65-4037-B939-9C4B77AEFCA5}">
      <dgm:prSet/>
      <dgm:spPr/>
      <dgm:t>
        <a:bodyPr/>
        <a:lstStyle/>
        <a:p>
          <a:endParaRPr lang="fr-FR"/>
        </a:p>
      </dgm:t>
    </dgm:pt>
    <dgm:pt modelId="{7A758BFA-9A0E-47DC-A8B2-03297075C3A6}" type="sibTrans" cxnId="{3AC14D5B-7D65-4037-B939-9C4B77AEFCA5}">
      <dgm:prSet/>
      <dgm:spPr/>
      <dgm:t>
        <a:bodyPr/>
        <a:lstStyle/>
        <a:p>
          <a:endParaRPr lang="fr-FR"/>
        </a:p>
      </dgm:t>
    </dgm:pt>
    <dgm:pt modelId="{645F27F4-7FD6-4B0E-8D21-14A4339B8A69}">
      <dgm:prSet phldrT="[Texte]"/>
      <dgm:spPr/>
      <dgm:t>
        <a:bodyPr/>
        <a:lstStyle/>
        <a:p>
          <a:r>
            <a:rPr lang="fr-FR" dirty="0" err="1" smtClean="0"/>
            <a:t>Echoer</a:t>
          </a:r>
          <a:endParaRPr lang="fr-FR" dirty="0"/>
        </a:p>
      </dgm:t>
    </dgm:pt>
    <dgm:pt modelId="{A36D7D55-0AFA-486C-861C-4BA5D4205A77}" type="parTrans" cxnId="{2E951162-2B7D-43A8-BD9D-186EB01CF447}">
      <dgm:prSet/>
      <dgm:spPr/>
      <dgm:t>
        <a:bodyPr/>
        <a:lstStyle/>
        <a:p>
          <a:endParaRPr lang="fr-FR"/>
        </a:p>
      </dgm:t>
    </dgm:pt>
    <dgm:pt modelId="{A44717D9-45CE-4BE8-8991-4319197DC597}" type="sibTrans" cxnId="{2E951162-2B7D-43A8-BD9D-186EB01CF447}">
      <dgm:prSet/>
      <dgm:spPr/>
      <dgm:t>
        <a:bodyPr/>
        <a:lstStyle/>
        <a:p>
          <a:endParaRPr lang="fr-FR"/>
        </a:p>
      </dgm:t>
    </dgm:pt>
    <dgm:pt modelId="{B98D6258-A22C-4737-B82F-0E55B4514494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err="1" smtClean="0"/>
            <a:t>Queuer</a:t>
          </a:r>
          <a:endParaRPr lang="fr-FR" dirty="0"/>
        </a:p>
      </dgm:t>
    </dgm:pt>
    <dgm:pt modelId="{74078B37-6136-42EE-8C4F-58230286052D}" type="parTrans" cxnId="{8DCA215E-982E-4EAB-AC7A-813910451FA3}">
      <dgm:prSet/>
      <dgm:spPr/>
      <dgm:t>
        <a:bodyPr/>
        <a:lstStyle/>
        <a:p>
          <a:endParaRPr lang="fr-FR"/>
        </a:p>
      </dgm:t>
    </dgm:pt>
    <dgm:pt modelId="{3C5F7829-ACCF-4B27-9F42-BCB88929C4CC}" type="sibTrans" cxnId="{8DCA215E-982E-4EAB-AC7A-813910451FA3}">
      <dgm:prSet/>
      <dgm:spPr/>
      <dgm:t>
        <a:bodyPr/>
        <a:lstStyle/>
        <a:p>
          <a:endParaRPr lang="fr-FR"/>
        </a:p>
      </dgm:t>
    </dgm:pt>
    <dgm:pt modelId="{E9BD42A4-DB67-4F52-A827-53EB3EB9D351}">
      <dgm:prSet phldrT="[Texte]"/>
      <dgm:spPr/>
      <dgm:t>
        <a:bodyPr/>
        <a:lstStyle/>
        <a:p>
          <a:r>
            <a:rPr lang="fr-FR" dirty="0" smtClean="0"/>
            <a:t>Basic</a:t>
          </a:r>
          <a:endParaRPr lang="fr-FR" dirty="0"/>
        </a:p>
      </dgm:t>
    </dgm:pt>
    <dgm:pt modelId="{0A272A96-7D0E-4F03-A86C-D07090DC331E}" type="parTrans" cxnId="{60DAB858-82E4-4F1B-A308-1C7985ED6E55}">
      <dgm:prSet/>
      <dgm:spPr/>
      <dgm:t>
        <a:bodyPr/>
        <a:lstStyle/>
        <a:p>
          <a:endParaRPr lang="fr-FR"/>
        </a:p>
      </dgm:t>
    </dgm:pt>
    <dgm:pt modelId="{91A1CD85-4EFA-4381-818D-6276A443A4C0}" type="sibTrans" cxnId="{60DAB858-82E4-4F1B-A308-1C7985ED6E55}">
      <dgm:prSet/>
      <dgm:spPr/>
      <dgm:t>
        <a:bodyPr/>
        <a:lstStyle/>
        <a:p>
          <a:endParaRPr lang="fr-FR"/>
        </a:p>
      </dgm:t>
    </dgm:pt>
    <dgm:pt modelId="{AF66FBFF-B1B1-4984-977B-7B777BC1C549}" type="pres">
      <dgm:prSet presAssocID="{58BB839C-A672-49EB-B693-2C64123E191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AB7208F0-3305-43D6-AF68-36AB69777366}" type="pres">
      <dgm:prSet presAssocID="{E9BD42A4-DB67-4F52-A827-53EB3EB9D351}" presName="root" presStyleCnt="0"/>
      <dgm:spPr/>
    </dgm:pt>
    <dgm:pt modelId="{836FE744-D131-404D-8D48-2A09D98D9F01}" type="pres">
      <dgm:prSet presAssocID="{E9BD42A4-DB67-4F52-A827-53EB3EB9D351}" presName="rootComposite" presStyleCnt="0"/>
      <dgm:spPr/>
    </dgm:pt>
    <dgm:pt modelId="{D3133AD5-4FCC-4924-86B5-EAF05FC97E8F}" type="pres">
      <dgm:prSet presAssocID="{E9BD42A4-DB67-4F52-A827-53EB3EB9D351}" presName="rootText" presStyleLbl="node1" presStyleIdx="0" presStyleCnt="2"/>
      <dgm:spPr/>
      <dgm:t>
        <a:bodyPr/>
        <a:lstStyle/>
        <a:p>
          <a:endParaRPr lang="fr-FR"/>
        </a:p>
      </dgm:t>
    </dgm:pt>
    <dgm:pt modelId="{7DBDFCB8-B710-40BD-991D-C4F20B7C2966}" type="pres">
      <dgm:prSet presAssocID="{E9BD42A4-DB67-4F52-A827-53EB3EB9D351}" presName="rootConnector" presStyleLbl="node1" presStyleIdx="0" presStyleCnt="2"/>
      <dgm:spPr/>
      <dgm:t>
        <a:bodyPr/>
        <a:lstStyle/>
        <a:p>
          <a:endParaRPr lang="fr-FR"/>
        </a:p>
      </dgm:t>
    </dgm:pt>
    <dgm:pt modelId="{AEBF7F54-37F0-4EAB-92BB-1D92BBA5FBEC}" type="pres">
      <dgm:prSet presAssocID="{E9BD42A4-DB67-4F52-A827-53EB3EB9D351}" presName="childShape" presStyleCnt="0"/>
      <dgm:spPr/>
    </dgm:pt>
    <dgm:pt modelId="{59FD82D9-4670-42EF-B22E-861B83E23617}" type="pres">
      <dgm:prSet presAssocID="{142FFD0F-1420-4772-8C17-325CB03F3B57}" presName="root" presStyleCnt="0"/>
      <dgm:spPr/>
    </dgm:pt>
    <dgm:pt modelId="{2DCEB8CD-A1A7-4E7B-BE37-CE486083715B}" type="pres">
      <dgm:prSet presAssocID="{142FFD0F-1420-4772-8C17-325CB03F3B57}" presName="rootComposite" presStyleCnt="0"/>
      <dgm:spPr/>
    </dgm:pt>
    <dgm:pt modelId="{6A561DC5-845C-4930-9AA9-F5035F44447E}" type="pres">
      <dgm:prSet presAssocID="{142FFD0F-1420-4772-8C17-325CB03F3B57}" presName="rootText" presStyleLbl="node1" presStyleIdx="1" presStyleCnt="2"/>
      <dgm:spPr/>
      <dgm:t>
        <a:bodyPr/>
        <a:lstStyle/>
        <a:p>
          <a:endParaRPr lang="fr-FR"/>
        </a:p>
      </dgm:t>
    </dgm:pt>
    <dgm:pt modelId="{EFC955B6-8E44-4F38-8E8F-0492B1FA350A}" type="pres">
      <dgm:prSet presAssocID="{142FFD0F-1420-4772-8C17-325CB03F3B57}" presName="rootConnector" presStyleLbl="node1" presStyleIdx="1" presStyleCnt="2"/>
      <dgm:spPr/>
      <dgm:t>
        <a:bodyPr/>
        <a:lstStyle/>
        <a:p>
          <a:endParaRPr lang="fr-FR"/>
        </a:p>
      </dgm:t>
    </dgm:pt>
    <dgm:pt modelId="{2FF2D0F0-E34F-475A-9D01-D5B264B07F83}" type="pres">
      <dgm:prSet presAssocID="{142FFD0F-1420-4772-8C17-325CB03F3B57}" presName="childShape" presStyleCnt="0"/>
      <dgm:spPr/>
    </dgm:pt>
    <dgm:pt modelId="{A9401EBA-E5D8-4497-9948-207034032D70}" type="pres">
      <dgm:prSet presAssocID="{A36D7D55-0AFA-486C-861C-4BA5D4205A77}" presName="Name13" presStyleLbl="parChTrans1D2" presStyleIdx="0" presStyleCnt="2"/>
      <dgm:spPr/>
      <dgm:t>
        <a:bodyPr/>
        <a:lstStyle/>
        <a:p>
          <a:endParaRPr lang="fr-FR"/>
        </a:p>
      </dgm:t>
    </dgm:pt>
    <dgm:pt modelId="{32FADA22-2A93-4F3E-8CEC-D4389F67BD79}" type="pres">
      <dgm:prSet presAssocID="{645F27F4-7FD6-4B0E-8D21-14A4339B8A69}" presName="childText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2DB66B9-44D8-43E3-9AE9-E05D51F07740}" type="pres">
      <dgm:prSet presAssocID="{74078B37-6136-42EE-8C4F-58230286052D}" presName="Name13" presStyleLbl="parChTrans1D2" presStyleIdx="1" presStyleCnt="2"/>
      <dgm:spPr/>
      <dgm:t>
        <a:bodyPr/>
        <a:lstStyle/>
        <a:p>
          <a:endParaRPr lang="fr-FR"/>
        </a:p>
      </dgm:t>
    </dgm:pt>
    <dgm:pt modelId="{F80B59AA-0822-4784-B81C-CE46561E2444}" type="pres">
      <dgm:prSet presAssocID="{B98D6258-A22C-4737-B82F-0E55B4514494}" presName="childText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EA2B1EE-1422-4BE5-AF19-9D901D3AC766}" type="presOf" srcId="{E9BD42A4-DB67-4F52-A827-53EB3EB9D351}" destId="{7DBDFCB8-B710-40BD-991D-C4F20B7C2966}" srcOrd="1" destOrd="0" presId="urn:microsoft.com/office/officeart/2005/8/layout/hierarchy3"/>
    <dgm:cxn modelId="{6903B3C1-C5B5-49D3-9C7E-EFC48C47ACB2}" type="presOf" srcId="{A36D7D55-0AFA-486C-861C-4BA5D4205A77}" destId="{A9401EBA-E5D8-4497-9948-207034032D70}" srcOrd="0" destOrd="0" presId="urn:microsoft.com/office/officeart/2005/8/layout/hierarchy3"/>
    <dgm:cxn modelId="{CEEC3519-717D-4A23-8D1E-CA62300CA9FA}" type="presOf" srcId="{58BB839C-A672-49EB-B693-2C64123E1912}" destId="{AF66FBFF-B1B1-4984-977B-7B777BC1C549}" srcOrd="0" destOrd="0" presId="urn:microsoft.com/office/officeart/2005/8/layout/hierarchy3"/>
    <dgm:cxn modelId="{483EAAEF-494F-4FA9-B363-6C59E5BAD0C9}" type="presOf" srcId="{74078B37-6136-42EE-8C4F-58230286052D}" destId="{D2DB66B9-44D8-43E3-9AE9-E05D51F07740}" srcOrd="0" destOrd="0" presId="urn:microsoft.com/office/officeart/2005/8/layout/hierarchy3"/>
    <dgm:cxn modelId="{1E7F0896-5896-4D14-8D11-268FAD05968B}" type="presOf" srcId="{E9BD42A4-DB67-4F52-A827-53EB3EB9D351}" destId="{D3133AD5-4FCC-4924-86B5-EAF05FC97E8F}" srcOrd="0" destOrd="0" presId="urn:microsoft.com/office/officeart/2005/8/layout/hierarchy3"/>
    <dgm:cxn modelId="{45748838-00EA-4C53-9B02-8739DD543CFD}" type="presOf" srcId="{B98D6258-A22C-4737-B82F-0E55B4514494}" destId="{F80B59AA-0822-4784-B81C-CE46561E2444}" srcOrd="0" destOrd="0" presId="urn:microsoft.com/office/officeart/2005/8/layout/hierarchy3"/>
    <dgm:cxn modelId="{3AC14D5B-7D65-4037-B939-9C4B77AEFCA5}" srcId="{58BB839C-A672-49EB-B693-2C64123E1912}" destId="{142FFD0F-1420-4772-8C17-325CB03F3B57}" srcOrd="1" destOrd="0" parTransId="{B658DB5F-7E4B-4364-98F8-20716976640A}" sibTransId="{7A758BFA-9A0E-47DC-A8B2-03297075C3A6}"/>
    <dgm:cxn modelId="{E12A3EFD-C78B-47DE-B185-5D8E4BF5700A}" type="presOf" srcId="{142FFD0F-1420-4772-8C17-325CB03F3B57}" destId="{EFC955B6-8E44-4F38-8E8F-0492B1FA350A}" srcOrd="1" destOrd="0" presId="urn:microsoft.com/office/officeart/2005/8/layout/hierarchy3"/>
    <dgm:cxn modelId="{9B8C9A42-D062-4933-AF3C-DAD48554A24E}" type="presOf" srcId="{645F27F4-7FD6-4B0E-8D21-14A4339B8A69}" destId="{32FADA22-2A93-4F3E-8CEC-D4389F67BD79}" srcOrd="0" destOrd="0" presId="urn:microsoft.com/office/officeart/2005/8/layout/hierarchy3"/>
    <dgm:cxn modelId="{566C8012-56EB-4CA6-BAF8-43F9A74EF8BB}" type="presOf" srcId="{142FFD0F-1420-4772-8C17-325CB03F3B57}" destId="{6A561DC5-845C-4930-9AA9-F5035F44447E}" srcOrd="0" destOrd="0" presId="urn:microsoft.com/office/officeart/2005/8/layout/hierarchy3"/>
    <dgm:cxn modelId="{2E951162-2B7D-43A8-BD9D-186EB01CF447}" srcId="{142FFD0F-1420-4772-8C17-325CB03F3B57}" destId="{645F27F4-7FD6-4B0E-8D21-14A4339B8A69}" srcOrd="0" destOrd="0" parTransId="{A36D7D55-0AFA-486C-861C-4BA5D4205A77}" sibTransId="{A44717D9-45CE-4BE8-8991-4319197DC597}"/>
    <dgm:cxn modelId="{60DAB858-82E4-4F1B-A308-1C7985ED6E55}" srcId="{58BB839C-A672-49EB-B693-2C64123E1912}" destId="{E9BD42A4-DB67-4F52-A827-53EB3EB9D351}" srcOrd="0" destOrd="0" parTransId="{0A272A96-7D0E-4F03-A86C-D07090DC331E}" sibTransId="{91A1CD85-4EFA-4381-818D-6276A443A4C0}"/>
    <dgm:cxn modelId="{8DCA215E-982E-4EAB-AC7A-813910451FA3}" srcId="{142FFD0F-1420-4772-8C17-325CB03F3B57}" destId="{B98D6258-A22C-4737-B82F-0E55B4514494}" srcOrd="1" destOrd="0" parTransId="{74078B37-6136-42EE-8C4F-58230286052D}" sibTransId="{3C5F7829-ACCF-4B27-9F42-BCB88929C4CC}"/>
    <dgm:cxn modelId="{2157EBE8-F08B-482A-9097-4E76D59F78DE}" type="presParOf" srcId="{AF66FBFF-B1B1-4984-977B-7B777BC1C549}" destId="{AB7208F0-3305-43D6-AF68-36AB69777366}" srcOrd="0" destOrd="0" presId="urn:microsoft.com/office/officeart/2005/8/layout/hierarchy3"/>
    <dgm:cxn modelId="{7A4B6F99-DE25-42D7-96BD-0FB0CEBB4717}" type="presParOf" srcId="{AB7208F0-3305-43D6-AF68-36AB69777366}" destId="{836FE744-D131-404D-8D48-2A09D98D9F01}" srcOrd="0" destOrd="0" presId="urn:microsoft.com/office/officeart/2005/8/layout/hierarchy3"/>
    <dgm:cxn modelId="{FF627226-95FC-411B-9949-D1BE1D3588EE}" type="presParOf" srcId="{836FE744-D131-404D-8D48-2A09D98D9F01}" destId="{D3133AD5-4FCC-4924-86B5-EAF05FC97E8F}" srcOrd="0" destOrd="0" presId="urn:microsoft.com/office/officeart/2005/8/layout/hierarchy3"/>
    <dgm:cxn modelId="{6F5CCF90-FBEE-4337-A89E-07CE5121ECAE}" type="presParOf" srcId="{836FE744-D131-404D-8D48-2A09D98D9F01}" destId="{7DBDFCB8-B710-40BD-991D-C4F20B7C2966}" srcOrd="1" destOrd="0" presId="urn:microsoft.com/office/officeart/2005/8/layout/hierarchy3"/>
    <dgm:cxn modelId="{2940F7DB-9076-440A-886D-14EDEFDF887F}" type="presParOf" srcId="{AB7208F0-3305-43D6-AF68-36AB69777366}" destId="{AEBF7F54-37F0-4EAB-92BB-1D92BBA5FBEC}" srcOrd="1" destOrd="0" presId="urn:microsoft.com/office/officeart/2005/8/layout/hierarchy3"/>
    <dgm:cxn modelId="{613CAD56-66C9-4C47-8576-C25E2421096E}" type="presParOf" srcId="{AF66FBFF-B1B1-4984-977B-7B777BC1C549}" destId="{59FD82D9-4670-42EF-B22E-861B83E23617}" srcOrd="1" destOrd="0" presId="urn:microsoft.com/office/officeart/2005/8/layout/hierarchy3"/>
    <dgm:cxn modelId="{D0544A5E-8572-4B70-8326-87F01CBEFEFD}" type="presParOf" srcId="{59FD82D9-4670-42EF-B22E-861B83E23617}" destId="{2DCEB8CD-A1A7-4E7B-BE37-CE486083715B}" srcOrd="0" destOrd="0" presId="urn:microsoft.com/office/officeart/2005/8/layout/hierarchy3"/>
    <dgm:cxn modelId="{D0072F5B-023D-47C3-A58B-1D7FFC52329B}" type="presParOf" srcId="{2DCEB8CD-A1A7-4E7B-BE37-CE486083715B}" destId="{6A561DC5-845C-4930-9AA9-F5035F44447E}" srcOrd="0" destOrd="0" presId="urn:microsoft.com/office/officeart/2005/8/layout/hierarchy3"/>
    <dgm:cxn modelId="{7D97081D-C497-4915-9CA8-D24267983AE8}" type="presParOf" srcId="{2DCEB8CD-A1A7-4E7B-BE37-CE486083715B}" destId="{EFC955B6-8E44-4F38-8E8F-0492B1FA350A}" srcOrd="1" destOrd="0" presId="urn:microsoft.com/office/officeart/2005/8/layout/hierarchy3"/>
    <dgm:cxn modelId="{3520D84D-2F2E-4D06-9D21-199ACAC7E087}" type="presParOf" srcId="{59FD82D9-4670-42EF-B22E-861B83E23617}" destId="{2FF2D0F0-E34F-475A-9D01-D5B264B07F83}" srcOrd="1" destOrd="0" presId="urn:microsoft.com/office/officeart/2005/8/layout/hierarchy3"/>
    <dgm:cxn modelId="{B59A9C0B-A453-4AB4-8E46-B6FABB1F48A6}" type="presParOf" srcId="{2FF2D0F0-E34F-475A-9D01-D5B264B07F83}" destId="{A9401EBA-E5D8-4497-9948-207034032D70}" srcOrd="0" destOrd="0" presId="urn:microsoft.com/office/officeart/2005/8/layout/hierarchy3"/>
    <dgm:cxn modelId="{53AF8202-36A4-4DF2-9822-658159845BF1}" type="presParOf" srcId="{2FF2D0F0-E34F-475A-9D01-D5B264B07F83}" destId="{32FADA22-2A93-4F3E-8CEC-D4389F67BD79}" srcOrd="1" destOrd="0" presId="urn:microsoft.com/office/officeart/2005/8/layout/hierarchy3"/>
    <dgm:cxn modelId="{690E5164-7A85-4342-B8D2-1E1E969EB433}" type="presParOf" srcId="{2FF2D0F0-E34F-475A-9D01-D5B264B07F83}" destId="{D2DB66B9-44D8-43E3-9AE9-E05D51F07740}" srcOrd="2" destOrd="0" presId="urn:microsoft.com/office/officeart/2005/8/layout/hierarchy3"/>
    <dgm:cxn modelId="{988FDF94-D42F-4FF6-84A9-9B1ADFB80F85}" type="presParOf" srcId="{2FF2D0F0-E34F-475A-9D01-D5B264B07F83}" destId="{F80B59AA-0822-4784-B81C-CE46561E2444}" srcOrd="3" destOrd="0" presId="urn:microsoft.com/office/officeart/2005/8/layout/hierarchy3"/>
  </dgm:cxnLst>
  <dgm:bg/>
  <dgm:whole/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2F3CFC0-DE7D-476A-A18A-E30F864DEB08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5B9478C-6C26-4B52-B6CD-4A751B7C9489}">
      <dgm:prSet phldrT="[Texte]"/>
      <dgm:spPr/>
      <dgm:t>
        <a:bodyPr/>
        <a:lstStyle/>
        <a:p>
          <a:r>
            <a:rPr lang="fr-FR" dirty="0" smtClean="0"/>
            <a:t>Kevoree Group</a:t>
          </a:r>
          <a:endParaRPr lang="fr-FR" dirty="0"/>
        </a:p>
      </dgm:t>
    </dgm:pt>
    <dgm:pt modelId="{4F9D41E7-BF97-4853-A655-C2851A3DDC4D}" type="parTrans" cxnId="{E11BD7D6-45EA-404F-97CA-79D018C3DDBE}">
      <dgm:prSet/>
      <dgm:spPr/>
      <dgm:t>
        <a:bodyPr/>
        <a:lstStyle/>
        <a:p>
          <a:endParaRPr lang="fr-FR"/>
        </a:p>
      </dgm:t>
    </dgm:pt>
    <dgm:pt modelId="{23C7CE7A-AA05-425B-8C58-79FEE15CEB2B}" type="sibTrans" cxnId="{E11BD7D6-45EA-404F-97CA-79D018C3DDBE}">
      <dgm:prSet/>
      <dgm:spPr/>
      <dgm:t>
        <a:bodyPr/>
        <a:lstStyle/>
        <a:p>
          <a:endParaRPr lang="fr-FR"/>
        </a:p>
      </dgm:t>
    </dgm:pt>
    <dgm:pt modelId="{FC751B6E-AFE3-4B11-8D1F-F0832C6CCFFE}">
      <dgm:prSet phldrT="[Texte]"/>
      <dgm:spPr/>
      <dgm:t>
        <a:bodyPr/>
        <a:lstStyle/>
        <a:p>
          <a:r>
            <a:rPr lang="fr-FR" dirty="0" smtClean="0"/>
            <a:t>Web Socket</a:t>
          </a:r>
          <a:endParaRPr lang="fr-FR" dirty="0"/>
        </a:p>
      </dgm:t>
    </dgm:pt>
    <dgm:pt modelId="{D5C0AB1F-19ED-4964-A78E-0D879FAD2B48}" type="parTrans" cxnId="{07E48E30-CF6C-40DD-B731-51B311AF55BE}">
      <dgm:prSet/>
      <dgm:spPr/>
      <dgm:t>
        <a:bodyPr/>
        <a:lstStyle/>
        <a:p>
          <a:endParaRPr lang="fr-FR"/>
        </a:p>
      </dgm:t>
    </dgm:pt>
    <dgm:pt modelId="{3AFDA5EB-0EC6-465E-A775-978722403B9A}" type="sibTrans" cxnId="{07E48E30-CF6C-40DD-B731-51B311AF55BE}">
      <dgm:prSet/>
      <dgm:spPr/>
      <dgm:t>
        <a:bodyPr/>
        <a:lstStyle/>
        <a:p>
          <a:endParaRPr lang="fr-FR"/>
        </a:p>
      </dgm:t>
    </dgm:pt>
    <dgm:pt modelId="{8D49D10D-F8A1-482B-98F4-487C7DB70450}">
      <dgm:prSet phldrT="[Texte]"/>
      <dgm:spPr/>
      <dgm:t>
        <a:bodyPr/>
        <a:lstStyle/>
        <a:p>
          <a:r>
            <a:rPr lang="fr-FR" dirty="0" smtClean="0"/>
            <a:t>Ouverture des architectures au Web</a:t>
          </a:r>
          <a:endParaRPr lang="fr-FR" dirty="0"/>
        </a:p>
      </dgm:t>
    </dgm:pt>
    <dgm:pt modelId="{665DBB1E-448D-4335-90A8-00B2BF8EFEE2}" type="parTrans" cxnId="{2C061347-FB5F-41FB-A563-A1F8BFDAD81F}">
      <dgm:prSet/>
      <dgm:spPr/>
      <dgm:t>
        <a:bodyPr/>
        <a:lstStyle/>
        <a:p>
          <a:endParaRPr lang="fr-FR"/>
        </a:p>
      </dgm:t>
    </dgm:pt>
    <dgm:pt modelId="{EF10F0EA-6E7E-44C2-8607-5949EFD0B625}" type="sibTrans" cxnId="{2C061347-FB5F-41FB-A563-A1F8BFDAD81F}">
      <dgm:prSet/>
      <dgm:spPr/>
      <dgm:t>
        <a:bodyPr/>
        <a:lstStyle/>
        <a:p>
          <a:endParaRPr lang="fr-FR"/>
        </a:p>
      </dgm:t>
    </dgm:pt>
    <dgm:pt modelId="{60F29736-2CCB-4DD1-A78F-CCB2DB7F7DCE}">
      <dgm:prSet phldrT="[Texte]"/>
      <dgm:spPr/>
      <dgm:t>
        <a:bodyPr/>
        <a:lstStyle/>
        <a:p>
          <a:r>
            <a:rPr lang="fr-FR" dirty="0" smtClean="0"/>
            <a:t>Kevoree Channel</a:t>
          </a:r>
          <a:endParaRPr lang="fr-FR" dirty="0"/>
        </a:p>
      </dgm:t>
    </dgm:pt>
    <dgm:pt modelId="{2AC34F9C-471D-4F87-8225-8276BF38F7E8}" type="sibTrans" cxnId="{0F96B5F9-AD5A-4FF6-B1EA-E2239CCFDDA5}">
      <dgm:prSet/>
      <dgm:spPr/>
      <dgm:t>
        <a:bodyPr/>
        <a:lstStyle/>
        <a:p>
          <a:endParaRPr lang="fr-FR"/>
        </a:p>
      </dgm:t>
    </dgm:pt>
    <dgm:pt modelId="{7803D825-7AEC-4A89-904D-EEA688A38035}" type="parTrans" cxnId="{0F96B5F9-AD5A-4FF6-B1EA-E2239CCFDDA5}">
      <dgm:prSet/>
      <dgm:spPr/>
      <dgm:t>
        <a:bodyPr/>
        <a:lstStyle/>
        <a:p>
          <a:endParaRPr lang="fr-FR"/>
        </a:p>
      </dgm:t>
    </dgm:pt>
    <dgm:pt modelId="{5C7E113C-F175-4E23-8BED-3BDD7E9C2511}" type="pres">
      <dgm:prSet presAssocID="{82F3CFC0-DE7D-476A-A18A-E30F864DEB08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D653908-A08F-4EA1-BC77-AE55808CFA10}" type="pres">
      <dgm:prSet presAssocID="{82F3CFC0-DE7D-476A-A18A-E30F864DEB08}" presName="ellipse" presStyleLbl="trBgShp" presStyleIdx="0" presStyleCnt="1"/>
      <dgm:spPr/>
    </dgm:pt>
    <dgm:pt modelId="{7A022D82-E7FA-414F-B748-A2122E749215}" type="pres">
      <dgm:prSet presAssocID="{82F3CFC0-DE7D-476A-A18A-E30F864DEB08}" presName="arrow1" presStyleLbl="fgShp" presStyleIdx="0" presStyleCnt="1"/>
      <dgm:spPr/>
    </dgm:pt>
    <dgm:pt modelId="{8305E088-417F-4593-97DA-B82A3E6651AA}" type="pres">
      <dgm:prSet presAssocID="{82F3CFC0-DE7D-476A-A18A-E30F864DEB08}" presName="rectangle" presStyleLbl="revTx" presStyleIdx="0" presStyleCnt="1" custScaleX="12656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81E219B-8750-4872-886A-5D14D81FE56F}" type="pres">
      <dgm:prSet presAssocID="{FC751B6E-AFE3-4B11-8D1F-F0832C6CCFFE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42CCBA8-FD9E-4274-B5A6-CEC8CC193E03}" type="pres">
      <dgm:prSet presAssocID="{60F29736-2CCB-4DD1-A78F-CCB2DB7F7DCE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6371931-47B1-491A-A4B0-A34B48DE4D79}" type="pres">
      <dgm:prSet presAssocID="{8D49D10D-F8A1-482B-98F4-487C7DB70450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6768B5-4E6C-48BA-9BAE-1CFD4F9CBEEC}" type="pres">
      <dgm:prSet presAssocID="{82F3CFC0-DE7D-476A-A18A-E30F864DEB08}" presName="funnel" presStyleLbl="trAlignAcc1" presStyleIdx="0" presStyleCnt="1"/>
      <dgm:spPr/>
    </dgm:pt>
  </dgm:ptLst>
  <dgm:cxnLst>
    <dgm:cxn modelId="{07E48E30-CF6C-40DD-B731-51B311AF55BE}" srcId="{82F3CFC0-DE7D-476A-A18A-E30F864DEB08}" destId="{FC751B6E-AFE3-4B11-8D1F-F0832C6CCFFE}" srcOrd="1" destOrd="0" parTransId="{D5C0AB1F-19ED-4964-A78E-0D879FAD2B48}" sibTransId="{3AFDA5EB-0EC6-465E-A775-978722403B9A}"/>
    <dgm:cxn modelId="{E11BD7D6-45EA-404F-97CA-79D018C3DDBE}" srcId="{82F3CFC0-DE7D-476A-A18A-E30F864DEB08}" destId="{05B9478C-6C26-4B52-B6CD-4A751B7C9489}" srcOrd="0" destOrd="0" parTransId="{4F9D41E7-BF97-4853-A655-C2851A3DDC4D}" sibTransId="{23C7CE7A-AA05-425B-8C58-79FEE15CEB2B}"/>
    <dgm:cxn modelId="{5144FFE9-E90F-4825-8B7E-55F5C5F0FD22}" type="presOf" srcId="{60F29736-2CCB-4DD1-A78F-CCB2DB7F7DCE}" destId="{581E219B-8750-4872-886A-5D14D81FE56F}" srcOrd="0" destOrd="0" presId="urn:microsoft.com/office/officeart/2005/8/layout/funnel1"/>
    <dgm:cxn modelId="{1E81BB46-D6D3-4DBE-9D11-2E3525B304BE}" type="presOf" srcId="{82F3CFC0-DE7D-476A-A18A-E30F864DEB08}" destId="{5C7E113C-F175-4E23-8BED-3BDD7E9C2511}" srcOrd="0" destOrd="0" presId="urn:microsoft.com/office/officeart/2005/8/layout/funnel1"/>
    <dgm:cxn modelId="{521D3E99-8BF2-42EB-BD26-7E057A805C98}" type="presOf" srcId="{05B9478C-6C26-4B52-B6CD-4A751B7C9489}" destId="{C6371931-47B1-491A-A4B0-A34B48DE4D79}" srcOrd="0" destOrd="0" presId="urn:microsoft.com/office/officeart/2005/8/layout/funnel1"/>
    <dgm:cxn modelId="{79D910C0-1DF2-4F4F-92DB-835E630DCF99}" type="presOf" srcId="{FC751B6E-AFE3-4B11-8D1F-F0832C6CCFFE}" destId="{742CCBA8-FD9E-4274-B5A6-CEC8CC193E03}" srcOrd="0" destOrd="0" presId="urn:microsoft.com/office/officeart/2005/8/layout/funnel1"/>
    <dgm:cxn modelId="{D884891F-2689-4533-886B-9211D022FD5C}" type="presOf" srcId="{8D49D10D-F8A1-482B-98F4-487C7DB70450}" destId="{8305E088-417F-4593-97DA-B82A3E6651AA}" srcOrd="0" destOrd="0" presId="urn:microsoft.com/office/officeart/2005/8/layout/funnel1"/>
    <dgm:cxn modelId="{2C061347-FB5F-41FB-A563-A1F8BFDAD81F}" srcId="{82F3CFC0-DE7D-476A-A18A-E30F864DEB08}" destId="{8D49D10D-F8A1-482B-98F4-487C7DB70450}" srcOrd="3" destOrd="0" parTransId="{665DBB1E-448D-4335-90A8-00B2BF8EFEE2}" sibTransId="{EF10F0EA-6E7E-44C2-8607-5949EFD0B625}"/>
    <dgm:cxn modelId="{0F96B5F9-AD5A-4FF6-B1EA-E2239CCFDDA5}" srcId="{82F3CFC0-DE7D-476A-A18A-E30F864DEB08}" destId="{60F29736-2CCB-4DD1-A78F-CCB2DB7F7DCE}" srcOrd="2" destOrd="0" parTransId="{7803D825-7AEC-4A89-904D-EEA688A38035}" sibTransId="{2AC34F9C-471D-4F87-8225-8276BF38F7E8}"/>
    <dgm:cxn modelId="{EC268FEC-F58B-4E5E-8E7A-5F3CBC4C8BB2}" type="presParOf" srcId="{5C7E113C-F175-4E23-8BED-3BDD7E9C2511}" destId="{5D653908-A08F-4EA1-BC77-AE55808CFA10}" srcOrd="0" destOrd="0" presId="urn:microsoft.com/office/officeart/2005/8/layout/funnel1"/>
    <dgm:cxn modelId="{26EA5FF5-D45A-4930-A500-C06C5E9DCE0D}" type="presParOf" srcId="{5C7E113C-F175-4E23-8BED-3BDD7E9C2511}" destId="{7A022D82-E7FA-414F-B748-A2122E749215}" srcOrd="1" destOrd="0" presId="urn:microsoft.com/office/officeart/2005/8/layout/funnel1"/>
    <dgm:cxn modelId="{B11CFA7E-F309-4848-95D5-6BA810B9B9FE}" type="presParOf" srcId="{5C7E113C-F175-4E23-8BED-3BDD7E9C2511}" destId="{8305E088-417F-4593-97DA-B82A3E6651AA}" srcOrd="2" destOrd="0" presId="urn:microsoft.com/office/officeart/2005/8/layout/funnel1"/>
    <dgm:cxn modelId="{02BB3B93-53E1-4952-B4B0-E1B5FE720F24}" type="presParOf" srcId="{5C7E113C-F175-4E23-8BED-3BDD7E9C2511}" destId="{581E219B-8750-4872-886A-5D14D81FE56F}" srcOrd="3" destOrd="0" presId="urn:microsoft.com/office/officeart/2005/8/layout/funnel1"/>
    <dgm:cxn modelId="{7B522DBF-E04A-4A9E-BB45-E65AE620FC16}" type="presParOf" srcId="{5C7E113C-F175-4E23-8BED-3BDD7E9C2511}" destId="{742CCBA8-FD9E-4274-B5A6-CEC8CC193E03}" srcOrd="4" destOrd="0" presId="urn:microsoft.com/office/officeart/2005/8/layout/funnel1"/>
    <dgm:cxn modelId="{C656DD36-BC78-41B4-A947-5465D03A558B}" type="presParOf" srcId="{5C7E113C-F175-4E23-8BED-3BDD7E9C2511}" destId="{C6371931-47B1-491A-A4B0-A34B48DE4D79}" srcOrd="5" destOrd="0" presId="urn:microsoft.com/office/officeart/2005/8/layout/funnel1"/>
    <dgm:cxn modelId="{C245A2EF-0343-4F17-BBD2-3EE692B748C9}" type="presParOf" srcId="{5C7E113C-F175-4E23-8BED-3BDD7E9C2511}" destId="{A46768B5-4E6C-48BA-9BAE-1CFD4F9CBEEC}" srcOrd="6" destOrd="0" presId="urn:microsoft.com/office/officeart/2005/8/layout/funnel1"/>
  </dgm:cxnLst>
  <dgm:bg/>
  <dgm:whole/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73AA82D-F186-41EF-94E6-90FA7C03520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7FA08247-8058-4692-AC15-B772E498A32D}">
      <dgm:prSet phldrT="[Texte]"/>
      <dgm:spPr/>
      <dgm:t>
        <a:bodyPr/>
        <a:lstStyle/>
        <a:p>
          <a:r>
            <a:rPr lang="fr-FR" dirty="0" smtClean="0"/>
            <a:t>Montée en compétences Kevoree</a:t>
          </a:r>
          <a:endParaRPr lang="fr-FR" dirty="0"/>
        </a:p>
      </dgm:t>
    </dgm:pt>
    <dgm:pt modelId="{C7227D26-B173-451A-A0BC-B1925EE0432B}" type="parTrans" cxnId="{3F315BE6-4DEF-4456-B90E-A0EB6AD65384}">
      <dgm:prSet/>
      <dgm:spPr/>
      <dgm:t>
        <a:bodyPr/>
        <a:lstStyle/>
        <a:p>
          <a:endParaRPr lang="fr-FR"/>
        </a:p>
      </dgm:t>
    </dgm:pt>
    <dgm:pt modelId="{EC9E6AA1-9604-416B-B592-D24BB5D2D04B}" type="sibTrans" cxnId="{3F315BE6-4DEF-4456-B90E-A0EB6AD65384}">
      <dgm:prSet/>
      <dgm:spPr/>
      <dgm:t>
        <a:bodyPr/>
        <a:lstStyle/>
        <a:p>
          <a:endParaRPr lang="fr-FR"/>
        </a:p>
      </dgm:t>
    </dgm:pt>
    <dgm:pt modelId="{3498BEE1-9386-429E-8E92-CE48B9C2866D}">
      <dgm:prSet phldrT="[Texte]"/>
      <dgm:spPr/>
      <dgm:t>
        <a:bodyPr/>
        <a:lstStyle/>
        <a:p>
          <a:r>
            <a:rPr lang="fr-FR" dirty="0" smtClean="0"/>
            <a:t>Architectures Kevoree plus ouvertes au monde du Web</a:t>
          </a:r>
          <a:endParaRPr lang="fr-FR" dirty="0"/>
        </a:p>
      </dgm:t>
    </dgm:pt>
    <dgm:pt modelId="{BBE038D4-FEBC-4DCB-BE71-2AD06DE3E2AE}" type="parTrans" cxnId="{59CA3C8D-7844-4131-AAC8-152585500511}">
      <dgm:prSet/>
      <dgm:spPr/>
      <dgm:t>
        <a:bodyPr/>
        <a:lstStyle/>
        <a:p>
          <a:endParaRPr lang="fr-FR"/>
        </a:p>
      </dgm:t>
    </dgm:pt>
    <dgm:pt modelId="{463D7BD9-E3D4-49DA-99C9-0F560EE7335A}" type="sibTrans" cxnId="{59CA3C8D-7844-4131-AAC8-152585500511}">
      <dgm:prSet/>
      <dgm:spPr/>
      <dgm:t>
        <a:bodyPr/>
        <a:lstStyle/>
        <a:p>
          <a:endParaRPr lang="fr-FR"/>
        </a:p>
      </dgm:t>
    </dgm:pt>
    <dgm:pt modelId="{928F01D3-8D2F-42F2-B350-80FFC1B350DE}">
      <dgm:prSet phldrT="[Texte]"/>
      <dgm:spPr/>
      <dgm:t>
        <a:bodyPr/>
        <a:lstStyle/>
        <a:p>
          <a:r>
            <a:rPr lang="fr-FR" dirty="0" smtClean="0"/>
            <a:t>Montée en compétences en technologie Web</a:t>
          </a:r>
          <a:endParaRPr lang="fr-FR" dirty="0"/>
        </a:p>
      </dgm:t>
    </dgm:pt>
    <dgm:pt modelId="{96757CA0-7031-4FA9-9C7B-8A198D2F1CEF}" type="parTrans" cxnId="{168DA21D-D79B-4195-883C-17584FC993D7}">
      <dgm:prSet/>
      <dgm:spPr/>
      <dgm:t>
        <a:bodyPr/>
        <a:lstStyle/>
        <a:p>
          <a:endParaRPr lang="fr-FR"/>
        </a:p>
      </dgm:t>
    </dgm:pt>
    <dgm:pt modelId="{A2983DB1-4009-4614-B441-B62460F3A30C}" type="sibTrans" cxnId="{168DA21D-D79B-4195-883C-17584FC993D7}">
      <dgm:prSet/>
      <dgm:spPr/>
      <dgm:t>
        <a:bodyPr/>
        <a:lstStyle/>
        <a:p>
          <a:endParaRPr lang="fr-FR"/>
        </a:p>
      </dgm:t>
    </dgm:pt>
    <dgm:pt modelId="{A742E2DC-1340-4394-B329-3B8A5DE465C1}">
      <dgm:prSet phldrT="[Texte]"/>
      <dgm:spPr/>
      <dgm:t>
        <a:bodyPr/>
        <a:lstStyle/>
        <a:p>
          <a:r>
            <a:rPr lang="fr-FR" dirty="0" smtClean="0"/>
            <a:t>Ingénieur de recherche pour HEADS</a:t>
          </a:r>
          <a:endParaRPr lang="fr-FR" dirty="0"/>
        </a:p>
      </dgm:t>
    </dgm:pt>
    <dgm:pt modelId="{15BDA690-324A-4AAA-A2E1-BF9682BDE12F}" type="parTrans" cxnId="{FA7FB6D8-7CEA-403C-B2C9-55ED9EA17A76}">
      <dgm:prSet/>
      <dgm:spPr/>
      <dgm:t>
        <a:bodyPr/>
        <a:lstStyle/>
        <a:p>
          <a:endParaRPr lang="fr-FR"/>
        </a:p>
      </dgm:t>
    </dgm:pt>
    <dgm:pt modelId="{8DC739F9-DD67-40B8-A120-B75C01CF503A}" type="sibTrans" cxnId="{FA7FB6D8-7CEA-403C-B2C9-55ED9EA17A76}">
      <dgm:prSet/>
      <dgm:spPr/>
      <dgm:t>
        <a:bodyPr/>
        <a:lstStyle/>
        <a:p>
          <a:endParaRPr lang="fr-FR"/>
        </a:p>
      </dgm:t>
    </dgm:pt>
    <dgm:pt modelId="{3968709C-BC2F-4769-9ABB-C74E7E1314B6}" type="pres">
      <dgm:prSet presAssocID="{A73AA82D-F186-41EF-94E6-90FA7C03520B}" presName="Name0" presStyleCnt="0">
        <dgm:presLayoutVars>
          <dgm:dir/>
          <dgm:resizeHandles val="exact"/>
        </dgm:presLayoutVars>
      </dgm:prSet>
      <dgm:spPr/>
    </dgm:pt>
    <dgm:pt modelId="{8F6BBECF-F1B8-4BC8-9414-2BFFE66C83F7}" type="pres">
      <dgm:prSet presAssocID="{A73AA82D-F186-41EF-94E6-90FA7C03520B}" presName="arrow" presStyleLbl="bgShp" presStyleIdx="0" presStyleCnt="1"/>
      <dgm:spPr/>
    </dgm:pt>
    <dgm:pt modelId="{3A522B6E-5661-44D8-A1FF-773C5B96A913}" type="pres">
      <dgm:prSet presAssocID="{A73AA82D-F186-41EF-94E6-90FA7C03520B}" presName="points" presStyleCnt="0"/>
      <dgm:spPr/>
    </dgm:pt>
    <dgm:pt modelId="{318952B0-9C1F-4E6A-B9C8-866CEA2B4DF1}" type="pres">
      <dgm:prSet presAssocID="{7FA08247-8058-4692-AC15-B772E498A32D}" presName="compositeA" presStyleCnt="0"/>
      <dgm:spPr/>
    </dgm:pt>
    <dgm:pt modelId="{5FD602A5-5B75-4A26-88B1-D83EAF88AA48}" type="pres">
      <dgm:prSet presAssocID="{7FA08247-8058-4692-AC15-B772E498A32D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C3E1875-E004-4694-A1DA-26C083D99145}" type="pres">
      <dgm:prSet presAssocID="{7FA08247-8058-4692-AC15-B772E498A32D}" presName="circleA" presStyleLbl="node1" presStyleIdx="0" presStyleCnt="4"/>
      <dgm:spPr/>
    </dgm:pt>
    <dgm:pt modelId="{0AC58605-2F85-4F82-9E3B-998B17FABE98}" type="pres">
      <dgm:prSet presAssocID="{7FA08247-8058-4692-AC15-B772E498A32D}" presName="spaceA" presStyleCnt="0"/>
      <dgm:spPr/>
    </dgm:pt>
    <dgm:pt modelId="{45FE5819-7099-41C0-904B-25AB285E5A7C}" type="pres">
      <dgm:prSet presAssocID="{EC9E6AA1-9604-416B-B592-D24BB5D2D04B}" presName="space" presStyleCnt="0"/>
      <dgm:spPr/>
    </dgm:pt>
    <dgm:pt modelId="{90FE9603-BA3D-44F3-8265-481418E720D9}" type="pres">
      <dgm:prSet presAssocID="{3498BEE1-9386-429E-8E92-CE48B9C2866D}" presName="compositeB" presStyleCnt="0"/>
      <dgm:spPr/>
    </dgm:pt>
    <dgm:pt modelId="{87A12EA1-EB23-4B0E-A548-E00D3CAA03C5}" type="pres">
      <dgm:prSet presAssocID="{3498BEE1-9386-429E-8E92-CE48B9C2866D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D3A7E61-C27D-44CD-9E39-937B9A0CCE71}" type="pres">
      <dgm:prSet presAssocID="{3498BEE1-9386-429E-8E92-CE48B9C2866D}" presName="circleB" presStyleLbl="node1" presStyleIdx="1" presStyleCnt="4"/>
      <dgm:spPr/>
    </dgm:pt>
    <dgm:pt modelId="{DA19EC4F-D0F1-458B-8A9F-7540DF31C391}" type="pres">
      <dgm:prSet presAssocID="{3498BEE1-9386-429E-8E92-CE48B9C2866D}" presName="spaceB" presStyleCnt="0"/>
      <dgm:spPr/>
    </dgm:pt>
    <dgm:pt modelId="{BCB387BF-CDEE-4E6A-9C76-726AD13F7970}" type="pres">
      <dgm:prSet presAssocID="{463D7BD9-E3D4-49DA-99C9-0F560EE7335A}" presName="space" presStyleCnt="0"/>
      <dgm:spPr/>
    </dgm:pt>
    <dgm:pt modelId="{F1988093-9097-42BB-8AF0-BA5F4043E070}" type="pres">
      <dgm:prSet presAssocID="{928F01D3-8D2F-42F2-B350-80FFC1B350DE}" presName="compositeA" presStyleCnt="0"/>
      <dgm:spPr/>
    </dgm:pt>
    <dgm:pt modelId="{0622B4C9-65C5-429C-8445-CA0E8093D98B}" type="pres">
      <dgm:prSet presAssocID="{928F01D3-8D2F-42F2-B350-80FFC1B350DE}" presName="textA" presStyleLbl="revTx" presStyleIdx="2" presStyleCnt="4" custScaleX="1218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66BF7E5-BDC5-48C3-9AC1-824E1631A337}" type="pres">
      <dgm:prSet presAssocID="{928F01D3-8D2F-42F2-B350-80FFC1B350DE}" presName="circleA" presStyleLbl="node1" presStyleIdx="2" presStyleCnt="4"/>
      <dgm:spPr/>
    </dgm:pt>
    <dgm:pt modelId="{313C6C44-5650-4482-B097-98091F20B977}" type="pres">
      <dgm:prSet presAssocID="{928F01D3-8D2F-42F2-B350-80FFC1B350DE}" presName="spaceA" presStyleCnt="0"/>
      <dgm:spPr/>
    </dgm:pt>
    <dgm:pt modelId="{33C9E5CD-F139-4EA0-AB23-DAD8A581B218}" type="pres">
      <dgm:prSet presAssocID="{A2983DB1-4009-4614-B441-B62460F3A30C}" presName="space" presStyleCnt="0"/>
      <dgm:spPr/>
    </dgm:pt>
    <dgm:pt modelId="{8139721D-3E9B-414F-BC29-15A98644ACF5}" type="pres">
      <dgm:prSet presAssocID="{A742E2DC-1340-4394-B329-3B8A5DE465C1}" presName="compositeB" presStyleCnt="0"/>
      <dgm:spPr/>
    </dgm:pt>
    <dgm:pt modelId="{8EFF24C6-A9E2-4A13-A491-517154E1FCAC}" type="pres">
      <dgm:prSet presAssocID="{A742E2DC-1340-4394-B329-3B8A5DE465C1}" presName="textB" presStyleLbl="revTx" presStyleIdx="3" presStyleCnt="4" custLinFactNeighborX="-29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0FAA4E2-8360-4978-BE4D-16418D37489C}" type="pres">
      <dgm:prSet presAssocID="{A742E2DC-1340-4394-B329-3B8A5DE465C1}" presName="circleB" presStyleLbl="node1" presStyleIdx="3" presStyleCnt="4"/>
      <dgm:spPr/>
    </dgm:pt>
    <dgm:pt modelId="{EF2E8CCB-2C2A-4B1E-854B-8A09A44738A1}" type="pres">
      <dgm:prSet presAssocID="{A742E2DC-1340-4394-B329-3B8A5DE465C1}" presName="spaceB" presStyleCnt="0"/>
      <dgm:spPr/>
    </dgm:pt>
  </dgm:ptLst>
  <dgm:cxnLst>
    <dgm:cxn modelId="{7E444A79-7515-4892-8A24-1AFDC69B9BF1}" type="presOf" srcId="{A742E2DC-1340-4394-B329-3B8A5DE465C1}" destId="{8EFF24C6-A9E2-4A13-A491-517154E1FCAC}" srcOrd="0" destOrd="0" presId="urn:microsoft.com/office/officeart/2005/8/layout/hProcess11"/>
    <dgm:cxn modelId="{487E35F3-B256-4A70-9D0C-2AF964318D21}" type="presOf" srcId="{928F01D3-8D2F-42F2-B350-80FFC1B350DE}" destId="{0622B4C9-65C5-429C-8445-CA0E8093D98B}" srcOrd="0" destOrd="0" presId="urn:microsoft.com/office/officeart/2005/8/layout/hProcess11"/>
    <dgm:cxn modelId="{1A905911-64DE-472F-AF40-D486CA5952A4}" type="presOf" srcId="{A73AA82D-F186-41EF-94E6-90FA7C03520B}" destId="{3968709C-BC2F-4769-9ABB-C74E7E1314B6}" srcOrd="0" destOrd="0" presId="urn:microsoft.com/office/officeart/2005/8/layout/hProcess11"/>
    <dgm:cxn modelId="{59CA3C8D-7844-4131-AAC8-152585500511}" srcId="{A73AA82D-F186-41EF-94E6-90FA7C03520B}" destId="{3498BEE1-9386-429E-8E92-CE48B9C2866D}" srcOrd="1" destOrd="0" parTransId="{BBE038D4-FEBC-4DCB-BE71-2AD06DE3E2AE}" sibTransId="{463D7BD9-E3D4-49DA-99C9-0F560EE7335A}"/>
    <dgm:cxn modelId="{168DA21D-D79B-4195-883C-17584FC993D7}" srcId="{A73AA82D-F186-41EF-94E6-90FA7C03520B}" destId="{928F01D3-8D2F-42F2-B350-80FFC1B350DE}" srcOrd="2" destOrd="0" parTransId="{96757CA0-7031-4FA9-9C7B-8A198D2F1CEF}" sibTransId="{A2983DB1-4009-4614-B441-B62460F3A30C}"/>
    <dgm:cxn modelId="{1588D832-545B-4C7A-9C9F-D6B77B3AD2D3}" type="presOf" srcId="{3498BEE1-9386-429E-8E92-CE48B9C2866D}" destId="{87A12EA1-EB23-4B0E-A548-E00D3CAA03C5}" srcOrd="0" destOrd="0" presId="urn:microsoft.com/office/officeart/2005/8/layout/hProcess11"/>
    <dgm:cxn modelId="{3F315BE6-4DEF-4456-B90E-A0EB6AD65384}" srcId="{A73AA82D-F186-41EF-94E6-90FA7C03520B}" destId="{7FA08247-8058-4692-AC15-B772E498A32D}" srcOrd="0" destOrd="0" parTransId="{C7227D26-B173-451A-A0BC-B1925EE0432B}" sibTransId="{EC9E6AA1-9604-416B-B592-D24BB5D2D04B}"/>
    <dgm:cxn modelId="{B10962CD-538B-4AA9-9325-ADA187854775}" type="presOf" srcId="{7FA08247-8058-4692-AC15-B772E498A32D}" destId="{5FD602A5-5B75-4A26-88B1-D83EAF88AA48}" srcOrd="0" destOrd="0" presId="urn:microsoft.com/office/officeart/2005/8/layout/hProcess11"/>
    <dgm:cxn modelId="{FA7FB6D8-7CEA-403C-B2C9-55ED9EA17A76}" srcId="{A73AA82D-F186-41EF-94E6-90FA7C03520B}" destId="{A742E2DC-1340-4394-B329-3B8A5DE465C1}" srcOrd="3" destOrd="0" parTransId="{15BDA690-324A-4AAA-A2E1-BF9682BDE12F}" sibTransId="{8DC739F9-DD67-40B8-A120-B75C01CF503A}"/>
    <dgm:cxn modelId="{5A04C6CC-8A98-4F7F-BC00-8A0A5E947CF5}" type="presParOf" srcId="{3968709C-BC2F-4769-9ABB-C74E7E1314B6}" destId="{8F6BBECF-F1B8-4BC8-9414-2BFFE66C83F7}" srcOrd="0" destOrd="0" presId="urn:microsoft.com/office/officeart/2005/8/layout/hProcess11"/>
    <dgm:cxn modelId="{74E0214D-CE07-4172-8C78-411BE52B9860}" type="presParOf" srcId="{3968709C-BC2F-4769-9ABB-C74E7E1314B6}" destId="{3A522B6E-5661-44D8-A1FF-773C5B96A913}" srcOrd="1" destOrd="0" presId="urn:microsoft.com/office/officeart/2005/8/layout/hProcess11"/>
    <dgm:cxn modelId="{EA21CA3B-5330-4529-AAA8-698DC3B72FBE}" type="presParOf" srcId="{3A522B6E-5661-44D8-A1FF-773C5B96A913}" destId="{318952B0-9C1F-4E6A-B9C8-866CEA2B4DF1}" srcOrd="0" destOrd="0" presId="urn:microsoft.com/office/officeart/2005/8/layout/hProcess11"/>
    <dgm:cxn modelId="{3CAC0DE8-E8FC-44C7-8B3F-F23DD5CA7189}" type="presParOf" srcId="{318952B0-9C1F-4E6A-B9C8-866CEA2B4DF1}" destId="{5FD602A5-5B75-4A26-88B1-D83EAF88AA48}" srcOrd="0" destOrd="0" presId="urn:microsoft.com/office/officeart/2005/8/layout/hProcess11"/>
    <dgm:cxn modelId="{EE3738AD-D5EA-4426-BB5A-663242B259B4}" type="presParOf" srcId="{318952B0-9C1F-4E6A-B9C8-866CEA2B4DF1}" destId="{FC3E1875-E004-4694-A1DA-26C083D99145}" srcOrd="1" destOrd="0" presId="urn:microsoft.com/office/officeart/2005/8/layout/hProcess11"/>
    <dgm:cxn modelId="{792751D0-3736-4B44-8C91-E725FCDDB4D5}" type="presParOf" srcId="{318952B0-9C1F-4E6A-B9C8-866CEA2B4DF1}" destId="{0AC58605-2F85-4F82-9E3B-998B17FABE98}" srcOrd="2" destOrd="0" presId="urn:microsoft.com/office/officeart/2005/8/layout/hProcess11"/>
    <dgm:cxn modelId="{0D15F861-29C0-4D65-A128-12C6FBE8B097}" type="presParOf" srcId="{3A522B6E-5661-44D8-A1FF-773C5B96A913}" destId="{45FE5819-7099-41C0-904B-25AB285E5A7C}" srcOrd="1" destOrd="0" presId="urn:microsoft.com/office/officeart/2005/8/layout/hProcess11"/>
    <dgm:cxn modelId="{EABAD941-989E-43F1-8F16-18F2AE8CAE32}" type="presParOf" srcId="{3A522B6E-5661-44D8-A1FF-773C5B96A913}" destId="{90FE9603-BA3D-44F3-8265-481418E720D9}" srcOrd="2" destOrd="0" presId="urn:microsoft.com/office/officeart/2005/8/layout/hProcess11"/>
    <dgm:cxn modelId="{8F4BB874-54C2-4966-ADC4-7EC22240D53A}" type="presParOf" srcId="{90FE9603-BA3D-44F3-8265-481418E720D9}" destId="{87A12EA1-EB23-4B0E-A548-E00D3CAA03C5}" srcOrd="0" destOrd="0" presId="urn:microsoft.com/office/officeart/2005/8/layout/hProcess11"/>
    <dgm:cxn modelId="{0E621C65-3391-4435-8706-BC8AA92B8488}" type="presParOf" srcId="{90FE9603-BA3D-44F3-8265-481418E720D9}" destId="{0D3A7E61-C27D-44CD-9E39-937B9A0CCE71}" srcOrd="1" destOrd="0" presId="urn:microsoft.com/office/officeart/2005/8/layout/hProcess11"/>
    <dgm:cxn modelId="{CC8A3E67-0CC2-42CB-AA91-7157C1874AE7}" type="presParOf" srcId="{90FE9603-BA3D-44F3-8265-481418E720D9}" destId="{DA19EC4F-D0F1-458B-8A9F-7540DF31C391}" srcOrd="2" destOrd="0" presId="urn:microsoft.com/office/officeart/2005/8/layout/hProcess11"/>
    <dgm:cxn modelId="{1F7EEFB7-74BE-4CF2-99F5-D15D8CA13514}" type="presParOf" srcId="{3A522B6E-5661-44D8-A1FF-773C5B96A913}" destId="{BCB387BF-CDEE-4E6A-9C76-726AD13F7970}" srcOrd="3" destOrd="0" presId="urn:microsoft.com/office/officeart/2005/8/layout/hProcess11"/>
    <dgm:cxn modelId="{1B8FB453-B7BE-443B-A84C-D2B4341F25C8}" type="presParOf" srcId="{3A522B6E-5661-44D8-A1FF-773C5B96A913}" destId="{F1988093-9097-42BB-8AF0-BA5F4043E070}" srcOrd="4" destOrd="0" presId="urn:microsoft.com/office/officeart/2005/8/layout/hProcess11"/>
    <dgm:cxn modelId="{6E3BA361-DFBF-4208-8C32-63A601ACC2A4}" type="presParOf" srcId="{F1988093-9097-42BB-8AF0-BA5F4043E070}" destId="{0622B4C9-65C5-429C-8445-CA0E8093D98B}" srcOrd="0" destOrd="0" presId="urn:microsoft.com/office/officeart/2005/8/layout/hProcess11"/>
    <dgm:cxn modelId="{9F0D64E5-B8E2-4669-97FB-1561CFC33C3D}" type="presParOf" srcId="{F1988093-9097-42BB-8AF0-BA5F4043E070}" destId="{966BF7E5-BDC5-48C3-9AC1-824E1631A337}" srcOrd="1" destOrd="0" presId="urn:microsoft.com/office/officeart/2005/8/layout/hProcess11"/>
    <dgm:cxn modelId="{0A99990F-9D87-4535-90DE-0F1F99E980C9}" type="presParOf" srcId="{F1988093-9097-42BB-8AF0-BA5F4043E070}" destId="{313C6C44-5650-4482-B097-98091F20B977}" srcOrd="2" destOrd="0" presId="urn:microsoft.com/office/officeart/2005/8/layout/hProcess11"/>
    <dgm:cxn modelId="{A453BB19-0673-499D-8CBA-3E7A8EF16E9D}" type="presParOf" srcId="{3A522B6E-5661-44D8-A1FF-773C5B96A913}" destId="{33C9E5CD-F139-4EA0-AB23-DAD8A581B218}" srcOrd="5" destOrd="0" presId="urn:microsoft.com/office/officeart/2005/8/layout/hProcess11"/>
    <dgm:cxn modelId="{0A2CC52C-B406-46DD-B3F2-6F6DE7E5B9E9}" type="presParOf" srcId="{3A522B6E-5661-44D8-A1FF-773C5B96A913}" destId="{8139721D-3E9B-414F-BC29-15A98644ACF5}" srcOrd="6" destOrd="0" presId="urn:microsoft.com/office/officeart/2005/8/layout/hProcess11"/>
    <dgm:cxn modelId="{2595F72A-52C6-4A0A-9503-11024F8BCE95}" type="presParOf" srcId="{8139721D-3E9B-414F-BC29-15A98644ACF5}" destId="{8EFF24C6-A9E2-4A13-A491-517154E1FCAC}" srcOrd="0" destOrd="0" presId="urn:microsoft.com/office/officeart/2005/8/layout/hProcess11"/>
    <dgm:cxn modelId="{C56AB163-3679-4E86-A374-DB501B5E0819}" type="presParOf" srcId="{8139721D-3E9B-414F-BC29-15A98644ACF5}" destId="{B0FAA4E2-8360-4978-BE4D-16418D37489C}" srcOrd="1" destOrd="0" presId="urn:microsoft.com/office/officeart/2005/8/layout/hProcess11"/>
    <dgm:cxn modelId="{3B3DAB8B-5938-4889-A576-34A7A70142FA}" type="presParOf" srcId="{8139721D-3E9B-414F-BC29-15A98644ACF5}" destId="{EF2E8CCB-2C2A-4B1E-854B-8A09A44738A1}" srcOrd="2" destOrd="0" presId="urn:microsoft.com/office/officeart/2005/8/layout/hProcess1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E060DD-2C8F-4190-B1FA-593CD0DD77C2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E76D4A2-ED3E-4D01-A70D-CDF026DB5A6C}">
      <dgm:prSet phldrT="[Texte]"/>
      <dgm:spPr/>
      <dgm:t>
        <a:bodyPr/>
        <a:lstStyle/>
        <a:p>
          <a:r>
            <a:rPr lang="fr-FR" dirty="0" smtClean="0"/>
            <a:t>INRIA</a:t>
          </a:r>
          <a:endParaRPr lang="fr-FR" dirty="0"/>
        </a:p>
      </dgm:t>
    </dgm:pt>
    <dgm:pt modelId="{F0EF3D9B-A693-46D5-99BE-7319B5C1EE76}" type="parTrans" cxnId="{94BFD247-08FF-4F85-8732-5268B080219A}">
      <dgm:prSet/>
      <dgm:spPr/>
      <dgm:t>
        <a:bodyPr/>
        <a:lstStyle/>
        <a:p>
          <a:endParaRPr lang="fr-FR"/>
        </a:p>
      </dgm:t>
    </dgm:pt>
    <dgm:pt modelId="{1CC2A5AB-27A9-405F-BC64-68E65BDD7F14}" type="sibTrans" cxnId="{94BFD247-08FF-4F85-8732-5268B080219A}">
      <dgm:prSet/>
      <dgm:spPr/>
      <dgm:t>
        <a:bodyPr/>
        <a:lstStyle/>
        <a:p>
          <a:endParaRPr lang="fr-FR"/>
        </a:p>
      </dgm:t>
    </dgm:pt>
    <dgm:pt modelId="{EB0617BB-D5F0-4B1E-A400-FC406C696843}">
      <dgm:prSet phldrT="[Texte]"/>
      <dgm:spPr/>
      <dgm:t>
        <a:bodyPr/>
        <a:lstStyle/>
        <a:p>
          <a:r>
            <a:rPr lang="fr-FR" dirty="0" smtClean="0"/>
            <a:t>Centre de recherche</a:t>
          </a:r>
          <a:endParaRPr lang="fr-FR" dirty="0"/>
        </a:p>
      </dgm:t>
    </dgm:pt>
    <dgm:pt modelId="{03A3F803-1DA7-4D35-82B9-B09440F93DC6}" type="parTrans" cxnId="{65FFE255-06C2-4EB4-B660-C6D88C037038}">
      <dgm:prSet/>
      <dgm:spPr/>
      <dgm:t>
        <a:bodyPr/>
        <a:lstStyle/>
        <a:p>
          <a:endParaRPr lang="fr-FR"/>
        </a:p>
      </dgm:t>
    </dgm:pt>
    <dgm:pt modelId="{91F39DA0-71B2-46B8-8F16-723AF34B5B3B}" type="sibTrans" cxnId="{65FFE255-06C2-4EB4-B660-C6D88C037038}">
      <dgm:prSet/>
      <dgm:spPr/>
      <dgm:t>
        <a:bodyPr/>
        <a:lstStyle/>
        <a:p>
          <a:endParaRPr lang="fr-FR"/>
        </a:p>
      </dgm:t>
    </dgm:pt>
    <dgm:pt modelId="{2F960D75-05A3-4D11-8DEB-6941CB2DE3B8}">
      <dgm:prSet phldrT="[Texte]"/>
      <dgm:spPr/>
      <dgm:t>
        <a:bodyPr/>
        <a:lstStyle/>
        <a:p>
          <a:r>
            <a:rPr lang="fr-FR" dirty="0" smtClean="0"/>
            <a:t>Rennes</a:t>
          </a:r>
          <a:endParaRPr lang="fr-FR" dirty="0"/>
        </a:p>
      </dgm:t>
    </dgm:pt>
    <dgm:pt modelId="{9E2F547B-0626-4B2B-8E31-A914ED0775CA}" type="parTrans" cxnId="{E5614690-0AC0-43DA-9C48-0963CDC8FBC9}">
      <dgm:prSet/>
      <dgm:spPr/>
      <dgm:t>
        <a:bodyPr/>
        <a:lstStyle/>
        <a:p>
          <a:endParaRPr lang="fr-FR"/>
        </a:p>
      </dgm:t>
    </dgm:pt>
    <dgm:pt modelId="{980670D0-CAEE-402B-AF4C-84462AE3B10E}" type="sibTrans" cxnId="{E5614690-0AC0-43DA-9C48-0963CDC8FBC9}">
      <dgm:prSet/>
      <dgm:spPr/>
      <dgm:t>
        <a:bodyPr/>
        <a:lstStyle/>
        <a:p>
          <a:endParaRPr lang="fr-FR"/>
        </a:p>
      </dgm:t>
    </dgm:pt>
    <dgm:pt modelId="{8E947BD5-6AC6-4E97-8DCA-3688AC2C7B92}">
      <dgm:prSet phldrT="[Texte]"/>
      <dgm:spPr/>
      <dgm:t>
        <a:bodyPr/>
        <a:lstStyle/>
        <a:p>
          <a:r>
            <a:rPr lang="fr-FR" dirty="0" smtClean="0"/>
            <a:t>IRISA</a:t>
          </a:r>
          <a:endParaRPr lang="fr-FR" dirty="0"/>
        </a:p>
      </dgm:t>
    </dgm:pt>
    <dgm:pt modelId="{472CF0B5-B7E8-4A18-9C1C-EC1DACD08E91}" type="parTrans" cxnId="{4E639C45-6E44-4B29-97D1-5C2073291752}">
      <dgm:prSet/>
      <dgm:spPr/>
      <dgm:t>
        <a:bodyPr/>
        <a:lstStyle/>
        <a:p>
          <a:endParaRPr lang="fr-FR"/>
        </a:p>
      </dgm:t>
    </dgm:pt>
    <dgm:pt modelId="{FF0F4BB4-15D9-4332-99B6-6DC82028F802}" type="sibTrans" cxnId="{4E639C45-6E44-4B29-97D1-5C2073291752}">
      <dgm:prSet/>
      <dgm:spPr/>
      <dgm:t>
        <a:bodyPr/>
        <a:lstStyle/>
        <a:p>
          <a:endParaRPr lang="fr-FR"/>
        </a:p>
      </dgm:t>
    </dgm:pt>
    <dgm:pt modelId="{EB332B40-156A-43B0-B82D-37F41B82B806}">
      <dgm:prSet phldrT="[Texte]"/>
      <dgm:spPr/>
      <dgm:t>
        <a:bodyPr/>
        <a:lstStyle/>
        <a:p>
          <a:r>
            <a:rPr lang="fr-FR" dirty="0" smtClean="0"/>
            <a:t>Unité mixte de recherche</a:t>
          </a:r>
          <a:endParaRPr lang="fr-FR" dirty="0"/>
        </a:p>
      </dgm:t>
    </dgm:pt>
    <dgm:pt modelId="{9EC09DE7-628D-49AE-BA14-D58B4263B59C}" type="parTrans" cxnId="{DE6C0381-2058-4812-A43D-74908E925819}">
      <dgm:prSet/>
      <dgm:spPr/>
      <dgm:t>
        <a:bodyPr/>
        <a:lstStyle/>
        <a:p>
          <a:endParaRPr lang="fr-FR"/>
        </a:p>
      </dgm:t>
    </dgm:pt>
    <dgm:pt modelId="{995A0F36-F136-45C9-942C-FDC9C56C5948}" type="sibTrans" cxnId="{DE6C0381-2058-4812-A43D-74908E925819}">
      <dgm:prSet/>
      <dgm:spPr/>
      <dgm:t>
        <a:bodyPr/>
        <a:lstStyle/>
        <a:p>
          <a:endParaRPr lang="fr-FR"/>
        </a:p>
      </dgm:t>
    </dgm:pt>
    <dgm:pt modelId="{AE30D26A-3555-4F45-9BE3-564B5A53501F}">
      <dgm:prSet phldrT="[Texte]"/>
      <dgm:spPr/>
      <dgm:t>
        <a:bodyPr/>
        <a:lstStyle/>
        <a:p>
          <a:r>
            <a:rPr lang="fr-FR" dirty="0" smtClean="0"/>
            <a:t>Triskell</a:t>
          </a:r>
          <a:endParaRPr lang="fr-FR" dirty="0"/>
        </a:p>
      </dgm:t>
    </dgm:pt>
    <dgm:pt modelId="{E5670E2D-6FAC-4324-A5B8-6A9A78BCE6D6}" type="parTrans" cxnId="{12B9EE30-FD1D-4808-88AC-61B2A6BAB1A3}">
      <dgm:prSet/>
      <dgm:spPr/>
      <dgm:t>
        <a:bodyPr/>
        <a:lstStyle/>
        <a:p>
          <a:endParaRPr lang="fr-FR"/>
        </a:p>
      </dgm:t>
    </dgm:pt>
    <dgm:pt modelId="{3F58F3AA-67C6-44A0-9C4E-E53B5F70247C}" type="sibTrans" cxnId="{12B9EE30-FD1D-4808-88AC-61B2A6BAB1A3}">
      <dgm:prSet/>
      <dgm:spPr/>
      <dgm:t>
        <a:bodyPr/>
        <a:lstStyle/>
        <a:p>
          <a:endParaRPr lang="fr-FR"/>
        </a:p>
      </dgm:t>
    </dgm:pt>
    <dgm:pt modelId="{19956DC9-A1A0-4A96-94D4-2ABEB3E72343}">
      <dgm:prSet phldrT="[Texte]"/>
      <dgm:spPr/>
      <dgm:t>
        <a:bodyPr/>
        <a:lstStyle/>
        <a:p>
          <a:r>
            <a:rPr lang="fr-FR" dirty="0" smtClean="0"/>
            <a:t>Benoit Baudry (HDR)</a:t>
          </a:r>
          <a:endParaRPr lang="fr-FR" dirty="0"/>
        </a:p>
      </dgm:t>
    </dgm:pt>
    <dgm:pt modelId="{3EE56D34-42E9-431D-B5E4-EE9DAE5C9099}" type="parTrans" cxnId="{5433FA28-7FEC-4436-AC2C-9CEC853A2896}">
      <dgm:prSet/>
      <dgm:spPr/>
      <dgm:t>
        <a:bodyPr/>
        <a:lstStyle/>
        <a:p>
          <a:endParaRPr lang="fr-FR"/>
        </a:p>
      </dgm:t>
    </dgm:pt>
    <dgm:pt modelId="{4FE5CB50-28E8-4816-A2D9-4A7930809136}" type="sibTrans" cxnId="{5433FA28-7FEC-4436-AC2C-9CEC853A2896}">
      <dgm:prSet/>
      <dgm:spPr/>
      <dgm:t>
        <a:bodyPr/>
        <a:lstStyle/>
        <a:p>
          <a:endParaRPr lang="fr-FR"/>
        </a:p>
      </dgm:t>
    </dgm:pt>
    <dgm:pt modelId="{21C033E2-9AFA-4EDC-B7CE-D1398ECC7194}">
      <dgm:prSet phldrT="[Texte]"/>
      <dgm:spPr/>
      <dgm:t>
        <a:bodyPr/>
        <a:lstStyle/>
        <a:p>
          <a:r>
            <a:rPr lang="fr-FR" dirty="0" smtClean="0"/>
            <a:t>~ 40 membres</a:t>
          </a:r>
          <a:endParaRPr lang="fr-FR" dirty="0"/>
        </a:p>
      </dgm:t>
    </dgm:pt>
    <dgm:pt modelId="{54E4C9B4-0067-40A2-B206-442DA455982F}" type="parTrans" cxnId="{A05441F7-3E2C-4EC8-ADD9-8C6F7D16774E}">
      <dgm:prSet/>
      <dgm:spPr/>
      <dgm:t>
        <a:bodyPr/>
        <a:lstStyle/>
        <a:p>
          <a:endParaRPr lang="fr-FR"/>
        </a:p>
      </dgm:t>
    </dgm:pt>
    <dgm:pt modelId="{AA3B2293-B84D-46C5-831D-045C7A74B7B8}" type="sibTrans" cxnId="{A05441F7-3E2C-4EC8-ADD9-8C6F7D16774E}">
      <dgm:prSet/>
      <dgm:spPr/>
      <dgm:t>
        <a:bodyPr/>
        <a:lstStyle/>
        <a:p>
          <a:endParaRPr lang="fr-FR"/>
        </a:p>
      </dgm:t>
    </dgm:pt>
    <dgm:pt modelId="{3D67299D-35B6-4BD5-BA84-14B86157AD38}">
      <dgm:prSet phldrT="[Texte]"/>
      <dgm:spPr/>
      <dgm:t>
        <a:bodyPr/>
        <a:lstStyle/>
        <a:p>
          <a:r>
            <a:rPr lang="fr-FR" dirty="0" smtClean="0"/>
            <a:t>Informatique</a:t>
          </a:r>
          <a:endParaRPr lang="fr-FR" dirty="0"/>
        </a:p>
      </dgm:t>
    </dgm:pt>
    <dgm:pt modelId="{7E4925B1-DC47-47EF-B65A-51666D3E1737}" type="parTrans" cxnId="{57FFD491-C3B9-4FDE-BC1F-24EDC060239E}">
      <dgm:prSet/>
      <dgm:spPr/>
      <dgm:t>
        <a:bodyPr/>
        <a:lstStyle/>
        <a:p>
          <a:endParaRPr lang="fr-FR"/>
        </a:p>
      </dgm:t>
    </dgm:pt>
    <dgm:pt modelId="{D165B827-BF46-415F-9C20-C4EB524841FD}" type="sibTrans" cxnId="{57FFD491-C3B9-4FDE-BC1F-24EDC060239E}">
      <dgm:prSet/>
      <dgm:spPr/>
      <dgm:t>
        <a:bodyPr/>
        <a:lstStyle/>
        <a:p>
          <a:endParaRPr lang="fr-FR"/>
        </a:p>
      </dgm:t>
    </dgm:pt>
    <dgm:pt modelId="{035A636D-49A8-4FEB-BBAB-2E5E10F5CB30}">
      <dgm:prSet phldrT="[Texte]"/>
      <dgm:spPr/>
      <dgm:t>
        <a:bodyPr/>
        <a:lstStyle/>
        <a:p>
          <a:r>
            <a:rPr lang="fr-FR" dirty="0" smtClean="0"/>
            <a:t>Traitement du signal</a:t>
          </a:r>
          <a:endParaRPr lang="fr-FR" dirty="0"/>
        </a:p>
      </dgm:t>
    </dgm:pt>
    <dgm:pt modelId="{B942700B-36BF-4752-819C-31D7D1C9D342}" type="parTrans" cxnId="{52C845C9-CA60-4479-B533-AC2609083DCD}">
      <dgm:prSet/>
      <dgm:spPr/>
      <dgm:t>
        <a:bodyPr/>
        <a:lstStyle/>
        <a:p>
          <a:endParaRPr lang="fr-FR"/>
        </a:p>
      </dgm:t>
    </dgm:pt>
    <dgm:pt modelId="{AE5BA5C2-DD17-4F33-96EE-48D76FCDDE02}" type="sibTrans" cxnId="{52C845C9-CA60-4479-B533-AC2609083DCD}">
      <dgm:prSet/>
      <dgm:spPr/>
      <dgm:t>
        <a:bodyPr/>
        <a:lstStyle/>
        <a:p>
          <a:endParaRPr lang="fr-FR"/>
        </a:p>
      </dgm:t>
    </dgm:pt>
    <dgm:pt modelId="{4056890F-65FB-4CA9-B675-FD8003952440}">
      <dgm:prSet phldrT="[Texte]"/>
      <dgm:spPr/>
      <dgm:t>
        <a:bodyPr/>
        <a:lstStyle/>
        <a:p>
          <a:r>
            <a:rPr lang="fr-FR" dirty="0" smtClean="0"/>
            <a:t>Traitement des images</a:t>
          </a:r>
          <a:endParaRPr lang="fr-FR" dirty="0"/>
        </a:p>
      </dgm:t>
    </dgm:pt>
    <dgm:pt modelId="{235ED1C6-17CA-4875-81D4-584DA801D842}" type="parTrans" cxnId="{E7BE8A14-61FC-43CA-A0AE-D781E69E9589}">
      <dgm:prSet/>
      <dgm:spPr/>
      <dgm:t>
        <a:bodyPr/>
        <a:lstStyle/>
        <a:p>
          <a:endParaRPr lang="fr-FR"/>
        </a:p>
      </dgm:t>
    </dgm:pt>
    <dgm:pt modelId="{1720BC94-31E5-44AB-B91C-9570584FB855}" type="sibTrans" cxnId="{E7BE8A14-61FC-43CA-A0AE-D781E69E9589}">
      <dgm:prSet/>
      <dgm:spPr/>
      <dgm:t>
        <a:bodyPr/>
        <a:lstStyle/>
        <a:p>
          <a:endParaRPr lang="fr-FR"/>
        </a:p>
      </dgm:t>
    </dgm:pt>
    <dgm:pt modelId="{CBB1708C-99A2-4554-A629-5D94C2CA32F6}">
      <dgm:prSet phldrT="[Texte]"/>
      <dgm:spPr/>
      <dgm:t>
        <a:bodyPr/>
        <a:lstStyle/>
        <a:p>
          <a:r>
            <a:rPr lang="fr-FR" dirty="0" smtClean="0"/>
            <a:t>Robotique</a:t>
          </a:r>
          <a:endParaRPr lang="fr-FR" dirty="0"/>
        </a:p>
      </dgm:t>
    </dgm:pt>
    <dgm:pt modelId="{5B9BCA70-1AA7-4DB2-B97A-0D8F122B8FB3}" type="parTrans" cxnId="{EBD56590-BA05-4DB0-B4D8-E8583C96DFB8}">
      <dgm:prSet/>
      <dgm:spPr/>
      <dgm:t>
        <a:bodyPr/>
        <a:lstStyle/>
        <a:p>
          <a:endParaRPr lang="fr-FR"/>
        </a:p>
      </dgm:t>
    </dgm:pt>
    <dgm:pt modelId="{D6987A2F-E730-4B03-AE90-0EED27637564}" type="sibTrans" cxnId="{EBD56590-BA05-4DB0-B4D8-E8583C96DFB8}">
      <dgm:prSet/>
      <dgm:spPr/>
      <dgm:t>
        <a:bodyPr/>
        <a:lstStyle/>
        <a:p>
          <a:endParaRPr lang="fr-FR"/>
        </a:p>
      </dgm:t>
    </dgm:pt>
    <dgm:pt modelId="{1785F6DD-7975-4EFD-BAF2-0669727772BF}">
      <dgm:prSet phldrT="[Texte]"/>
      <dgm:spPr/>
      <dgm:t>
        <a:bodyPr/>
        <a:lstStyle/>
        <a:p>
          <a:r>
            <a:rPr lang="fr-FR" dirty="0" smtClean="0"/>
            <a:t>1800 chercheurs</a:t>
          </a:r>
          <a:endParaRPr lang="fr-FR" dirty="0"/>
        </a:p>
      </dgm:t>
    </dgm:pt>
    <dgm:pt modelId="{543855B2-46D9-4A3B-8B93-A1C0F33559E9}" type="parTrans" cxnId="{861F1FC7-71D2-4E39-9754-B14124756417}">
      <dgm:prSet/>
      <dgm:spPr/>
      <dgm:t>
        <a:bodyPr/>
        <a:lstStyle/>
        <a:p>
          <a:endParaRPr lang="fr-FR"/>
        </a:p>
      </dgm:t>
    </dgm:pt>
    <dgm:pt modelId="{4BDA3C6B-E0C9-4E9D-94B4-D5A15E8FF52C}" type="sibTrans" cxnId="{861F1FC7-71D2-4E39-9754-B14124756417}">
      <dgm:prSet/>
      <dgm:spPr/>
      <dgm:t>
        <a:bodyPr/>
        <a:lstStyle/>
        <a:p>
          <a:endParaRPr lang="fr-FR"/>
        </a:p>
      </dgm:t>
    </dgm:pt>
    <dgm:pt modelId="{82884114-90F7-44AE-93AA-11D793D961F5}">
      <dgm:prSet phldrT="[Texte]"/>
      <dgm:spPr/>
      <dgm:t>
        <a:bodyPr/>
        <a:lstStyle/>
        <a:p>
          <a:r>
            <a:rPr lang="fr-FR" dirty="0" smtClean="0"/>
            <a:t>1600 universitaires</a:t>
          </a:r>
          <a:endParaRPr lang="fr-FR" dirty="0"/>
        </a:p>
      </dgm:t>
    </dgm:pt>
    <dgm:pt modelId="{DAB9EB6D-D481-4681-B533-ADFCE67F51DA}" type="parTrans" cxnId="{DE247958-E978-4A6A-9B4C-7BB0F5BF9CB7}">
      <dgm:prSet/>
      <dgm:spPr/>
      <dgm:t>
        <a:bodyPr/>
        <a:lstStyle/>
        <a:p>
          <a:endParaRPr lang="fr-FR"/>
        </a:p>
      </dgm:t>
    </dgm:pt>
    <dgm:pt modelId="{05E6F1F7-1445-41A5-B34C-8C89918F9F5C}" type="sibTrans" cxnId="{DE247958-E978-4A6A-9B4C-7BB0F5BF9CB7}">
      <dgm:prSet/>
      <dgm:spPr/>
      <dgm:t>
        <a:bodyPr/>
        <a:lstStyle/>
        <a:p>
          <a:endParaRPr lang="fr-FR"/>
        </a:p>
      </dgm:t>
    </dgm:pt>
    <dgm:pt modelId="{791ECD8B-7E3A-4130-ABFB-E9DC4AE394A0}">
      <dgm:prSet phldrT="[Texte]"/>
      <dgm:spPr/>
      <dgm:t>
        <a:bodyPr/>
        <a:lstStyle/>
        <a:p>
          <a:r>
            <a:rPr lang="fr-FR" dirty="0" smtClean="0"/>
            <a:t>233 millions d’€ en 2013</a:t>
          </a:r>
          <a:endParaRPr lang="fr-FR" dirty="0"/>
        </a:p>
      </dgm:t>
    </dgm:pt>
    <dgm:pt modelId="{CA40626F-A826-4A1A-BB09-40D4C339B2E3}" type="parTrans" cxnId="{89B25B25-14AD-4F4D-9B4A-5A17FC8299DF}">
      <dgm:prSet/>
      <dgm:spPr/>
      <dgm:t>
        <a:bodyPr/>
        <a:lstStyle/>
        <a:p>
          <a:endParaRPr lang="fr-FR"/>
        </a:p>
      </dgm:t>
    </dgm:pt>
    <dgm:pt modelId="{19F67BE0-3309-4DA5-9995-7C7310C01C5E}" type="sibTrans" cxnId="{89B25B25-14AD-4F4D-9B4A-5A17FC8299DF}">
      <dgm:prSet/>
      <dgm:spPr/>
      <dgm:t>
        <a:bodyPr/>
        <a:lstStyle/>
        <a:p>
          <a:endParaRPr lang="fr-FR"/>
        </a:p>
      </dgm:t>
    </dgm:pt>
    <dgm:pt modelId="{94C03F7A-FA74-4BB3-A4C4-A325D016B73D}">
      <dgm:prSet phldrT="[Texte]"/>
      <dgm:spPr/>
      <dgm:t>
        <a:bodyPr/>
        <a:lstStyle/>
        <a:p>
          <a:r>
            <a:rPr lang="fr-FR" dirty="0" smtClean="0"/>
            <a:t>Leader mondial IDM</a:t>
          </a:r>
          <a:endParaRPr lang="fr-FR" dirty="0"/>
        </a:p>
      </dgm:t>
    </dgm:pt>
    <dgm:pt modelId="{1FA546F6-EFD8-4F78-A6E9-5DDD63E5F490}" type="parTrans" cxnId="{45C2CBF6-F0E0-433F-9A3D-58C654A8612A}">
      <dgm:prSet/>
      <dgm:spPr/>
      <dgm:t>
        <a:bodyPr/>
        <a:lstStyle/>
        <a:p>
          <a:endParaRPr lang="fr-FR"/>
        </a:p>
      </dgm:t>
    </dgm:pt>
    <dgm:pt modelId="{1F0C4EE6-8778-4733-8147-759625C64892}" type="sibTrans" cxnId="{45C2CBF6-F0E0-433F-9A3D-58C654A8612A}">
      <dgm:prSet/>
      <dgm:spPr/>
      <dgm:t>
        <a:bodyPr/>
        <a:lstStyle/>
        <a:p>
          <a:endParaRPr lang="fr-FR"/>
        </a:p>
      </dgm:t>
    </dgm:pt>
    <dgm:pt modelId="{FA6E7DE5-79D2-4BB8-8EE4-FF679E81C871}">
      <dgm:prSet phldrT="[Texte]"/>
      <dgm:spPr/>
      <dgm:t>
        <a:bodyPr/>
        <a:lstStyle/>
        <a:p>
          <a:r>
            <a:rPr lang="fr-FR" dirty="0" smtClean="0"/>
            <a:t>Budget 1,3 millions d’€</a:t>
          </a:r>
          <a:endParaRPr lang="fr-FR" dirty="0"/>
        </a:p>
      </dgm:t>
    </dgm:pt>
    <dgm:pt modelId="{C157F019-77B3-492F-AB3F-7865B5752855}" type="parTrans" cxnId="{47A20C08-7C4B-4C83-AC75-43008562A843}">
      <dgm:prSet/>
      <dgm:spPr/>
      <dgm:t>
        <a:bodyPr/>
        <a:lstStyle/>
        <a:p>
          <a:endParaRPr lang="fr-FR"/>
        </a:p>
      </dgm:t>
    </dgm:pt>
    <dgm:pt modelId="{FFBA30C6-C1CD-4A69-86E6-25951828EF7B}" type="sibTrans" cxnId="{47A20C08-7C4B-4C83-AC75-43008562A843}">
      <dgm:prSet/>
      <dgm:spPr/>
      <dgm:t>
        <a:bodyPr/>
        <a:lstStyle/>
        <a:p>
          <a:endParaRPr lang="fr-FR"/>
        </a:p>
      </dgm:t>
    </dgm:pt>
    <dgm:pt modelId="{256AA816-CBC0-4FD8-B231-DED8A5AEAAB1}" type="pres">
      <dgm:prSet presAssocID="{6BE060DD-2C8F-4190-B1FA-593CD0DD77C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3244713-791C-4BC2-910A-F34589F61BE7}" type="pres">
      <dgm:prSet presAssocID="{6BE060DD-2C8F-4190-B1FA-593CD0DD77C2}" presName="tSp" presStyleCnt="0"/>
      <dgm:spPr/>
    </dgm:pt>
    <dgm:pt modelId="{8C10B7E5-5AAD-4AEA-B469-560CE1CB13A6}" type="pres">
      <dgm:prSet presAssocID="{6BE060DD-2C8F-4190-B1FA-593CD0DD77C2}" presName="bSp" presStyleCnt="0"/>
      <dgm:spPr/>
    </dgm:pt>
    <dgm:pt modelId="{C6DD22D1-C597-4635-A9D0-F97798FCC2B7}" type="pres">
      <dgm:prSet presAssocID="{6BE060DD-2C8F-4190-B1FA-593CD0DD77C2}" presName="process" presStyleCnt="0"/>
      <dgm:spPr/>
    </dgm:pt>
    <dgm:pt modelId="{17F7D989-68DF-48DA-9BFE-4DD9489CAD99}" type="pres">
      <dgm:prSet presAssocID="{1E76D4A2-ED3E-4D01-A70D-CDF026DB5A6C}" presName="composite1" presStyleCnt="0"/>
      <dgm:spPr/>
    </dgm:pt>
    <dgm:pt modelId="{297438F4-FFFF-46C1-A1BA-CA4231A9F5CC}" type="pres">
      <dgm:prSet presAssocID="{1E76D4A2-ED3E-4D01-A70D-CDF026DB5A6C}" presName="dummyNode1" presStyleLbl="node1" presStyleIdx="0" presStyleCnt="3"/>
      <dgm:spPr/>
    </dgm:pt>
    <dgm:pt modelId="{02B262A8-23F5-4FA7-8C99-AE72A2C3AC46}" type="pres">
      <dgm:prSet presAssocID="{1E76D4A2-ED3E-4D01-A70D-CDF026DB5A6C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2176C8-F994-4A19-A36D-1D6FA6FDF19F}" type="pres">
      <dgm:prSet presAssocID="{1E76D4A2-ED3E-4D01-A70D-CDF026DB5A6C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8689233-86A4-489F-BBA6-9B1853025D45}" type="pres">
      <dgm:prSet presAssocID="{1E76D4A2-ED3E-4D01-A70D-CDF026DB5A6C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9BC0C98-21D8-471D-9E8E-F385022408D2}" type="pres">
      <dgm:prSet presAssocID="{1E76D4A2-ED3E-4D01-A70D-CDF026DB5A6C}" presName="connSite1" presStyleCnt="0"/>
      <dgm:spPr/>
    </dgm:pt>
    <dgm:pt modelId="{39337AF5-5577-4DF0-A765-0BFE094AA665}" type="pres">
      <dgm:prSet presAssocID="{1CC2A5AB-27A9-405F-BC64-68E65BDD7F14}" presName="Name9" presStyleLbl="sibTrans2D1" presStyleIdx="0" presStyleCnt="2"/>
      <dgm:spPr/>
      <dgm:t>
        <a:bodyPr/>
        <a:lstStyle/>
        <a:p>
          <a:endParaRPr lang="fr-FR"/>
        </a:p>
      </dgm:t>
    </dgm:pt>
    <dgm:pt modelId="{A84E93EB-3778-4C06-8482-35F5685F080A}" type="pres">
      <dgm:prSet presAssocID="{8E947BD5-6AC6-4E97-8DCA-3688AC2C7B92}" presName="composite2" presStyleCnt="0"/>
      <dgm:spPr/>
    </dgm:pt>
    <dgm:pt modelId="{6E021EC3-B8A5-4FAC-A259-A39D4AD0836B}" type="pres">
      <dgm:prSet presAssocID="{8E947BD5-6AC6-4E97-8DCA-3688AC2C7B92}" presName="dummyNode2" presStyleLbl="node1" presStyleIdx="0" presStyleCnt="3"/>
      <dgm:spPr/>
    </dgm:pt>
    <dgm:pt modelId="{648D7684-16B3-4164-B4C4-3D0C2D97164D}" type="pres">
      <dgm:prSet presAssocID="{8E947BD5-6AC6-4E97-8DCA-3688AC2C7B92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9056230-2F4B-46D7-A3FC-D2CADABFCCAA}" type="pres">
      <dgm:prSet presAssocID="{8E947BD5-6AC6-4E97-8DCA-3688AC2C7B92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F1EAEFD-4F9B-423A-BD93-68519C672C84}" type="pres">
      <dgm:prSet presAssocID="{8E947BD5-6AC6-4E97-8DCA-3688AC2C7B92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BF96CF0-C9D2-40F8-AB1B-25F880967E75}" type="pres">
      <dgm:prSet presAssocID="{8E947BD5-6AC6-4E97-8DCA-3688AC2C7B92}" presName="connSite2" presStyleCnt="0"/>
      <dgm:spPr/>
    </dgm:pt>
    <dgm:pt modelId="{98FED857-5D8E-431B-B6A3-5D3D8EC5E306}" type="pres">
      <dgm:prSet presAssocID="{FF0F4BB4-15D9-4332-99B6-6DC82028F802}" presName="Name18" presStyleLbl="sibTrans2D1" presStyleIdx="1" presStyleCnt="2"/>
      <dgm:spPr/>
      <dgm:t>
        <a:bodyPr/>
        <a:lstStyle/>
        <a:p>
          <a:endParaRPr lang="fr-FR"/>
        </a:p>
      </dgm:t>
    </dgm:pt>
    <dgm:pt modelId="{69FB14D4-1C0A-4A2A-8A56-A8FAF7BFDEB8}" type="pres">
      <dgm:prSet presAssocID="{AE30D26A-3555-4F45-9BE3-564B5A53501F}" presName="composite1" presStyleCnt="0"/>
      <dgm:spPr/>
    </dgm:pt>
    <dgm:pt modelId="{3CFAE3D6-CA13-400B-82F3-AE017B002318}" type="pres">
      <dgm:prSet presAssocID="{AE30D26A-3555-4F45-9BE3-564B5A53501F}" presName="dummyNode1" presStyleLbl="node1" presStyleIdx="1" presStyleCnt="3"/>
      <dgm:spPr/>
    </dgm:pt>
    <dgm:pt modelId="{9B403C9E-3792-4BFA-BEBF-9FC04B25A3DB}" type="pres">
      <dgm:prSet presAssocID="{AE30D26A-3555-4F45-9BE3-564B5A53501F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6A18EA0-8758-4805-A6B0-78CA04D3B1BA}" type="pres">
      <dgm:prSet presAssocID="{AE30D26A-3555-4F45-9BE3-564B5A53501F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3DE0C7A-9842-4D64-8BDA-38D37B17A543}" type="pres">
      <dgm:prSet presAssocID="{AE30D26A-3555-4F45-9BE3-564B5A53501F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07D6451-160A-4180-BD2D-88AC5621E88B}" type="pres">
      <dgm:prSet presAssocID="{AE30D26A-3555-4F45-9BE3-564B5A53501F}" presName="connSite1" presStyleCnt="0"/>
      <dgm:spPr/>
    </dgm:pt>
  </dgm:ptLst>
  <dgm:cxnLst>
    <dgm:cxn modelId="{12B9EE30-FD1D-4808-88AC-61B2A6BAB1A3}" srcId="{6BE060DD-2C8F-4190-B1FA-593CD0DD77C2}" destId="{AE30D26A-3555-4F45-9BE3-564B5A53501F}" srcOrd="2" destOrd="0" parTransId="{E5670E2D-6FAC-4324-A5B8-6A9A78BCE6D6}" sibTransId="{3F58F3AA-67C6-44A0-9C4E-E53B5F70247C}"/>
    <dgm:cxn modelId="{1EBE57B2-7CDF-42CD-8A64-40589A269D45}" type="presOf" srcId="{FA6E7DE5-79D2-4BB8-8EE4-FF679E81C871}" destId="{9B403C9E-3792-4BFA-BEBF-9FC04B25A3DB}" srcOrd="0" destOrd="3" presId="urn:microsoft.com/office/officeart/2005/8/layout/hProcess4"/>
    <dgm:cxn modelId="{DEE31D12-1BF0-40BC-8D3A-9399C1889912}" type="presOf" srcId="{2F960D75-05A3-4D11-8DEB-6941CB2DE3B8}" destId="{4A2176C8-F994-4A19-A36D-1D6FA6FDF19F}" srcOrd="1" destOrd="1" presId="urn:microsoft.com/office/officeart/2005/8/layout/hProcess4"/>
    <dgm:cxn modelId="{132B7C63-76B1-4A69-99A1-0D5DD44ECEF3}" type="presOf" srcId="{EB0617BB-D5F0-4B1E-A400-FC406C696843}" destId="{02B262A8-23F5-4FA7-8C99-AE72A2C3AC46}" srcOrd="0" destOrd="0" presId="urn:microsoft.com/office/officeart/2005/8/layout/hProcess4"/>
    <dgm:cxn modelId="{45C2CBF6-F0E0-433F-9A3D-58C654A8612A}" srcId="{AE30D26A-3555-4F45-9BE3-564B5A53501F}" destId="{94C03F7A-FA74-4BB3-A4C4-A325D016B73D}" srcOrd="2" destOrd="0" parTransId="{1FA546F6-EFD8-4F78-A6E9-5DDD63E5F490}" sibTransId="{1F0C4EE6-8778-4733-8147-759625C64892}"/>
    <dgm:cxn modelId="{7B6ABA98-94DB-4AB3-B843-0CF5F444471C}" type="presOf" srcId="{82884114-90F7-44AE-93AA-11D793D961F5}" destId="{4A2176C8-F994-4A19-A36D-1D6FA6FDF19F}" srcOrd="1" destOrd="3" presId="urn:microsoft.com/office/officeart/2005/8/layout/hProcess4"/>
    <dgm:cxn modelId="{13448682-41A4-4C6F-8E72-5AE72A57D6E4}" type="presOf" srcId="{EB332B40-156A-43B0-B82D-37F41B82B806}" destId="{648D7684-16B3-4164-B4C4-3D0C2D97164D}" srcOrd="0" destOrd="0" presId="urn:microsoft.com/office/officeart/2005/8/layout/hProcess4"/>
    <dgm:cxn modelId="{A05441F7-3E2C-4EC8-ADD9-8C6F7D16774E}" srcId="{AE30D26A-3555-4F45-9BE3-564B5A53501F}" destId="{21C033E2-9AFA-4EDC-B7CE-D1398ECC7194}" srcOrd="1" destOrd="0" parTransId="{54E4C9B4-0067-40A2-B206-442DA455982F}" sibTransId="{AA3B2293-B84D-46C5-831D-045C7A74B7B8}"/>
    <dgm:cxn modelId="{7164303F-405B-4026-A586-6FA93CCC351E}" type="presOf" srcId="{3D67299D-35B6-4BD5-BA84-14B86157AD38}" destId="{648D7684-16B3-4164-B4C4-3D0C2D97164D}" srcOrd="0" destOrd="1" presId="urn:microsoft.com/office/officeart/2005/8/layout/hProcess4"/>
    <dgm:cxn modelId="{C6481166-B56B-4E22-B766-7A236FCC1114}" type="presOf" srcId="{1E76D4A2-ED3E-4D01-A70D-CDF026DB5A6C}" destId="{48689233-86A4-489F-BBA6-9B1853025D45}" srcOrd="0" destOrd="0" presId="urn:microsoft.com/office/officeart/2005/8/layout/hProcess4"/>
    <dgm:cxn modelId="{90311CFB-3813-43AB-9CC3-B61736AFC08E}" type="presOf" srcId="{035A636D-49A8-4FEB-BBAB-2E5E10F5CB30}" destId="{648D7684-16B3-4164-B4C4-3D0C2D97164D}" srcOrd="0" destOrd="2" presId="urn:microsoft.com/office/officeart/2005/8/layout/hProcess4"/>
    <dgm:cxn modelId="{5DCA441D-7B33-46FE-A77B-F7704A3C7A18}" type="presOf" srcId="{1CC2A5AB-27A9-405F-BC64-68E65BDD7F14}" destId="{39337AF5-5577-4DF0-A765-0BFE094AA665}" srcOrd="0" destOrd="0" presId="urn:microsoft.com/office/officeart/2005/8/layout/hProcess4"/>
    <dgm:cxn modelId="{8CB59C77-8DE0-49C2-9526-33CDBF612BDA}" type="presOf" srcId="{EB332B40-156A-43B0-B82D-37F41B82B806}" destId="{A9056230-2F4B-46D7-A3FC-D2CADABFCCAA}" srcOrd="1" destOrd="0" presId="urn:microsoft.com/office/officeart/2005/8/layout/hProcess4"/>
    <dgm:cxn modelId="{2881FF7E-ACDC-4E80-A285-9B9B2B82FA1C}" type="presOf" srcId="{2F960D75-05A3-4D11-8DEB-6941CB2DE3B8}" destId="{02B262A8-23F5-4FA7-8C99-AE72A2C3AC46}" srcOrd="0" destOrd="1" presId="urn:microsoft.com/office/officeart/2005/8/layout/hProcess4"/>
    <dgm:cxn modelId="{E5614690-0AC0-43DA-9C48-0963CDC8FBC9}" srcId="{1E76D4A2-ED3E-4D01-A70D-CDF026DB5A6C}" destId="{2F960D75-05A3-4D11-8DEB-6941CB2DE3B8}" srcOrd="1" destOrd="0" parTransId="{9E2F547B-0626-4B2B-8E31-A914ED0775CA}" sibTransId="{980670D0-CAEE-402B-AF4C-84462AE3B10E}"/>
    <dgm:cxn modelId="{F1A40F52-BBF8-4A6D-8652-2075B3FE3420}" type="presOf" srcId="{1785F6DD-7975-4EFD-BAF2-0669727772BF}" destId="{02B262A8-23F5-4FA7-8C99-AE72A2C3AC46}" srcOrd="0" destOrd="2" presId="urn:microsoft.com/office/officeart/2005/8/layout/hProcess4"/>
    <dgm:cxn modelId="{DE247958-E978-4A6A-9B4C-7BB0F5BF9CB7}" srcId="{1E76D4A2-ED3E-4D01-A70D-CDF026DB5A6C}" destId="{82884114-90F7-44AE-93AA-11D793D961F5}" srcOrd="3" destOrd="0" parTransId="{DAB9EB6D-D481-4681-B533-ADFCE67F51DA}" sibTransId="{05E6F1F7-1445-41A5-B34C-8C89918F9F5C}"/>
    <dgm:cxn modelId="{587E7554-B45D-4D66-8528-5604247009C9}" type="presOf" srcId="{791ECD8B-7E3A-4130-ABFB-E9DC4AE394A0}" destId="{02B262A8-23F5-4FA7-8C99-AE72A2C3AC46}" srcOrd="0" destOrd="4" presId="urn:microsoft.com/office/officeart/2005/8/layout/hProcess4"/>
    <dgm:cxn modelId="{019FC0E4-6376-4E19-8B5D-CA2EC97CAB69}" type="presOf" srcId="{82884114-90F7-44AE-93AA-11D793D961F5}" destId="{02B262A8-23F5-4FA7-8C99-AE72A2C3AC46}" srcOrd="0" destOrd="3" presId="urn:microsoft.com/office/officeart/2005/8/layout/hProcess4"/>
    <dgm:cxn modelId="{B5609B7C-56E0-4BEE-A0FA-7B987B1A76C9}" type="presOf" srcId="{6BE060DD-2C8F-4190-B1FA-593CD0DD77C2}" destId="{256AA816-CBC0-4FD8-B231-DED8A5AEAAB1}" srcOrd="0" destOrd="0" presId="urn:microsoft.com/office/officeart/2005/8/layout/hProcess4"/>
    <dgm:cxn modelId="{89B25B25-14AD-4F4D-9B4A-5A17FC8299DF}" srcId="{1E76D4A2-ED3E-4D01-A70D-CDF026DB5A6C}" destId="{791ECD8B-7E3A-4130-ABFB-E9DC4AE394A0}" srcOrd="4" destOrd="0" parTransId="{CA40626F-A826-4A1A-BB09-40D4C339B2E3}" sibTransId="{19F67BE0-3309-4DA5-9995-7C7310C01C5E}"/>
    <dgm:cxn modelId="{6DB63B49-0B10-4D26-B91A-71466F91233E}" type="presOf" srcId="{19956DC9-A1A0-4A96-94D4-2ABEB3E72343}" destId="{C6A18EA0-8758-4805-A6B0-78CA04D3B1BA}" srcOrd="1" destOrd="0" presId="urn:microsoft.com/office/officeart/2005/8/layout/hProcess4"/>
    <dgm:cxn modelId="{B99F1B5F-7722-4C34-A958-E724ADFE0565}" type="presOf" srcId="{035A636D-49A8-4FEB-BBAB-2E5E10F5CB30}" destId="{A9056230-2F4B-46D7-A3FC-D2CADABFCCAA}" srcOrd="1" destOrd="2" presId="urn:microsoft.com/office/officeart/2005/8/layout/hProcess4"/>
    <dgm:cxn modelId="{DE6C0381-2058-4812-A43D-74908E925819}" srcId="{8E947BD5-6AC6-4E97-8DCA-3688AC2C7B92}" destId="{EB332B40-156A-43B0-B82D-37F41B82B806}" srcOrd="0" destOrd="0" parTransId="{9EC09DE7-628D-49AE-BA14-D58B4263B59C}" sibTransId="{995A0F36-F136-45C9-942C-FDC9C56C5948}"/>
    <dgm:cxn modelId="{52C845C9-CA60-4479-B533-AC2609083DCD}" srcId="{8E947BD5-6AC6-4E97-8DCA-3688AC2C7B92}" destId="{035A636D-49A8-4FEB-BBAB-2E5E10F5CB30}" srcOrd="2" destOrd="0" parTransId="{B942700B-36BF-4752-819C-31D7D1C9D342}" sibTransId="{AE5BA5C2-DD17-4F33-96EE-48D76FCDDE02}"/>
    <dgm:cxn modelId="{C81DFE6E-639C-420D-9F4D-A2B64A142211}" type="presOf" srcId="{21C033E2-9AFA-4EDC-B7CE-D1398ECC7194}" destId="{9B403C9E-3792-4BFA-BEBF-9FC04B25A3DB}" srcOrd="0" destOrd="1" presId="urn:microsoft.com/office/officeart/2005/8/layout/hProcess4"/>
    <dgm:cxn modelId="{19B0BAF1-E332-4E22-9962-A32966B9225F}" type="presOf" srcId="{3D67299D-35B6-4BD5-BA84-14B86157AD38}" destId="{A9056230-2F4B-46D7-A3FC-D2CADABFCCAA}" srcOrd="1" destOrd="1" presId="urn:microsoft.com/office/officeart/2005/8/layout/hProcess4"/>
    <dgm:cxn modelId="{322FA377-31A4-4BD0-93F9-69EC28D827AD}" type="presOf" srcId="{94C03F7A-FA74-4BB3-A4C4-A325D016B73D}" destId="{9B403C9E-3792-4BFA-BEBF-9FC04B25A3DB}" srcOrd="0" destOrd="2" presId="urn:microsoft.com/office/officeart/2005/8/layout/hProcess4"/>
    <dgm:cxn modelId="{088433CD-B971-408F-8DCF-2FE51CC26739}" type="presOf" srcId="{21C033E2-9AFA-4EDC-B7CE-D1398ECC7194}" destId="{C6A18EA0-8758-4805-A6B0-78CA04D3B1BA}" srcOrd="1" destOrd="1" presId="urn:microsoft.com/office/officeart/2005/8/layout/hProcess4"/>
    <dgm:cxn modelId="{55CA1846-ED33-42CD-9EBA-29B89845C739}" type="presOf" srcId="{FF0F4BB4-15D9-4332-99B6-6DC82028F802}" destId="{98FED857-5D8E-431B-B6A3-5D3D8EC5E306}" srcOrd="0" destOrd="0" presId="urn:microsoft.com/office/officeart/2005/8/layout/hProcess4"/>
    <dgm:cxn modelId="{57FFD491-C3B9-4FDE-BC1F-24EDC060239E}" srcId="{8E947BD5-6AC6-4E97-8DCA-3688AC2C7B92}" destId="{3D67299D-35B6-4BD5-BA84-14B86157AD38}" srcOrd="1" destOrd="0" parTransId="{7E4925B1-DC47-47EF-B65A-51666D3E1737}" sibTransId="{D165B827-BF46-415F-9C20-C4EB524841FD}"/>
    <dgm:cxn modelId="{47A20C08-7C4B-4C83-AC75-43008562A843}" srcId="{AE30D26A-3555-4F45-9BE3-564B5A53501F}" destId="{FA6E7DE5-79D2-4BB8-8EE4-FF679E81C871}" srcOrd="3" destOrd="0" parTransId="{C157F019-77B3-492F-AB3F-7865B5752855}" sibTransId="{FFBA30C6-C1CD-4A69-86E6-25951828EF7B}"/>
    <dgm:cxn modelId="{80DD37B4-BBBE-43D7-A57E-8EE73F64CCCB}" type="presOf" srcId="{94C03F7A-FA74-4BB3-A4C4-A325D016B73D}" destId="{C6A18EA0-8758-4805-A6B0-78CA04D3B1BA}" srcOrd="1" destOrd="2" presId="urn:microsoft.com/office/officeart/2005/8/layout/hProcess4"/>
    <dgm:cxn modelId="{F2EEEEDD-45A0-4E77-B701-4AF71CC3231C}" type="presOf" srcId="{FA6E7DE5-79D2-4BB8-8EE4-FF679E81C871}" destId="{C6A18EA0-8758-4805-A6B0-78CA04D3B1BA}" srcOrd="1" destOrd="3" presId="urn:microsoft.com/office/officeart/2005/8/layout/hProcess4"/>
    <dgm:cxn modelId="{E7BE8A14-61FC-43CA-A0AE-D781E69E9589}" srcId="{8E947BD5-6AC6-4E97-8DCA-3688AC2C7B92}" destId="{4056890F-65FB-4CA9-B675-FD8003952440}" srcOrd="3" destOrd="0" parTransId="{235ED1C6-17CA-4875-81D4-584DA801D842}" sibTransId="{1720BC94-31E5-44AB-B91C-9570584FB855}"/>
    <dgm:cxn modelId="{F3097216-23A8-40EF-8393-47211986E967}" type="presOf" srcId="{19956DC9-A1A0-4A96-94D4-2ABEB3E72343}" destId="{9B403C9E-3792-4BFA-BEBF-9FC04B25A3DB}" srcOrd="0" destOrd="0" presId="urn:microsoft.com/office/officeart/2005/8/layout/hProcess4"/>
    <dgm:cxn modelId="{EE53B157-AFA7-4BD2-B7B7-99D9046D7269}" type="presOf" srcId="{4056890F-65FB-4CA9-B675-FD8003952440}" destId="{A9056230-2F4B-46D7-A3FC-D2CADABFCCAA}" srcOrd="1" destOrd="3" presId="urn:microsoft.com/office/officeart/2005/8/layout/hProcess4"/>
    <dgm:cxn modelId="{65FFE255-06C2-4EB4-B660-C6D88C037038}" srcId="{1E76D4A2-ED3E-4D01-A70D-CDF026DB5A6C}" destId="{EB0617BB-D5F0-4B1E-A400-FC406C696843}" srcOrd="0" destOrd="0" parTransId="{03A3F803-1DA7-4D35-82B9-B09440F93DC6}" sibTransId="{91F39DA0-71B2-46B8-8F16-723AF34B5B3B}"/>
    <dgm:cxn modelId="{5433FA28-7FEC-4436-AC2C-9CEC853A2896}" srcId="{AE30D26A-3555-4F45-9BE3-564B5A53501F}" destId="{19956DC9-A1A0-4A96-94D4-2ABEB3E72343}" srcOrd="0" destOrd="0" parTransId="{3EE56D34-42E9-431D-B5E4-EE9DAE5C9099}" sibTransId="{4FE5CB50-28E8-4816-A2D9-4A7930809136}"/>
    <dgm:cxn modelId="{EBD56590-BA05-4DB0-B4D8-E8583C96DFB8}" srcId="{8E947BD5-6AC6-4E97-8DCA-3688AC2C7B92}" destId="{CBB1708C-99A2-4554-A629-5D94C2CA32F6}" srcOrd="4" destOrd="0" parTransId="{5B9BCA70-1AA7-4DB2-B97A-0D8F122B8FB3}" sibTransId="{D6987A2F-E730-4B03-AE90-0EED27637564}"/>
    <dgm:cxn modelId="{C06C37A5-D0EF-4B89-BAEA-D53146638E20}" type="presOf" srcId="{EB0617BB-D5F0-4B1E-A400-FC406C696843}" destId="{4A2176C8-F994-4A19-A36D-1D6FA6FDF19F}" srcOrd="1" destOrd="0" presId="urn:microsoft.com/office/officeart/2005/8/layout/hProcess4"/>
    <dgm:cxn modelId="{23775C0B-C79F-4C5B-BE2C-0BE4B92F3169}" type="presOf" srcId="{CBB1708C-99A2-4554-A629-5D94C2CA32F6}" destId="{A9056230-2F4B-46D7-A3FC-D2CADABFCCAA}" srcOrd="1" destOrd="4" presId="urn:microsoft.com/office/officeart/2005/8/layout/hProcess4"/>
    <dgm:cxn modelId="{10377512-1860-4174-95CC-321A8AC0E255}" type="presOf" srcId="{4056890F-65FB-4CA9-B675-FD8003952440}" destId="{648D7684-16B3-4164-B4C4-3D0C2D97164D}" srcOrd="0" destOrd="3" presId="urn:microsoft.com/office/officeart/2005/8/layout/hProcess4"/>
    <dgm:cxn modelId="{64CF63E3-23AA-4C94-A05F-0F9D286F47D3}" type="presOf" srcId="{CBB1708C-99A2-4554-A629-5D94C2CA32F6}" destId="{648D7684-16B3-4164-B4C4-3D0C2D97164D}" srcOrd="0" destOrd="4" presId="urn:microsoft.com/office/officeart/2005/8/layout/hProcess4"/>
    <dgm:cxn modelId="{861F1FC7-71D2-4E39-9754-B14124756417}" srcId="{1E76D4A2-ED3E-4D01-A70D-CDF026DB5A6C}" destId="{1785F6DD-7975-4EFD-BAF2-0669727772BF}" srcOrd="2" destOrd="0" parTransId="{543855B2-46D9-4A3B-8B93-A1C0F33559E9}" sibTransId="{4BDA3C6B-E0C9-4E9D-94B4-D5A15E8FF52C}"/>
    <dgm:cxn modelId="{54EF8898-7F30-418A-9176-F2BFC8C5CBAC}" type="presOf" srcId="{1785F6DD-7975-4EFD-BAF2-0669727772BF}" destId="{4A2176C8-F994-4A19-A36D-1D6FA6FDF19F}" srcOrd="1" destOrd="2" presId="urn:microsoft.com/office/officeart/2005/8/layout/hProcess4"/>
    <dgm:cxn modelId="{0592682F-5045-489C-92C5-058182514EA3}" type="presOf" srcId="{8E947BD5-6AC6-4E97-8DCA-3688AC2C7B92}" destId="{0F1EAEFD-4F9B-423A-BD93-68519C672C84}" srcOrd="0" destOrd="0" presId="urn:microsoft.com/office/officeart/2005/8/layout/hProcess4"/>
    <dgm:cxn modelId="{153FEBFE-FDB8-4245-BEBF-59F92B41A6BF}" type="presOf" srcId="{791ECD8B-7E3A-4130-ABFB-E9DC4AE394A0}" destId="{4A2176C8-F994-4A19-A36D-1D6FA6FDF19F}" srcOrd="1" destOrd="4" presId="urn:microsoft.com/office/officeart/2005/8/layout/hProcess4"/>
    <dgm:cxn modelId="{E2AB55AA-4ADD-427E-A557-93200C2CCDC2}" type="presOf" srcId="{AE30D26A-3555-4F45-9BE3-564B5A53501F}" destId="{B3DE0C7A-9842-4D64-8BDA-38D37B17A543}" srcOrd="0" destOrd="0" presId="urn:microsoft.com/office/officeart/2005/8/layout/hProcess4"/>
    <dgm:cxn modelId="{4E639C45-6E44-4B29-97D1-5C2073291752}" srcId="{6BE060DD-2C8F-4190-B1FA-593CD0DD77C2}" destId="{8E947BD5-6AC6-4E97-8DCA-3688AC2C7B92}" srcOrd="1" destOrd="0" parTransId="{472CF0B5-B7E8-4A18-9C1C-EC1DACD08E91}" sibTransId="{FF0F4BB4-15D9-4332-99B6-6DC82028F802}"/>
    <dgm:cxn modelId="{94BFD247-08FF-4F85-8732-5268B080219A}" srcId="{6BE060DD-2C8F-4190-B1FA-593CD0DD77C2}" destId="{1E76D4A2-ED3E-4D01-A70D-CDF026DB5A6C}" srcOrd="0" destOrd="0" parTransId="{F0EF3D9B-A693-46D5-99BE-7319B5C1EE76}" sibTransId="{1CC2A5AB-27A9-405F-BC64-68E65BDD7F14}"/>
    <dgm:cxn modelId="{EE7FBB94-D571-44CF-8391-3F801A051E02}" type="presParOf" srcId="{256AA816-CBC0-4FD8-B231-DED8A5AEAAB1}" destId="{43244713-791C-4BC2-910A-F34589F61BE7}" srcOrd="0" destOrd="0" presId="urn:microsoft.com/office/officeart/2005/8/layout/hProcess4"/>
    <dgm:cxn modelId="{ACF1AAB4-1F78-4BE5-9327-90594BDD3FBC}" type="presParOf" srcId="{256AA816-CBC0-4FD8-B231-DED8A5AEAAB1}" destId="{8C10B7E5-5AAD-4AEA-B469-560CE1CB13A6}" srcOrd="1" destOrd="0" presId="urn:microsoft.com/office/officeart/2005/8/layout/hProcess4"/>
    <dgm:cxn modelId="{225760D9-300C-4FD6-8BF0-A2AFCF596AC3}" type="presParOf" srcId="{256AA816-CBC0-4FD8-B231-DED8A5AEAAB1}" destId="{C6DD22D1-C597-4635-A9D0-F97798FCC2B7}" srcOrd="2" destOrd="0" presId="urn:microsoft.com/office/officeart/2005/8/layout/hProcess4"/>
    <dgm:cxn modelId="{F791A750-A91E-46B9-A026-84E9FB8BE9DA}" type="presParOf" srcId="{C6DD22D1-C597-4635-A9D0-F97798FCC2B7}" destId="{17F7D989-68DF-48DA-9BFE-4DD9489CAD99}" srcOrd="0" destOrd="0" presId="urn:microsoft.com/office/officeart/2005/8/layout/hProcess4"/>
    <dgm:cxn modelId="{DE23491E-9605-4122-A39F-DF98ED98CE22}" type="presParOf" srcId="{17F7D989-68DF-48DA-9BFE-4DD9489CAD99}" destId="{297438F4-FFFF-46C1-A1BA-CA4231A9F5CC}" srcOrd="0" destOrd="0" presId="urn:microsoft.com/office/officeart/2005/8/layout/hProcess4"/>
    <dgm:cxn modelId="{257F6676-C509-4DF3-BCD3-91B774133F46}" type="presParOf" srcId="{17F7D989-68DF-48DA-9BFE-4DD9489CAD99}" destId="{02B262A8-23F5-4FA7-8C99-AE72A2C3AC46}" srcOrd="1" destOrd="0" presId="urn:microsoft.com/office/officeart/2005/8/layout/hProcess4"/>
    <dgm:cxn modelId="{2CD35DFE-6D89-45F5-B097-DB664C70681B}" type="presParOf" srcId="{17F7D989-68DF-48DA-9BFE-4DD9489CAD99}" destId="{4A2176C8-F994-4A19-A36D-1D6FA6FDF19F}" srcOrd="2" destOrd="0" presId="urn:microsoft.com/office/officeart/2005/8/layout/hProcess4"/>
    <dgm:cxn modelId="{3574A98F-FF72-4C5A-ADB4-F29A6D198358}" type="presParOf" srcId="{17F7D989-68DF-48DA-9BFE-4DD9489CAD99}" destId="{48689233-86A4-489F-BBA6-9B1853025D45}" srcOrd="3" destOrd="0" presId="urn:microsoft.com/office/officeart/2005/8/layout/hProcess4"/>
    <dgm:cxn modelId="{0ECF3F32-5E32-4B42-B5F6-736D54E6497E}" type="presParOf" srcId="{17F7D989-68DF-48DA-9BFE-4DD9489CAD99}" destId="{79BC0C98-21D8-471D-9E8E-F385022408D2}" srcOrd="4" destOrd="0" presId="urn:microsoft.com/office/officeart/2005/8/layout/hProcess4"/>
    <dgm:cxn modelId="{46929AE4-BDAF-47D2-BCCA-B294D33CF7F8}" type="presParOf" srcId="{C6DD22D1-C597-4635-A9D0-F97798FCC2B7}" destId="{39337AF5-5577-4DF0-A765-0BFE094AA665}" srcOrd="1" destOrd="0" presId="urn:microsoft.com/office/officeart/2005/8/layout/hProcess4"/>
    <dgm:cxn modelId="{E2FB595D-29B6-467B-9275-239EB714FBDD}" type="presParOf" srcId="{C6DD22D1-C597-4635-A9D0-F97798FCC2B7}" destId="{A84E93EB-3778-4C06-8482-35F5685F080A}" srcOrd="2" destOrd="0" presId="urn:microsoft.com/office/officeart/2005/8/layout/hProcess4"/>
    <dgm:cxn modelId="{0E114E7F-0403-4128-8136-CD8C95083D3C}" type="presParOf" srcId="{A84E93EB-3778-4C06-8482-35F5685F080A}" destId="{6E021EC3-B8A5-4FAC-A259-A39D4AD0836B}" srcOrd="0" destOrd="0" presId="urn:microsoft.com/office/officeart/2005/8/layout/hProcess4"/>
    <dgm:cxn modelId="{A70F3395-5F9D-400F-919F-6AFCF958BDAD}" type="presParOf" srcId="{A84E93EB-3778-4C06-8482-35F5685F080A}" destId="{648D7684-16B3-4164-B4C4-3D0C2D97164D}" srcOrd="1" destOrd="0" presId="urn:microsoft.com/office/officeart/2005/8/layout/hProcess4"/>
    <dgm:cxn modelId="{24AD96DE-E68C-48B4-8F1D-3E78842DC6BA}" type="presParOf" srcId="{A84E93EB-3778-4C06-8482-35F5685F080A}" destId="{A9056230-2F4B-46D7-A3FC-D2CADABFCCAA}" srcOrd="2" destOrd="0" presId="urn:microsoft.com/office/officeart/2005/8/layout/hProcess4"/>
    <dgm:cxn modelId="{D7EBF7A8-9CB1-4055-83F9-5DA0682339D1}" type="presParOf" srcId="{A84E93EB-3778-4C06-8482-35F5685F080A}" destId="{0F1EAEFD-4F9B-423A-BD93-68519C672C84}" srcOrd="3" destOrd="0" presId="urn:microsoft.com/office/officeart/2005/8/layout/hProcess4"/>
    <dgm:cxn modelId="{0A7C83CC-F400-47FF-A57B-28A33BB8349A}" type="presParOf" srcId="{A84E93EB-3778-4C06-8482-35F5685F080A}" destId="{EBF96CF0-C9D2-40F8-AB1B-25F880967E75}" srcOrd="4" destOrd="0" presId="urn:microsoft.com/office/officeart/2005/8/layout/hProcess4"/>
    <dgm:cxn modelId="{23DDC4D1-3710-4505-967F-EAE9D84AF44D}" type="presParOf" srcId="{C6DD22D1-C597-4635-A9D0-F97798FCC2B7}" destId="{98FED857-5D8E-431B-B6A3-5D3D8EC5E306}" srcOrd="3" destOrd="0" presId="urn:microsoft.com/office/officeart/2005/8/layout/hProcess4"/>
    <dgm:cxn modelId="{9FA3FE76-D87F-4697-88BC-969DB135B498}" type="presParOf" srcId="{C6DD22D1-C597-4635-A9D0-F97798FCC2B7}" destId="{69FB14D4-1C0A-4A2A-8A56-A8FAF7BFDEB8}" srcOrd="4" destOrd="0" presId="urn:microsoft.com/office/officeart/2005/8/layout/hProcess4"/>
    <dgm:cxn modelId="{8BAF1B6A-05B7-472D-87FB-BAC00BABA7CA}" type="presParOf" srcId="{69FB14D4-1C0A-4A2A-8A56-A8FAF7BFDEB8}" destId="{3CFAE3D6-CA13-400B-82F3-AE017B002318}" srcOrd="0" destOrd="0" presId="urn:microsoft.com/office/officeart/2005/8/layout/hProcess4"/>
    <dgm:cxn modelId="{A48FC2BB-D98A-4BF3-A7AD-3C8F34DEB31B}" type="presParOf" srcId="{69FB14D4-1C0A-4A2A-8A56-A8FAF7BFDEB8}" destId="{9B403C9E-3792-4BFA-BEBF-9FC04B25A3DB}" srcOrd="1" destOrd="0" presId="urn:microsoft.com/office/officeart/2005/8/layout/hProcess4"/>
    <dgm:cxn modelId="{6C6EC009-2842-4E43-9E84-E2C1DF927FBC}" type="presParOf" srcId="{69FB14D4-1C0A-4A2A-8A56-A8FAF7BFDEB8}" destId="{C6A18EA0-8758-4805-A6B0-78CA04D3B1BA}" srcOrd="2" destOrd="0" presId="urn:microsoft.com/office/officeart/2005/8/layout/hProcess4"/>
    <dgm:cxn modelId="{D095EB32-80A5-4CCC-BBB6-C095325FDC70}" type="presParOf" srcId="{69FB14D4-1C0A-4A2A-8A56-A8FAF7BFDEB8}" destId="{B3DE0C7A-9842-4D64-8BDA-38D37B17A543}" srcOrd="3" destOrd="0" presId="urn:microsoft.com/office/officeart/2005/8/layout/hProcess4"/>
    <dgm:cxn modelId="{BBEC9C6A-9097-4F1C-8FD0-3B1E78604125}" type="presParOf" srcId="{69FB14D4-1C0A-4A2A-8A56-A8FAF7BFDEB8}" destId="{307D6451-160A-4180-BD2D-88AC5621E88B}" srcOrd="4" destOrd="0" presId="urn:microsoft.com/office/officeart/2005/8/layout/hProcess4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D1D318-5601-413C-A40C-EE392F156909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B35D251-364F-430E-AB76-395152DD46BA}">
      <dgm:prSet phldrT="[Texte]"/>
      <dgm:spPr/>
      <dgm:t>
        <a:bodyPr/>
        <a:lstStyle/>
        <a:p>
          <a:r>
            <a:rPr lang="fr-FR" dirty="0" smtClean="0"/>
            <a:t>Kevoree</a:t>
          </a:r>
          <a:endParaRPr lang="fr-FR" dirty="0"/>
        </a:p>
      </dgm:t>
    </dgm:pt>
    <dgm:pt modelId="{8F6F6AF8-EA06-4B44-9F0C-4861703871A4}" type="parTrans" cxnId="{D7662C51-8C94-4C3D-8B44-ECE7E2E7AB65}">
      <dgm:prSet/>
      <dgm:spPr/>
      <dgm:t>
        <a:bodyPr/>
        <a:lstStyle/>
        <a:p>
          <a:endParaRPr lang="fr-FR"/>
        </a:p>
      </dgm:t>
    </dgm:pt>
    <dgm:pt modelId="{FCB5D29A-43BC-4A0A-912B-0526202180DD}" type="sibTrans" cxnId="{D7662C51-8C94-4C3D-8B44-ECE7E2E7AB65}">
      <dgm:prSet/>
      <dgm:spPr/>
      <dgm:t>
        <a:bodyPr/>
        <a:lstStyle/>
        <a:p>
          <a:endParaRPr lang="fr-FR"/>
        </a:p>
      </dgm:t>
    </dgm:pt>
    <dgm:pt modelId="{D5865BC4-A167-44BC-938D-192B159313FA}">
      <dgm:prSet phldrT="[Texte]" custT="1"/>
      <dgm:spPr/>
      <dgm:t>
        <a:bodyPr/>
        <a:lstStyle/>
        <a:p>
          <a:r>
            <a:rPr lang="fr-FR" sz="900" dirty="0" smtClean="0"/>
            <a:t>Langage</a:t>
          </a:r>
          <a:endParaRPr lang="fr-FR" sz="900" dirty="0"/>
        </a:p>
      </dgm:t>
    </dgm:pt>
    <dgm:pt modelId="{4487BBAC-BD28-4D04-BA0B-1A1DF9BF162C}" type="parTrans" cxnId="{4BEB9F11-9F9A-495C-9650-2B1D23087D38}">
      <dgm:prSet/>
      <dgm:spPr/>
      <dgm:t>
        <a:bodyPr/>
        <a:lstStyle/>
        <a:p>
          <a:endParaRPr lang="fr-FR"/>
        </a:p>
      </dgm:t>
    </dgm:pt>
    <dgm:pt modelId="{D3AC3998-A598-4F8C-9E45-9F339D19A054}" type="sibTrans" cxnId="{4BEB9F11-9F9A-495C-9650-2B1D23087D38}">
      <dgm:prSet/>
      <dgm:spPr/>
      <dgm:t>
        <a:bodyPr/>
        <a:lstStyle/>
        <a:p>
          <a:endParaRPr lang="fr-FR"/>
        </a:p>
      </dgm:t>
    </dgm:pt>
    <dgm:pt modelId="{D2042213-5C06-48AE-8FAD-FA9606AA33F8}">
      <dgm:prSet phldrT="[Texte]" custT="1"/>
      <dgm:spPr/>
      <dgm:t>
        <a:bodyPr/>
        <a:lstStyle/>
        <a:p>
          <a:r>
            <a:rPr lang="fr-FR" sz="900" dirty="0" smtClean="0"/>
            <a:t>Plateformes</a:t>
          </a:r>
          <a:endParaRPr lang="fr-FR" sz="900" dirty="0"/>
        </a:p>
      </dgm:t>
    </dgm:pt>
    <dgm:pt modelId="{6360F4E3-2797-41A0-8823-418D201253C1}" type="parTrans" cxnId="{B1B5F3FA-DC21-461A-9DCA-DA0600F34F47}">
      <dgm:prSet/>
      <dgm:spPr/>
      <dgm:t>
        <a:bodyPr/>
        <a:lstStyle/>
        <a:p>
          <a:endParaRPr lang="fr-FR"/>
        </a:p>
      </dgm:t>
    </dgm:pt>
    <dgm:pt modelId="{40C81A9C-D7A1-416A-8A9D-F1812281BD34}" type="sibTrans" cxnId="{B1B5F3FA-DC21-461A-9DCA-DA0600F34F47}">
      <dgm:prSet/>
      <dgm:spPr/>
      <dgm:t>
        <a:bodyPr/>
        <a:lstStyle/>
        <a:p>
          <a:endParaRPr lang="fr-FR"/>
        </a:p>
      </dgm:t>
    </dgm:pt>
    <dgm:pt modelId="{155A5A3D-089B-4A70-A3C1-1C2BD88D3EC1}">
      <dgm:prSet phldrT="[Texte]" custT="1"/>
      <dgm:spPr/>
      <dgm:t>
        <a:bodyPr/>
        <a:lstStyle/>
        <a:p>
          <a:r>
            <a:rPr lang="fr-FR" sz="900" dirty="0" smtClean="0"/>
            <a:t>Outils</a:t>
          </a:r>
          <a:endParaRPr lang="fr-FR" sz="900" dirty="0"/>
        </a:p>
      </dgm:t>
    </dgm:pt>
    <dgm:pt modelId="{76EADD3F-E27F-481B-9ADC-F6CED80DC229}" type="parTrans" cxnId="{212D3CF5-C75D-4166-A33A-835252E212E3}">
      <dgm:prSet/>
      <dgm:spPr/>
      <dgm:t>
        <a:bodyPr/>
        <a:lstStyle/>
        <a:p>
          <a:endParaRPr lang="fr-FR"/>
        </a:p>
      </dgm:t>
    </dgm:pt>
    <dgm:pt modelId="{61849D6F-570F-4AFB-AECB-6CB56C9A49CB}" type="sibTrans" cxnId="{212D3CF5-C75D-4166-A33A-835252E212E3}">
      <dgm:prSet/>
      <dgm:spPr/>
      <dgm:t>
        <a:bodyPr/>
        <a:lstStyle/>
        <a:p>
          <a:endParaRPr lang="fr-FR"/>
        </a:p>
      </dgm:t>
    </dgm:pt>
    <dgm:pt modelId="{DB112C92-4D10-4D21-BB36-5E088D7FAF49}" type="pres">
      <dgm:prSet presAssocID="{5DD1D318-5601-413C-A40C-EE392F156909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47B26D3-16BD-4647-B7F0-1FC21576B62A}" type="pres">
      <dgm:prSet presAssocID="{1B35D251-364F-430E-AB76-395152DD46BA}" presName="centerShape" presStyleLbl="node0" presStyleIdx="0" presStyleCnt="1"/>
      <dgm:spPr/>
      <dgm:t>
        <a:bodyPr/>
        <a:lstStyle/>
        <a:p>
          <a:endParaRPr lang="fr-FR"/>
        </a:p>
      </dgm:t>
    </dgm:pt>
    <dgm:pt modelId="{1FDC229A-DC1B-490B-A0EB-6E746B2FDE54}" type="pres">
      <dgm:prSet presAssocID="{4487BBAC-BD28-4D04-BA0B-1A1DF9BF162C}" presName="parTrans" presStyleLbl="sibTrans2D1" presStyleIdx="0" presStyleCnt="3"/>
      <dgm:spPr/>
      <dgm:t>
        <a:bodyPr/>
        <a:lstStyle/>
        <a:p>
          <a:endParaRPr lang="fr-FR"/>
        </a:p>
      </dgm:t>
    </dgm:pt>
    <dgm:pt modelId="{A76E2132-1088-4E38-B913-4BDF148C397C}" type="pres">
      <dgm:prSet presAssocID="{4487BBAC-BD28-4D04-BA0B-1A1DF9BF162C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ED5C196E-BD13-444D-8B10-0524D3512F8D}" type="pres">
      <dgm:prSet presAssocID="{D5865BC4-A167-44BC-938D-192B159313F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0B7CEA6-ED8C-4797-B0F3-4A2BA878F276}" type="pres">
      <dgm:prSet presAssocID="{6360F4E3-2797-41A0-8823-418D201253C1}" presName="parTrans" presStyleLbl="sibTrans2D1" presStyleIdx="1" presStyleCnt="3"/>
      <dgm:spPr/>
      <dgm:t>
        <a:bodyPr/>
        <a:lstStyle/>
        <a:p>
          <a:endParaRPr lang="fr-FR"/>
        </a:p>
      </dgm:t>
    </dgm:pt>
    <dgm:pt modelId="{CC8245C6-5EA7-4144-AD39-8A7FCBB8C423}" type="pres">
      <dgm:prSet presAssocID="{6360F4E3-2797-41A0-8823-418D201253C1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43F9DD41-4F03-4EA0-ADCF-6BECEBA4778A}" type="pres">
      <dgm:prSet presAssocID="{D2042213-5C06-48AE-8FAD-FA9606AA33F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43B9FA3-124C-4764-B908-23EA758345CE}" type="pres">
      <dgm:prSet presAssocID="{76EADD3F-E27F-481B-9ADC-F6CED80DC229}" presName="parTrans" presStyleLbl="sibTrans2D1" presStyleIdx="2" presStyleCnt="3"/>
      <dgm:spPr/>
      <dgm:t>
        <a:bodyPr/>
        <a:lstStyle/>
        <a:p>
          <a:endParaRPr lang="fr-FR"/>
        </a:p>
      </dgm:t>
    </dgm:pt>
    <dgm:pt modelId="{05B50570-05B1-4FC2-8E1D-A6C350016529}" type="pres">
      <dgm:prSet presAssocID="{76EADD3F-E27F-481B-9ADC-F6CED80DC229}" presName="connectorText" presStyleLbl="sibTrans2D1" presStyleIdx="2" presStyleCnt="3"/>
      <dgm:spPr/>
      <dgm:t>
        <a:bodyPr/>
        <a:lstStyle/>
        <a:p>
          <a:endParaRPr lang="fr-FR"/>
        </a:p>
      </dgm:t>
    </dgm:pt>
    <dgm:pt modelId="{5C47D851-21ED-4A90-8E73-07840BAE759D}" type="pres">
      <dgm:prSet presAssocID="{155A5A3D-089B-4A70-A3C1-1C2BD88D3EC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945932E-B222-4CB7-89A6-809A88440CC1}" type="presOf" srcId="{4487BBAC-BD28-4D04-BA0B-1A1DF9BF162C}" destId="{A76E2132-1088-4E38-B913-4BDF148C397C}" srcOrd="1" destOrd="0" presId="urn:microsoft.com/office/officeart/2005/8/layout/radial5"/>
    <dgm:cxn modelId="{FB6AF852-1A3F-4538-867D-4150EB9430F2}" type="presOf" srcId="{D2042213-5C06-48AE-8FAD-FA9606AA33F8}" destId="{43F9DD41-4F03-4EA0-ADCF-6BECEBA4778A}" srcOrd="0" destOrd="0" presId="urn:microsoft.com/office/officeart/2005/8/layout/radial5"/>
    <dgm:cxn modelId="{001E9194-B95F-461B-9695-C2020B71AE1D}" type="presOf" srcId="{5DD1D318-5601-413C-A40C-EE392F156909}" destId="{DB112C92-4D10-4D21-BB36-5E088D7FAF49}" srcOrd="0" destOrd="0" presId="urn:microsoft.com/office/officeart/2005/8/layout/radial5"/>
    <dgm:cxn modelId="{B1B5F3FA-DC21-461A-9DCA-DA0600F34F47}" srcId="{1B35D251-364F-430E-AB76-395152DD46BA}" destId="{D2042213-5C06-48AE-8FAD-FA9606AA33F8}" srcOrd="1" destOrd="0" parTransId="{6360F4E3-2797-41A0-8823-418D201253C1}" sibTransId="{40C81A9C-D7A1-416A-8A9D-F1812281BD34}"/>
    <dgm:cxn modelId="{CE199811-EF43-48F9-811E-0B65438D455C}" type="presOf" srcId="{76EADD3F-E27F-481B-9ADC-F6CED80DC229}" destId="{B43B9FA3-124C-4764-B908-23EA758345CE}" srcOrd="0" destOrd="0" presId="urn:microsoft.com/office/officeart/2005/8/layout/radial5"/>
    <dgm:cxn modelId="{2F94D873-C366-4DAA-A9BF-B9F9A9A7A3CC}" type="presOf" srcId="{6360F4E3-2797-41A0-8823-418D201253C1}" destId="{90B7CEA6-ED8C-4797-B0F3-4A2BA878F276}" srcOrd="0" destOrd="0" presId="urn:microsoft.com/office/officeart/2005/8/layout/radial5"/>
    <dgm:cxn modelId="{EFD0779D-E4DA-45B9-93AC-A1E48A4C27A0}" type="presOf" srcId="{1B35D251-364F-430E-AB76-395152DD46BA}" destId="{B47B26D3-16BD-4647-B7F0-1FC21576B62A}" srcOrd="0" destOrd="0" presId="urn:microsoft.com/office/officeart/2005/8/layout/radial5"/>
    <dgm:cxn modelId="{F05A34C7-2A7A-46D1-AEBC-63A95E5839A7}" type="presOf" srcId="{4487BBAC-BD28-4D04-BA0B-1A1DF9BF162C}" destId="{1FDC229A-DC1B-490B-A0EB-6E746B2FDE54}" srcOrd="0" destOrd="0" presId="urn:microsoft.com/office/officeart/2005/8/layout/radial5"/>
    <dgm:cxn modelId="{12A6A3A3-5BA0-42DA-91F5-0BE4B38C64E5}" type="presOf" srcId="{6360F4E3-2797-41A0-8823-418D201253C1}" destId="{CC8245C6-5EA7-4144-AD39-8A7FCBB8C423}" srcOrd="1" destOrd="0" presId="urn:microsoft.com/office/officeart/2005/8/layout/radial5"/>
    <dgm:cxn modelId="{4BEB9F11-9F9A-495C-9650-2B1D23087D38}" srcId="{1B35D251-364F-430E-AB76-395152DD46BA}" destId="{D5865BC4-A167-44BC-938D-192B159313FA}" srcOrd="0" destOrd="0" parTransId="{4487BBAC-BD28-4D04-BA0B-1A1DF9BF162C}" sibTransId="{D3AC3998-A598-4F8C-9E45-9F339D19A054}"/>
    <dgm:cxn modelId="{2A70C3A0-A39F-4A86-A18B-CF84BD624EC1}" type="presOf" srcId="{D5865BC4-A167-44BC-938D-192B159313FA}" destId="{ED5C196E-BD13-444D-8B10-0524D3512F8D}" srcOrd="0" destOrd="0" presId="urn:microsoft.com/office/officeart/2005/8/layout/radial5"/>
    <dgm:cxn modelId="{D7662C51-8C94-4C3D-8B44-ECE7E2E7AB65}" srcId="{5DD1D318-5601-413C-A40C-EE392F156909}" destId="{1B35D251-364F-430E-AB76-395152DD46BA}" srcOrd="0" destOrd="0" parTransId="{8F6F6AF8-EA06-4B44-9F0C-4861703871A4}" sibTransId="{FCB5D29A-43BC-4A0A-912B-0526202180DD}"/>
    <dgm:cxn modelId="{C838C9B5-5717-4A24-8EDA-F47E9C57E365}" type="presOf" srcId="{155A5A3D-089B-4A70-A3C1-1C2BD88D3EC1}" destId="{5C47D851-21ED-4A90-8E73-07840BAE759D}" srcOrd="0" destOrd="0" presId="urn:microsoft.com/office/officeart/2005/8/layout/radial5"/>
    <dgm:cxn modelId="{212D3CF5-C75D-4166-A33A-835252E212E3}" srcId="{1B35D251-364F-430E-AB76-395152DD46BA}" destId="{155A5A3D-089B-4A70-A3C1-1C2BD88D3EC1}" srcOrd="2" destOrd="0" parTransId="{76EADD3F-E27F-481B-9ADC-F6CED80DC229}" sibTransId="{61849D6F-570F-4AFB-AECB-6CB56C9A49CB}"/>
    <dgm:cxn modelId="{7D2440B3-732B-48E2-B9D6-22904EF42454}" type="presOf" srcId="{76EADD3F-E27F-481B-9ADC-F6CED80DC229}" destId="{05B50570-05B1-4FC2-8E1D-A6C350016529}" srcOrd="1" destOrd="0" presId="urn:microsoft.com/office/officeart/2005/8/layout/radial5"/>
    <dgm:cxn modelId="{AA234A79-845F-484C-A835-B7DC7EB2778A}" type="presParOf" srcId="{DB112C92-4D10-4D21-BB36-5E088D7FAF49}" destId="{B47B26D3-16BD-4647-B7F0-1FC21576B62A}" srcOrd="0" destOrd="0" presId="urn:microsoft.com/office/officeart/2005/8/layout/radial5"/>
    <dgm:cxn modelId="{E635BA2F-EBFC-4D49-8A27-4D5C3FDB802D}" type="presParOf" srcId="{DB112C92-4D10-4D21-BB36-5E088D7FAF49}" destId="{1FDC229A-DC1B-490B-A0EB-6E746B2FDE54}" srcOrd="1" destOrd="0" presId="urn:microsoft.com/office/officeart/2005/8/layout/radial5"/>
    <dgm:cxn modelId="{9A62AB34-2024-41BD-8CFE-E5A40D30BE33}" type="presParOf" srcId="{1FDC229A-DC1B-490B-A0EB-6E746B2FDE54}" destId="{A76E2132-1088-4E38-B913-4BDF148C397C}" srcOrd="0" destOrd="0" presId="urn:microsoft.com/office/officeart/2005/8/layout/radial5"/>
    <dgm:cxn modelId="{D60B87A2-A819-4203-86BB-3A16522DC1FD}" type="presParOf" srcId="{DB112C92-4D10-4D21-BB36-5E088D7FAF49}" destId="{ED5C196E-BD13-444D-8B10-0524D3512F8D}" srcOrd="2" destOrd="0" presId="urn:microsoft.com/office/officeart/2005/8/layout/radial5"/>
    <dgm:cxn modelId="{D090845A-97D8-4A6B-B3F7-130F237709FF}" type="presParOf" srcId="{DB112C92-4D10-4D21-BB36-5E088D7FAF49}" destId="{90B7CEA6-ED8C-4797-B0F3-4A2BA878F276}" srcOrd="3" destOrd="0" presId="urn:microsoft.com/office/officeart/2005/8/layout/radial5"/>
    <dgm:cxn modelId="{93F73975-6CE6-40B3-BCAE-FA69D08C64AC}" type="presParOf" srcId="{90B7CEA6-ED8C-4797-B0F3-4A2BA878F276}" destId="{CC8245C6-5EA7-4144-AD39-8A7FCBB8C423}" srcOrd="0" destOrd="0" presId="urn:microsoft.com/office/officeart/2005/8/layout/radial5"/>
    <dgm:cxn modelId="{AC6356BA-3A09-4CC6-8370-146117A14DC5}" type="presParOf" srcId="{DB112C92-4D10-4D21-BB36-5E088D7FAF49}" destId="{43F9DD41-4F03-4EA0-ADCF-6BECEBA4778A}" srcOrd="4" destOrd="0" presId="urn:microsoft.com/office/officeart/2005/8/layout/radial5"/>
    <dgm:cxn modelId="{092FCF40-C94B-411F-9EFE-A4E302F8FAA6}" type="presParOf" srcId="{DB112C92-4D10-4D21-BB36-5E088D7FAF49}" destId="{B43B9FA3-124C-4764-B908-23EA758345CE}" srcOrd="5" destOrd="0" presId="urn:microsoft.com/office/officeart/2005/8/layout/radial5"/>
    <dgm:cxn modelId="{6D712888-A1C4-49E9-9C87-F3893C8CC215}" type="presParOf" srcId="{B43B9FA3-124C-4764-B908-23EA758345CE}" destId="{05B50570-05B1-4FC2-8E1D-A6C350016529}" srcOrd="0" destOrd="0" presId="urn:microsoft.com/office/officeart/2005/8/layout/radial5"/>
    <dgm:cxn modelId="{2567C173-741D-44F2-868C-27A67AFCFA77}" type="presParOf" srcId="{DB112C92-4D10-4D21-BB36-5E088D7FAF49}" destId="{5C47D851-21ED-4A90-8E73-07840BAE759D}" srcOrd="6" destOrd="0" presId="urn:microsoft.com/office/officeart/2005/8/layout/radial5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F3CFC0-DE7D-476A-A18A-E30F864DEB08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5B9478C-6C26-4B52-B6CD-4A751B7C9489}">
      <dgm:prSet phldrT="[Texte]"/>
      <dgm:spPr/>
      <dgm:t>
        <a:bodyPr/>
        <a:lstStyle/>
        <a:p>
          <a:r>
            <a:rPr lang="fr-FR" dirty="0" smtClean="0"/>
            <a:t>Kevoree Group</a:t>
          </a:r>
          <a:endParaRPr lang="fr-FR" dirty="0"/>
        </a:p>
      </dgm:t>
    </dgm:pt>
    <dgm:pt modelId="{4F9D41E7-BF97-4853-A655-C2851A3DDC4D}" type="parTrans" cxnId="{E11BD7D6-45EA-404F-97CA-79D018C3DDBE}">
      <dgm:prSet/>
      <dgm:spPr/>
      <dgm:t>
        <a:bodyPr/>
        <a:lstStyle/>
        <a:p>
          <a:endParaRPr lang="fr-FR"/>
        </a:p>
      </dgm:t>
    </dgm:pt>
    <dgm:pt modelId="{23C7CE7A-AA05-425B-8C58-79FEE15CEB2B}" type="sibTrans" cxnId="{E11BD7D6-45EA-404F-97CA-79D018C3DDBE}">
      <dgm:prSet/>
      <dgm:spPr/>
      <dgm:t>
        <a:bodyPr/>
        <a:lstStyle/>
        <a:p>
          <a:endParaRPr lang="fr-FR"/>
        </a:p>
      </dgm:t>
    </dgm:pt>
    <dgm:pt modelId="{FC751B6E-AFE3-4B11-8D1F-F0832C6CCFFE}">
      <dgm:prSet phldrT="[Texte]"/>
      <dgm:spPr/>
      <dgm:t>
        <a:bodyPr/>
        <a:lstStyle/>
        <a:p>
          <a:r>
            <a:rPr lang="fr-FR" dirty="0" smtClean="0"/>
            <a:t>Web Socket</a:t>
          </a:r>
          <a:endParaRPr lang="fr-FR" dirty="0"/>
        </a:p>
      </dgm:t>
    </dgm:pt>
    <dgm:pt modelId="{D5C0AB1F-19ED-4964-A78E-0D879FAD2B48}" type="parTrans" cxnId="{07E48E30-CF6C-40DD-B731-51B311AF55BE}">
      <dgm:prSet/>
      <dgm:spPr/>
      <dgm:t>
        <a:bodyPr/>
        <a:lstStyle/>
        <a:p>
          <a:endParaRPr lang="fr-FR"/>
        </a:p>
      </dgm:t>
    </dgm:pt>
    <dgm:pt modelId="{3AFDA5EB-0EC6-465E-A775-978722403B9A}" type="sibTrans" cxnId="{07E48E30-CF6C-40DD-B731-51B311AF55BE}">
      <dgm:prSet/>
      <dgm:spPr/>
      <dgm:t>
        <a:bodyPr/>
        <a:lstStyle/>
        <a:p>
          <a:endParaRPr lang="fr-FR"/>
        </a:p>
      </dgm:t>
    </dgm:pt>
    <dgm:pt modelId="{8D49D10D-F8A1-482B-98F4-487C7DB70450}">
      <dgm:prSet phldrT="[Texte]"/>
      <dgm:spPr/>
      <dgm:t>
        <a:bodyPr/>
        <a:lstStyle/>
        <a:p>
          <a:r>
            <a:rPr lang="fr-FR" dirty="0" smtClean="0"/>
            <a:t>Ouverture des architectures au Web</a:t>
          </a:r>
          <a:endParaRPr lang="fr-FR" dirty="0"/>
        </a:p>
      </dgm:t>
    </dgm:pt>
    <dgm:pt modelId="{665DBB1E-448D-4335-90A8-00B2BF8EFEE2}" type="parTrans" cxnId="{2C061347-FB5F-41FB-A563-A1F8BFDAD81F}">
      <dgm:prSet/>
      <dgm:spPr/>
      <dgm:t>
        <a:bodyPr/>
        <a:lstStyle/>
        <a:p>
          <a:endParaRPr lang="fr-FR"/>
        </a:p>
      </dgm:t>
    </dgm:pt>
    <dgm:pt modelId="{EF10F0EA-6E7E-44C2-8607-5949EFD0B625}" type="sibTrans" cxnId="{2C061347-FB5F-41FB-A563-A1F8BFDAD81F}">
      <dgm:prSet/>
      <dgm:spPr/>
      <dgm:t>
        <a:bodyPr/>
        <a:lstStyle/>
        <a:p>
          <a:endParaRPr lang="fr-FR"/>
        </a:p>
      </dgm:t>
    </dgm:pt>
    <dgm:pt modelId="{60F29736-2CCB-4DD1-A78F-CCB2DB7F7DCE}">
      <dgm:prSet phldrT="[Texte]"/>
      <dgm:spPr/>
      <dgm:t>
        <a:bodyPr/>
        <a:lstStyle/>
        <a:p>
          <a:r>
            <a:rPr lang="fr-FR" dirty="0" smtClean="0"/>
            <a:t>Kevoree Channel</a:t>
          </a:r>
          <a:endParaRPr lang="fr-FR" dirty="0"/>
        </a:p>
      </dgm:t>
    </dgm:pt>
    <dgm:pt modelId="{2AC34F9C-471D-4F87-8225-8276BF38F7E8}" type="sibTrans" cxnId="{0F96B5F9-AD5A-4FF6-B1EA-E2239CCFDDA5}">
      <dgm:prSet/>
      <dgm:spPr/>
      <dgm:t>
        <a:bodyPr/>
        <a:lstStyle/>
        <a:p>
          <a:endParaRPr lang="fr-FR"/>
        </a:p>
      </dgm:t>
    </dgm:pt>
    <dgm:pt modelId="{7803D825-7AEC-4A89-904D-EEA688A38035}" type="parTrans" cxnId="{0F96B5F9-AD5A-4FF6-B1EA-E2239CCFDDA5}">
      <dgm:prSet/>
      <dgm:spPr/>
      <dgm:t>
        <a:bodyPr/>
        <a:lstStyle/>
        <a:p>
          <a:endParaRPr lang="fr-FR"/>
        </a:p>
      </dgm:t>
    </dgm:pt>
    <dgm:pt modelId="{5C7E113C-F175-4E23-8BED-3BDD7E9C2511}" type="pres">
      <dgm:prSet presAssocID="{82F3CFC0-DE7D-476A-A18A-E30F864DEB08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D653908-A08F-4EA1-BC77-AE55808CFA10}" type="pres">
      <dgm:prSet presAssocID="{82F3CFC0-DE7D-476A-A18A-E30F864DEB08}" presName="ellipse" presStyleLbl="trBgShp" presStyleIdx="0" presStyleCnt="1"/>
      <dgm:spPr/>
    </dgm:pt>
    <dgm:pt modelId="{7A022D82-E7FA-414F-B748-A2122E749215}" type="pres">
      <dgm:prSet presAssocID="{82F3CFC0-DE7D-476A-A18A-E30F864DEB08}" presName="arrow1" presStyleLbl="fgShp" presStyleIdx="0" presStyleCnt="1"/>
      <dgm:spPr/>
    </dgm:pt>
    <dgm:pt modelId="{8305E088-417F-4593-97DA-B82A3E6651AA}" type="pres">
      <dgm:prSet presAssocID="{82F3CFC0-DE7D-476A-A18A-E30F864DEB08}" presName="rectangle" presStyleLbl="revTx" presStyleIdx="0" presStyleCnt="1" custScaleX="12656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81E219B-8750-4872-886A-5D14D81FE56F}" type="pres">
      <dgm:prSet presAssocID="{FC751B6E-AFE3-4B11-8D1F-F0832C6CCFFE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42CCBA8-FD9E-4274-B5A6-CEC8CC193E03}" type="pres">
      <dgm:prSet presAssocID="{60F29736-2CCB-4DD1-A78F-CCB2DB7F7DCE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6371931-47B1-491A-A4B0-A34B48DE4D79}" type="pres">
      <dgm:prSet presAssocID="{8D49D10D-F8A1-482B-98F4-487C7DB70450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6768B5-4E6C-48BA-9BAE-1CFD4F9CBEEC}" type="pres">
      <dgm:prSet presAssocID="{82F3CFC0-DE7D-476A-A18A-E30F864DEB08}" presName="funnel" presStyleLbl="trAlignAcc1" presStyleIdx="0" presStyleCnt="1"/>
      <dgm:spPr/>
    </dgm:pt>
  </dgm:ptLst>
  <dgm:cxnLst>
    <dgm:cxn modelId="{07E48E30-CF6C-40DD-B731-51B311AF55BE}" srcId="{82F3CFC0-DE7D-476A-A18A-E30F864DEB08}" destId="{FC751B6E-AFE3-4B11-8D1F-F0832C6CCFFE}" srcOrd="1" destOrd="0" parTransId="{D5C0AB1F-19ED-4964-A78E-0D879FAD2B48}" sibTransId="{3AFDA5EB-0EC6-465E-A775-978722403B9A}"/>
    <dgm:cxn modelId="{E11BD7D6-45EA-404F-97CA-79D018C3DDBE}" srcId="{82F3CFC0-DE7D-476A-A18A-E30F864DEB08}" destId="{05B9478C-6C26-4B52-B6CD-4A751B7C9489}" srcOrd="0" destOrd="0" parTransId="{4F9D41E7-BF97-4853-A655-C2851A3DDC4D}" sibTransId="{23C7CE7A-AA05-425B-8C58-79FEE15CEB2B}"/>
    <dgm:cxn modelId="{F1893948-1F0D-4AC3-914E-95B1ADAD0FF2}" type="presOf" srcId="{60F29736-2CCB-4DD1-A78F-CCB2DB7F7DCE}" destId="{581E219B-8750-4872-886A-5D14D81FE56F}" srcOrd="0" destOrd="0" presId="urn:microsoft.com/office/officeart/2005/8/layout/funnel1"/>
    <dgm:cxn modelId="{618F690E-D462-475E-AA14-D16FE89ACEFE}" type="presOf" srcId="{8D49D10D-F8A1-482B-98F4-487C7DB70450}" destId="{8305E088-417F-4593-97DA-B82A3E6651AA}" srcOrd="0" destOrd="0" presId="urn:microsoft.com/office/officeart/2005/8/layout/funnel1"/>
    <dgm:cxn modelId="{BBD1085A-2096-45BB-9860-6297F36F3F94}" type="presOf" srcId="{82F3CFC0-DE7D-476A-A18A-E30F864DEB08}" destId="{5C7E113C-F175-4E23-8BED-3BDD7E9C2511}" srcOrd="0" destOrd="0" presId="urn:microsoft.com/office/officeart/2005/8/layout/funnel1"/>
    <dgm:cxn modelId="{0F8FEF29-8EB4-40D2-A360-954F0A3CD351}" type="presOf" srcId="{05B9478C-6C26-4B52-B6CD-4A751B7C9489}" destId="{C6371931-47B1-491A-A4B0-A34B48DE4D79}" srcOrd="0" destOrd="0" presId="urn:microsoft.com/office/officeart/2005/8/layout/funnel1"/>
    <dgm:cxn modelId="{2C061347-FB5F-41FB-A563-A1F8BFDAD81F}" srcId="{82F3CFC0-DE7D-476A-A18A-E30F864DEB08}" destId="{8D49D10D-F8A1-482B-98F4-487C7DB70450}" srcOrd="3" destOrd="0" parTransId="{665DBB1E-448D-4335-90A8-00B2BF8EFEE2}" sibTransId="{EF10F0EA-6E7E-44C2-8607-5949EFD0B625}"/>
    <dgm:cxn modelId="{0F96B5F9-AD5A-4FF6-B1EA-E2239CCFDDA5}" srcId="{82F3CFC0-DE7D-476A-A18A-E30F864DEB08}" destId="{60F29736-2CCB-4DD1-A78F-CCB2DB7F7DCE}" srcOrd="2" destOrd="0" parTransId="{7803D825-7AEC-4A89-904D-EEA688A38035}" sibTransId="{2AC34F9C-471D-4F87-8225-8276BF38F7E8}"/>
    <dgm:cxn modelId="{3D3B2789-42D7-4969-BA8C-9FAD5EF298EE}" type="presOf" srcId="{FC751B6E-AFE3-4B11-8D1F-F0832C6CCFFE}" destId="{742CCBA8-FD9E-4274-B5A6-CEC8CC193E03}" srcOrd="0" destOrd="0" presId="urn:microsoft.com/office/officeart/2005/8/layout/funnel1"/>
    <dgm:cxn modelId="{83C7745F-7A0A-4D5A-B311-9A06B4B5E30D}" type="presParOf" srcId="{5C7E113C-F175-4E23-8BED-3BDD7E9C2511}" destId="{5D653908-A08F-4EA1-BC77-AE55808CFA10}" srcOrd="0" destOrd="0" presId="urn:microsoft.com/office/officeart/2005/8/layout/funnel1"/>
    <dgm:cxn modelId="{61A26CA6-5C6F-4DA0-9A93-425A74E55768}" type="presParOf" srcId="{5C7E113C-F175-4E23-8BED-3BDD7E9C2511}" destId="{7A022D82-E7FA-414F-B748-A2122E749215}" srcOrd="1" destOrd="0" presId="urn:microsoft.com/office/officeart/2005/8/layout/funnel1"/>
    <dgm:cxn modelId="{AE75E261-3DFC-4588-8AA0-77F61982B576}" type="presParOf" srcId="{5C7E113C-F175-4E23-8BED-3BDD7E9C2511}" destId="{8305E088-417F-4593-97DA-B82A3E6651AA}" srcOrd="2" destOrd="0" presId="urn:microsoft.com/office/officeart/2005/8/layout/funnel1"/>
    <dgm:cxn modelId="{545F3781-3257-4729-87C0-F4DC13DCE719}" type="presParOf" srcId="{5C7E113C-F175-4E23-8BED-3BDD7E9C2511}" destId="{581E219B-8750-4872-886A-5D14D81FE56F}" srcOrd="3" destOrd="0" presId="urn:microsoft.com/office/officeart/2005/8/layout/funnel1"/>
    <dgm:cxn modelId="{D402C1B9-2C5C-41DC-9AAB-9E2562EDE7BC}" type="presParOf" srcId="{5C7E113C-F175-4E23-8BED-3BDD7E9C2511}" destId="{742CCBA8-FD9E-4274-B5A6-CEC8CC193E03}" srcOrd="4" destOrd="0" presId="urn:microsoft.com/office/officeart/2005/8/layout/funnel1"/>
    <dgm:cxn modelId="{E90A6C18-39C5-4B55-9FD8-921462FC63C9}" type="presParOf" srcId="{5C7E113C-F175-4E23-8BED-3BDD7E9C2511}" destId="{C6371931-47B1-491A-A4B0-A34B48DE4D79}" srcOrd="5" destOrd="0" presId="urn:microsoft.com/office/officeart/2005/8/layout/funnel1"/>
    <dgm:cxn modelId="{9E9C4003-ED5C-479D-809D-BB69CD4FE6B9}" type="presParOf" srcId="{5C7E113C-F175-4E23-8BED-3BDD7E9C2511}" destId="{A46768B5-4E6C-48BA-9BAE-1CFD4F9CBEEC}" srcOrd="6" destOrd="0" presId="urn:microsoft.com/office/officeart/2005/8/layout/funnel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8BB839C-A672-49EB-B693-2C64123E1912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E4D32D5-5AC7-4082-996E-6676C3783B26}">
      <dgm:prSet phldrT="[Texte]"/>
      <dgm:spPr/>
      <dgm:t>
        <a:bodyPr/>
        <a:lstStyle/>
        <a:p>
          <a:r>
            <a:rPr lang="fr-FR" dirty="0" smtClean="0"/>
            <a:t>Basic</a:t>
          </a:r>
          <a:endParaRPr lang="fr-FR" dirty="0"/>
        </a:p>
      </dgm:t>
    </dgm:pt>
    <dgm:pt modelId="{F73B8BEA-77FF-428D-B818-81700DF8CEDC}" type="parTrans" cxnId="{FA68FE3C-6E58-409F-8C0D-77ADED2EB5B8}">
      <dgm:prSet/>
      <dgm:spPr/>
      <dgm:t>
        <a:bodyPr/>
        <a:lstStyle/>
        <a:p>
          <a:endParaRPr lang="fr-FR"/>
        </a:p>
      </dgm:t>
    </dgm:pt>
    <dgm:pt modelId="{CD6B5FD1-860E-49D7-895E-0C72BD89B85E}" type="sibTrans" cxnId="{FA68FE3C-6E58-409F-8C0D-77ADED2EB5B8}">
      <dgm:prSet/>
      <dgm:spPr/>
      <dgm:t>
        <a:bodyPr/>
        <a:lstStyle/>
        <a:p>
          <a:endParaRPr lang="fr-FR"/>
        </a:p>
      </dgm:t>
    </dgm:pt>
    <dgm:pt modelId="{142FFD0F-1420-4772-8C17-325CB03F3B57}">
      <dgm:prSet phldrT="[Texte]"/>
      <dgm:spPr/>
      <dgm:t>
        <a:bodyPr/>
        <a:lstStyle/>
        <a:p>
          <a:r>
            <a:rPr lang="fr-FR" dirty="0" err="1" smtClean="0"/>
            <a:t>MasterServer</a:t>
          </a:r>
          <a:endParaRPr lang="fr-FR" dirty="0"/>
        </a:p>
      </dgm:t>
    </dgm:pt>
    <dgm:pt modelId="{B658DB5F-7E4B-4364-98F8-20716976640A}" type="parTrans" cxnId="{3AC14D5B-7D65-4037-B939-9C4B77AEFCA5}">
      <dgm:prSet/>
      <dgm:spPr/>
      <dgm:t>
        <a:bodyPr/>
        <a:lstStyle/>
        <a:p>
          <a:endParaRPr lang="fr-FR"/>
        </a:p>
      </dgm:t>
    </dgm:pt>
    <dgm:pt modelId="{7A758BFA-9A0E-47DC-A8B2-03297075C3A6}" type="sibTrans" cxnId="{3AC14D5B-7D65-4037-B939-9C4B77AEFCA5}">
      <dgm:prSet/>
      <dgm:spPr/>
      <dgm:t>
        <a:bodyPr/>
        <a:lstStyle/>
        <a:p>
          <a:endParaRPr lang="fr-FR"/>
        </a:p>
      </dgm:t>
    </dgm:pt>
    <dgm:pt modelId="{645F27F4-7FD6-4B0E-8D21-14A4339B8A69}">
      <dgm:prSet phldrT="[Texte]"/>
      <dgm:spPr/>
      <dgm:t>
        <a:bodyPr/>
        <a:lstStyle/>
        <a:p>
          <a:r>
            <a:rPr lang="fr-FR" dirty="0" err="1" smtClean="0"/>
            <a:t>Echoer</a:t>
          </a:r>
          <a:endParaRPr lang="fr-FR" dirty="0"/>
        </a:p>
      </dgm:t>
    </dgm:pt>
    <dgm:pt modelId="{A36D7D55-0AFA-486C-861C-4BA5D4205A77}" type="parTrans" cxnId="{2E951162-2B7D-43A8-BD9D-186EB01CF447}">
      <dgm:prSet/>
      <dgm:spPr/>
      <dgm:t>
        <a:bodyPr/>
        <a:lstStyle/>
        <a:p>
          <a:endParaRPr lang="fr-FR"/>
        </a:p>
      </dgm:t>
    </dgm:pt>
    <dgm:pt modelId="{A44717D9-45CE-4BE8-8991-4319197DC597}" type="sibTrans" cxnId="{2E951162-2B7D-43A8-BD9D-186EB01CF447}">
      <dgm:prSet/>
      <dgm:spPr/>
      <dgm:t>
        <a:bodyPr/>
        <a:lstStyle/>
        <a:p>
          <a:endParaRPr lang="fr-FR"/>
        </a:p>
      </dgm:t>
    </dgm:pt>
    <dgm:pt modelId="{B98D6258-A22C-4737-B82F-0E55B4514494}">
      <dgm:prSet phldrT="[Texte]"/>
      <dgm:spPr/>
      <dgm:t>
        <a:bodyPr/>
        <a:lstStyle/>
        <a:p>
          <a:r>
            <a:rPr lang="fr-FR" dirty="0" err="1" smtClean="0"/>
            <a:t>Queuer</a:t>
          </a:r>
          <a:endParaRPr lang="fr-FR" dirty="0"/>
        </a:p>
      </dgm:t>
    </dgm:pt>
    <dgm:pt modelId="{74078B37-6136-42EE-8C4F-58230286052D}" type="parTrans" cxnId="{8DCA215E-982E-4EAB-AC7A-813910451FA3}">
      <dgm:prSet/>
      <dgm:spPr/>
      <dgm:t>
        <a:bodyPr/>
        <a:lstStyle/>
        <a:p>
          <a:endParaRPr lang="fr-FR"/>
        </a:p>
      </dgm:t>
    </dgm:pt>
    <dgm:pt modelId="{3C5F7829-ACCF-4B27-9F42-BCB88929C4CC}" type="sibTrans" cxnId="{8DCA215E-982E-4EAB-AC7A-813910451FA3}">
      <dgm:prSet/>
      <dgm:spPr/>
      <dgm:t>
        <a:bodyPr/>
        <a:lstStyle/>
        <a:p>
          <a:endParaRPr lang="fr-FR"/>
        </a:p>
      </dgm:t>
    </dgm:pt>
    <dgm:pt modelId="{AF66FBFF-B1B1-4984-977B-7B777BC1C549}" type="pres">
      <dgm:prSet presAssocID="{58BB839C-A672-49EB-B693-2C64123E191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1AD74DD5-7AF0-490B-B62A-C8E8D53DA6C6}" type="pres">
      <dgm:prSet presAssocID="{DE4D32D5-5AC7-4082-996E-6676C3783B26}" presName="root" presStyleCnt="0"/>
      <dgm:spPr/>
    </dgm:pt>
    <dgm:pt modelId="{A601DC6E-9B82-42B4-8F45-A7DB6A826A84}" type="pres">
      <dgm:prSet presAssocID="{DE4D32D5-5AC7-4082-996E-6676C3783B26}" presName="rootComposite" presStyleCnt="0"/>
      <dgm:spPr/>
    </dgm:pt>
    <dgm:pt modelId="{AB144DF7-B19B-4DC5-8D17-44A39E0AD7DD}" type="pres">
      <dgm:prSet presAssocID="{DE4D32D5-5AC7-4082-996E-6676C3783B26}" presName="rootText" presStyleLbl="node1" presStyleIdx="0" presStyleCnt="2"/>
      <dgm:spPr/>
      <dgm:t>
        <a:bodyPr/>
        <a:lstStyle/>
        <a:p>
          <a:endParaRPr lang="fr-FR"/>
        </a:p>
      </dgm:t>
    </dgm:pt>
    <dgm:pt modelId="{43AC62A5-89F0-46B3-873B-BC91545EE96D}" type="pres">
      <dgm:prSet presAssocID="{DE4D32D5-5AC7-4082-996E-6676C3783B26}" presName="rootConnector" presStyleLbl="node1" presStyleIdx="0" presStyleCnt="2"/>
      <dgm:spPr/>
      <dgm:t>
        <a:bodyPr/>
        <a:lstStyle/>
        <a:p>
          <a:endParaRPr lang="fr-FR"/>
        </a:p>
      </dgm:t>
    </dgm:pt>
    <dgm:pt modelId="{5717F83B-C145-4E62-ABD3-12A003DE2F5C}" type="pres">
      <dgm:prSet presAssocID="{DE4D32D5-5AC7-4082-996E-6676C3783B26}" presName="childShape" presStyleCnt="0"/>
      <dgm:spPr/>
    </dgm:pt>
    <dgm:pt modelId="{59FD82D9-4670-42EF-B22E-861B83E23617}" type="pres">
      <dgm:prSet presAssocID="{142FFD0F-1420-4772-8C17-325CB03F3B57}" presName="root" presStyleCnt="0"/>
      <dgm:spPr/>
    </dgm:pt>
    <dgm:pt modelId="{2DCEB8CD-A1A7-4E7B-BE37-CE486083715B}" type="pres">
      <dgm:prSet presAssocID="{142FFD0F-1420-4772-8C17-325CB03F3B57}" presName="rootComposite" presStyleCnt="0"/>
      <dgm:spPr/>
    </dgm:pt>
    <dgm:pt modelId="{6A561DC5-845C-4930-9AA9-F5035F44447E}" type="pres">
      <dgm:prSet presAssocID="{142FFD0F-1420-4772-8C17-325CB03F3B57}" presName="rootText" presStyleLbl="node1" presStyleIdx="1" presStyleCnt="2"/>
      <dgm:spPr/>
      <dgm:t>
        <a:bodyPr/>
        <a:lstStyle/>
        <a:p>
          <a:endParaRPr lang="fr-FR"/>
        </a:p>
      </dgm:t>
    </dgm:pt>
    <dgm:pt modelId="{EFC955B6-8E44-4F38-8E8F-0492B1FA350A}" type="pres">
      <dgm:prSet presAssocID="{142FFD0F-1420-4772-8C17-325CB03F3B57}" presName="rootConnector" presStyleLbl="node1" presStyleIdx="1" presStyleCnt="2"/>
      <dgm:spPr/>
      <dgm:t>
        <a:bodyPr/>
        <a:lstStyle/>
        <a:p>
          <a:endParaRPr lang="fr-FR"/>
        </a:p>
      </dgm:t>
    </dgm:pt>
    <dgm:pt modelId="{2FF2D0F0-E34F-475A-9D01-D5B264B07F83}" type="pres">
      <dgm:prSet presAssocID="{142FFD0F-1420-4772-8C17-325CB03F3B57}" presName="childShape" presStyleCnt="0"/>
      <dgm:spPr/>
    </dgm:pt>
    <dgm:pt modelId="{A9401EBA-E5D8-4497-9948-207034032D70}" type="pres">
      <dgm:prSet presAssocID="{A36D7D55-0AFA-486C-861C-4BA5D4205A77}" presName="Name13" presStyleLbl="parChTrans1D2" presStyleIdx="0" presStyleCnt="2"/>
      <dgm:spPr/>
      <dgm:t>
        <a:bodyPr/>
        <a:lstStyle/>
        <a:p>
          <a:endParaRPr lang="fr-FR"/>
        </a:p>
      </dgm:t>
    </dgm:pt>
    <dgm:pt modelId="{32FADA22-2A93-4F3E-8CEC-D4389F67BD79}" type="pres">
      <dgm:prSet presAssocID="{645F27F4-7FD6-4B0E-8D21-14A4339B8A69}" presName="childText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2DB66B9-44D8-43E3-9AE9-E05D51F07740}" type="pres">
      <dgm:prSet presAssocID="{74078B37-6136-42EE-8C4F-58230286052D}" presName="Name13" presStyleLbl="parChTrans1D2" presStyleIdx="1" presStyleCnt="2"/>
      <dgm:spPr/>
      <dgm:t>
        <a:bodyPr/>
        <a:lstStyle/>
        <a:p>
          <a:endParaRPr lang="fr-FR"/>
        </a:p>
      </dgm:t>
    </dgm:pt>
    <dgm:pt modelId="{F80B59AA-0822-4784-B81C-CE46561E2444}" type="pres">
      <dgm:prSet presAssocID="{B98D6258-A22C-4737-B82F-0E55B4514494}" presName="childText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328F2D7-9DA2-4EB9-BF53-F82DA844A78B}" type="presOf" srcId="{B98D6258-A22C-4737-B82F-0E55B4514494}" destId="{F80B59AA-0822-4784-B81C-CE46561E2444}" srcOrd="0" destOrd="0" presId="urn:microsoft.com/office/officeart/2005/8/layout/hierarchy3"/>
    <dgm:cxn modelId="{7F6569C9-F606-461E-917D-F8715750C54C}" type="presOf" srcId="{142FFD0F-1420-4772-8C17-325CB03F3B57}" destId="{6A561DC5-845C-4930-9AA9-F5035F44447E}" srcOrd="0" destOrd="0" presId="urn:microsoft.com/office/officeart/2005/8/layout/hierarchy3"/>
    <dgm:cxn modelId="{F8490820-C9EE-49BE-B450-76E24A644025}" type="presOf" srcId="{DE4D32D5-5AC7-4082-996E-6676C3783B26}" destId="{43AC62A5-89F0-46B3-873B-BC91545EE96D}" srcOrd="1" destOrd="0" presId="urn:microsoft.com/office/officeart/2005/8/layout/hierarchy3"/>
    <dgm:cxn modelId="{06B38317-6484-40A9-BDE1-1C0C4DFAF620}" type="presOf" srcId="{142FFD0F-1420-4772-8C17-325CB03F3B57}" destId="{EFC955B6-8E44-4F38-8E8F-0492B1FA350A}" srcOrd="1" destOrd="0" presId="urn:microsoft.com/office/officeart/2005/8/layout/hierarchy3"/>
    <dgm:cxn modelId="{8DE6435B-7B11-49C0-991A-CFEE40687698}" type="presOf" srcId="{A36D7D55-0AFA-486C-861C-4BA5D4205A77}" destId="{A9401EBA-E5D8-4497-9948-207034032D70}" srcOrd="0" destOrd="0" presId="urn:microsoft.com/office/officeart/2005/8/layout/hierarchy3"/>
    <dgm:cxn modelId="{83863F58-4C61-41F3-8798-122A75D321C7}" type="presOf" srcId="{74078B37-6136-42EE-8C4F-58230286052D}" destId="{D2DB66B9-44D8-43E3-9AE9-E05D51F07740}" srcOrd="0" destOrd="0" presId="urn:microsoft.com/office/officeart/2005/8/layout/hierarchy3"/>
    <dgm:cxn modelId="{1C638873-9970-4428-9975-DA918EBE66E6}" type="presOf" srcId="{645F27F4-7FD6-4B0E-8D21-14A4339B8A69}" destId="{32FADA22-2A93-4F3E-8CEC-D4389F67BD79}" srcOrd="0" destOrd="0" presId="urn:microsoft.com/office/officeart/2005/8/layout/hierarchy3"/>
    <dgm:cxn modelId="{D9A1C3BD-ED7B-4814-A729-3090B9458A39}" type="presOf" srcId="{58BB839C-A672-49EB-B693-2C64123E1912}" destId="{AF66FBFF-B1B1-4984-977B-7B777BC1C549}" srcOrd="0" destOrd="0" presId="urn:microsoft.com/office/officeart/2005/8/layout/hierarchy3"/>
    <dgm:cxn modelId="{428A93CD-BE64-4F3D-9F1F-1B7CA433EF43}" type="presOf" srcId="{DE4D32D5-5AC7-4082-996E-6676C3783B26}" destId="{AB144DF7-B19B-4DC5-8D17-44A39E0AD7DD}" srcOrd="0" destOrd="0" presId="urn:microsoft.com/office/officeart/2005/8/layout/hierarchy3"/>
    <dgm:cxn modelId="{3AC14D5B-7D65-4037-B939-9C4B77AEFCA5}" srcId="{58BB839C-A672-49EB-B693-2C64123E1912}" destId="{142FFD0F-1420-4772-8C17-325CB03F3B57}" srcOrd="1" destOrd="0" parTransId="{B658DB5F-7E4B-4364-98F8-20716976640A}" sibTransId="{7A758BFA-9A0E-47DC-A8B2-03297075C3A6}"/>
    <dgm:cxn modelId="{2E951162-2B7D-43A8-BD9D-186EB01CF447}" srcId="{142FFD0F-1420-4772-8C17-325CB03F3B57}" destId="{645F27F4-7FD6-4B0E-8D21-14A4339B8A69}" srcOrd="0" destOrd="0" parTransId="{A36D7D55-0AFA-486C-861C-4BA5D4205A77}" sibTransId="{A44717D9-45CE-4BE8-8991-4319197DC597}"/>
    <dgm:cxn modelId="{FA68FE3C-6E58-409F-8C0D-77ADED2EB5B8}" srcId="{58BB839C-A672-49EB-B693-2C64123E1912}" destId="{DE4D32D5-5AC7-4082-996E-6676C3783B26}" srcOrd="0" destOrd="0" parTransId="{F73B8BEA-77FF-428D-B818-81700DF8CEDC}" sibTransId="{CD6B5FD1-860E-49D7-895E-0C72BD89B85E}"/>
    <dgm:cxn modelId="{8DCA215E-982E-4EAB-AC7A-813910451FA3}" srcId="{142FFD0F-1420-4772-8C17-325CB03F3B57}" destId="{B98D6258-A22C-4737-B82F-0E55B4514494}" srcOrd="1" destOrd="0" parTransId="{74078B37-6136-42EE-8C4F-58230286052D}" sibTransId="{3C5F7829-ACCF-4B27-9F42-BCB88929C4CC}"/>
    <dgm:cxn modelId="{435F7414-B7B6-46B6-B314-705016D4457C}" type="presParOf" srcId="{AF66FBFF-B1B1-4984-977B-7B777BC1C549}" destId="{1AD74DD5-7AF0-490B-B62A-C8E8D53DA6C6}" srcOrd="0" destOrd="0" presId="urn:microsoft.com/office/officeart/2005/8/layout/hierarchy3"/>
    <dgm:cxn modelId="{6831A43F-945A-458F-86A5-7DBACE293A37}" type="presParOf" srcId="{1AD74DD5-7AF0-490B-B62A-C8E8D53DA6C6}" destId="{A601DC6E-9B82-42B4-8F45-A7DB6A826A84}" srcOrd="0" destOrd="0" presId="urn:microsoft.com/office/officeart/2005/8/layout/hierarchy3"/>
    <dgm:cxn modelId="{B101A4E3-9B21-45C8-A81C-DE95827F6142}" type="presParOf" srcId="{A601DC6E-9B82-42B4-8F45-A7DB6A826A84}" destId="{AB144DF7-B19B-4DC5-8D17-44A39E0AD7DD}" srcOrd="0" destOrd="0" presId="urn:microsoft.com/office/officeart/2005/8/layout/hierarchy3"/>
    <dgm:cxn modelId="{CFE72605-A524-4D91-B257-FB53558661B5}" type="presParOf" srcId="{A601DC6E-9B82-42B4-8F45-A7DB6A826A84}" destId="{43AC62A5-89F0-46B3-873B-BC91545EE96D}" srcOrd="1" destOrd="0" presId="urn:microsoft.com/office/officeart/2005/8/layout/hierarchy3"/>
    <dgm:cxn modelId="{EE17E7BB-71F3-4DFB-A702-59866D1BE0F7}" type="presParOf" srcId="{1AD74DD5-7AF0-490B-B62A-C8E8D53DA6C6}" destId="{5717F83B-C145-4E62-ABD3-12A003DE2F5C}" srcOrd="1" destOrd="0" presId="urn:microsoft.com/office/officeart/2005/8/layout/hierarchy3"/>
    <dgm:cxn modelId="{991C1963-3CB3-44B3-B3B9-A003C9F0663A}" type="presParOf" srcId="{AF66FBFF-B1B1-4984-977B-7B777BC1C549}" destId="{59FD82D9-4670-42EF-B22E-861B83E23617}" srcOrd="1" destOrd="0" presId="urn:microsoft.com/office/officeart/2005/8/layout/hierarchy3"/>
    <dgm:cxn modelId="{7A2E9184-1B75-4642-8A5B-47A2E4EE512B}" type="presParOf" srcId="{59FD82D9-4670-42EF-B22E-861B83E23617}" destId="{2DCEB8CD-A1A7-4E7B-BE37-CE486083715B}" srcOrd="0" destOrd="0" presId="urn:microsoft.com/office/officeart/2005/8/layout/hierarchy3"/>
    <dgm:cxn modelId="{3035D0F3-61E9-42E2-982A-9DCC3B0E6636}" type="presParOf" srcId="{2DCEB8CD-A1A7-4E7B-BE37-CE486083715B}" destId="{6A561DC5-845C-4930-9AA9-F5035F44447E}" srcOrd="0" destOrd="0" presId="urn:microsoft.com/office/officeart/2005/8/layout/hierarchy3"/>
    <dgm:cxn modelId="{9BC93E98-0147-4848-A169-03CA1CB6E32D}" type="presParOf" srcId="{2DCEB8CD-A1A7-4E7B-BE37-CE486083715B}" destId="{EFC955B6-8E44-4F38-8E8F-0492B1FA350A}" srcOrd="1" destOrd="0" presId="urn:microsoft.com/office/officeart/2005/8/layout/hierarchy3"/>
    <dgm:cxn modelId="{DEB3EFC9-6F93-4126-B103-1FE12A83DA03}" type="presParOf" srcId="{59FD82D9-4670-42EF-B22E-861B83E23617}" destId="{2FF2D0F0-E34F-475A-9D01-D5B264B07F83}" srcOrd="1" destOrd="0" presId="urn:microsoft.com/office/officeart/2005/8/layout/hierarchy3"/>
    <dgm:cxn modelId="{913B27AE-E832-4B7E-928D-BFA2261D5019}" type="presParOf" srcId="{2FF2D0F0-E34F-475A-9D01-D5B264B07F83}" destId="{A9401EBA-E5D8-4497-9948-207034032D70}" srcOrd="0" destOrd="0" presId="urn:microsoft.com/office/officeart/2005/8/layout/hierarchy3"/>
    <dgm:cxn modelId="{69DF9DEC-1470-4EA3-A774-5D22ECBA52D8}" type="presParOf" srcId="{2FF2D0F0-E34F-475A-9D01-D5B264B07F83}" destId="{32FADA22-2A93-4F3E-8CEC-D4389F67BD79}" srcOrd="1" destOrd="0" presId="urn:microsoft.com/office/officeart/2005/8/layout/hierarchy3"/>
    <dgm:cxn modelId="{A3DB94A7-750E-4CE7-9766-1BC840E71565}" type="presParOf" srcId="{2FF2D0F0-E34F-475A-9D01-D5B264B07F83}" destId="{D2DB66B9-44D8-43E3-9AE9-E05D51F07740}" srcOrd="2" destOrd="0" presId="urn:microsoft.com/office/officeart/2005/8/layout/hierarchy3"/>
    <dgm:cxn modelId="{0F9B5771-1E8C-4200-A7E2-1F6101FE5C04}" type="presParOf" srcId="{2FF2D0F0-E34F-475A-9D01-D5B264B07F83}" destId="{F80B59AA-0822-4784-B81C-CE46561E2444}" srcOrd="3" destOrd="0" presId="urn:microsoft.com/office/officeart/2005/8/layout/hierarchy3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8BB839C-A672-49EB-B693-2C64123E1912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E4D32D5-5AC7-4082-996E-6676C3783B26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Basic</a:t>
          </a:r>
          <a:endParaRPr lang="fr-FR" dirty="0"/>
        </a:p>
      </dgm:t>
    </dgm:pt>
    <dgm:pt modelId="{F73B8BEA-77FF-428D-B818-81700DF8CEDC}" type="parTrans" cxnId="{FA68FE3C-6E58-409F-8C0D-77ADED2EB5B8}">
      <dgm:prSet/>
      <dgm:spPr/>
      <dgm:t>
        <a:bodyPr/>
        <a:lstStyle/>
        <a:p>
          <a:endParaRPr lang="fr-FR"/>
        </a:p>
      </dgm:t>
    </dgm:pt>
    <dgm:pt modelId="{CD6B5FD1-860E-49D7-895E-0C72BD89B85E}" type="sibTrans" cxnId="{FA68FE3C-6E58-409F-8C0D-77ADED2EB5B8}">
      <dgm:prSet/>
      <dgm:spPr/>
      <dgm:t>
        <a:bodyPr/>
        <a:lstStyle/>
        <a:p>
          <a:endParaRPr lang="fr-FR"/>
        </a:p>
      </dgm:t>
    </dgm:pt>
    <dgm:pt modelId="{142FFD0F-1420-4772-8C17-325CB03F3B57}">
      <dgm:prSet phldrT="[Texte]"/>
      <dgm:spPr/>
      <dgm:t>
        <a:bodyPr/>
        <a:lstStyle/>
        <a:p>
          <a:r>
            <a:rPr lang="fr-FR" dirty="0" err="1" smtClean="0"/>
            <a:t>MasterServer</a:t>
          </a:r>
          <a:endParaRPr lang="fr-FR" dirty="0"/>
        </a:p>
      </dgm:t>
    </dgm:pt>
    <dgm:pt modelId="{B658DB5F-7E4B-4364-98F8-20716976640A}" type="parTrans" cxnId="{3AC14D5B-7D65-4037-B939-9C4B77AEFCA5}">
      <dgm:prSet/>
      <dgm:spPr/>
      <dgm:t>
        <a:bodyPr/>
        <a:lstStyle/>
        <a:p>
          <a:endParaRPr lang="fr-FR"/>
        </a:p>
      </dgm:t>
    </dgm:pt>
    <dgm:pt modelId="{7A758BFA-9A0E-47DC-A8B2-03297075C3A6}" type="sibTrans" cxnId="{3AC14D5B-7D65-4037-B939-9C4B77AEFCA5}">
      <dgm:prSet/>
      <dgm:spPr/>
      <dgm:t>
        <a:bodyPr/>
        <a:lstStyle/>
        <a:p>
          <a:endParaRPr lang="fr-FR"/>
        </a:p>
      </dgm:t>
    </dgm:pt>
    <dgm:pt modelId="{645F27F4-7FD6-4B0E-8D21-14A4339B8A69}">
      <dgm:prSet phldrT="[Texte]"/>
      <dgm:spPr/>
      <dgm:t>
        <a:bodyPr/>
        <a:lstStyle/>
        <a:p>
          <a:r>
            <a:rPr lang="fr-FR" dirty="0" err="1" smtClean="0"/>
            <a:t>Echoer</a:t>
          </a:r>
          <a:endParaRPr lang="fr-FR" dirty="0"/>
        </a:p>
      </dgm:t>
    </dgm:pt>
    <dgm:pt modelId="{A36D7D55-0AFA-486C-861C-4BA5D4205A77}" type="parTrans" cxnId="{2E951162-2B7D-43A8-BD9D-186EB01CF447}">
      <dgm:prSet/>
      <dgm:spPr/>
      <dgm:t>
        <a:bodyPr/>
        <a:lstStyle/>
        <a:p>
          <a:endParaRPr lang="fr-FR"/>
        </a:p>
      </dgm:t>
    </dgm:pt>
    <dgm:pt modelId="{A44717D9-45CE-4BE8-8991-4319197DC597}" type="sibTrans" cxnId="{2E951162-2B7D-43A8-BD9D-186EB01CF447}">
      <dgm:prSet/>
      <dgm:spPr/>
      <dgm:t>
        <a:bodyPr/>
        <a:lstStyle/>
        <a:p>
          <a:endParaRPr lang="fr-FR"/>
        </a:p>
      </dgm:t>
    </dgm:pt>
    <dgm:pt modelId="{B98D6258-A22C-4737-B82F-0E55B4514494}">
      <dgm:prSet phldrT="[Texte]"/>
      <dgm:spPr/>
      <dgm:t>
        <a:bodyPr/>
        <a:lstStyle/>
        <a:p>
          <a:r>
            <a:rPr lang="fr-FR" dirty="0" err="1" smtClean="0"/>
            <a:t>Queuer</a:t>
          </a:r>
          <a:endParaRPr lang="fr-FR" dirty="0"/>
        </a:p>
      </dgm:t>
    </dgm:pt>
    <dgm:pt modelId="{74078B37-6136-42EE-8C4F-58230286052D}" type="parTrans" cxnId="{8DCA215E-982E-4EAB-AC7A-813910451FA3}">
      <dgm:prSet/>
      <dgm:spPr/>
      <dgm:t>
        <a:bodyPr/>
        <a:lstStyle/>
        <a:p>
          <a:endParaRPr lang="fr-FR"/>
        </a:p>
      </dgm:t>
    </dgm:pt>
    <dgm:pt modelId="{3C5F7829-ACCF-4B27-9F42-BCB88929C4CC}" type="sibTrans" cxnId="{8DCA215E-982E-4EAB-AC7A-813910451FA3}">
      <dgm:prSet/>
      <dgm:spPr/>
      <dgm:t>
        <a:bodyPr/>
        <a:lstStyle/>
        <a:p>
          <a:endParaRPr lang="fr-FR"/>
        </a:p>
      </dgm:t>
    </dgm:pt>
    <dgm:pt modelId="{AF66FBFF-B1B1-4984-977B-7B777BC1C549}" type="pres">
      <dgm:prSet presAssocID="{58BB839C-A672-49EB-B693-2C64123E191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1AD74DD5-7AF0-490B-B62A-C8E8D53DA6C6}" type="pres">
      <dgm:prSet presAssocID="{DE4D32D5-5AC7-4082-996E-6676C3783B26}" presName="root" presStyleCnt="0"/>
      <dgm:spPr/>
    </dgm:pt>
    <dgm:pt modelId="{A601DC6E-9B82-42B4-8F45-A7DB6A826A84}" type="pres">
      <dgm:prSet presAssocID="{DE4D32D5-5AC7-4082-996E-6676C3783B26}" presName="rootComposite" presStyleCnt="0"/>
      <dgm:spPr/>
    </dgm:pt>
    <dgm:pt modelId="{AB144DF7-B19B-4DC5-8D17-44A39E0AD7DD}" type="pres">
      <dgm:prSet presAssocID="{DE4D32D5-5AC7-4082-996E-6676C3783B26}" presName="rootText" presStyleLbl="node1" presStyleIdx="0" presStyleCnt="2"/>
      <dgm:spPr/>
      <dgm:t>
        <a:bodyPr/>
        <a:lstStyle/>
        <a:p>
          <a:endParaRPr lang="fr-FR"/>
        </a:p>
      </dgm:t>
    </dgm:pt>
    <dgm:pt modelId="{43AC62A5-89F0-46B3-873B-BC91545EE96D}" type="pres">
      <dgm:prSet presAssocID="{DE4D32D5-5AC7-4082-996E-6676C3783B26}" presName="rootConnector" presStyleLbl="node1" presStyleIdx="0" presStyleCnt="2"/>
      <dgm:spPr/>
      <dgm:t>
        <a:bodyPr/>
        <a:lstStyle/>
        <a:p>
          <a:endParaRPr lang="fr-FR"/>
        </a:p>
      </dgm:t>
    </dgm:pt>
    <dgm:pt modelId="{5717F83B-C145-4E62-ABD3-12A003DE2F5C}" type="pres">
      <dgm:prSet presAssocID="{DE4D32D5-5AC7-4082-996E-6676C3783B26}" presName="childShape" presStyleCnt="0"/>
      <dgm:spPr/>
    </dgm:pt>
    <dgm:pt modelId="{59FD82D9-4670-42EF-B22E-861B83E23617}" type="pres">
      <dgm:prSet presAssocID="{142FFD0F-1420-4772-8C17-325CB03F3B57}" presName="root" presStyleCnt="0"/>
      <dgm:spPr/>
    </dgm:pt>
    <dgm:pt modelId="{2DCEB8CD-A1A7-4E7B-BE37-CE486083715B}" type="pres">
      <dgm:prSet presAssocID="{142FFD0F-1420-4772-8C17-325CB03F3B57}" presName="rootComposite" presStyleCnt="0"/>
      <dgm:spPr/>
    </dgm:pt>
    <dgm:pt modelId="{6A561DC5-845C-4930-9AA9-F5035F44447E}" type="pres">
      <dgm:prSet presAssocID="{142FFD0F-1420-4772-8C17-325CB03F3B57}" presName="rootText" presStyleLbl="node1" presStyleIdx="1" presStyleCnt="2"/>
      <dgm:spPr/>
      <dgm:t>
        <a:bodyPr/>
        <a:lstStyle/>
        <a:p>
          <a:endParaRPr lang="fr-FR"/>
        </a:p>
      </dgm:t>
    </dgm:pt>
    <dgm:pt modelId="{EFC955B6-8E44-4F38-8E8F-0492B1FA350A}" type="pres">
      <dgm:prSet presAssocID="{142FFD0F-1420-4772-8C17-325CB03F3B57}" presName="rootConnector" presStyleLbl="node1" presStyleIdx="1" presStyleCnt="2"/>
      <dgm:spPr/>
      <dgm:t>
        <a:bodyPr/>
        <a:lstStyle/>
        <a:p>
          <a:endParaRPr lang="fr-FR"/>
        </a:p>
      </dgm:t>
    </dgm:pt>
    <dgm:pt modelId="{2FF2D0F0-E34F-475A-9D01-D5B264B07F83}" type="pres">
      <dgm:prSet presAssocID="{142FFD0F-1420-4772-8C17-325CB03F3B57}" presName="childShape" presStyleCnt="0"/>
      <dgm:spPr/>
    </dgm:pt>
    <dgm:pt modelId="{A9401EBA-E5D8-4497-9948-207034032D70}" type="pres">
      <dgm:prSet presAssocID="{A36D7D55-0AFA-486C-861C-4BA5D4205A77}" presName="Name13" presStyleLbl="parChTrans1D2" presStyleIdx="0" presStyleCnt="2"/>
      <dgm:spPr/>
      <dgm:t>
        <a:bodyPr/>
        <a:lstStyle/>
        <a:p>
          <a:endParaRPr lang="fr-FR"/>
        </a:p>
      </dgm:t>
    </dgm:pt>
    <dgm:pt modelId="{32FADA22-2A93-4F3E-8CEC-D4389F67BD79}" type="pres">
      <dgm:prSet presAssocID="{645F27F4-7FD6-4B0E-8D21-14A4339B8A69}" presName="childText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2DB66B9-44D8-43E3-9AE9-E05D51F07740}" type="pres">
      <dgm:prSet presAssocID="{74078B37-6136-42EE-8C4F-58230286052D}" presName="Name13" presStyleLbl="parChTrans1D2" presStyleIdx="1" presStyleCnt="2"/>
      <dgm:spPr/>
      <dgm:t>
        <a:bodyPr/>
        <a:lstStyle/>
        <a:p>
          <a:endParaRPr lang="fr-FR"/>
        </a:p>
      </dgm:t>
    </dgm:pt>
    <dgm:pt modelId="{F80B59AA-0822-4784-B81C-CE46561E2444}" type="pres">
      <dgm:prSet presAssocID="{B98D6258-A22C-4737-B82F-0E55B4514494}" presName="childText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1B0BD61-5F5E-4A48-994B-CD38F03DF0F6}" type="presOf" srcId="{DE4D32D5-5AC7-4082-996E-6676C3783B26}" destId="{43AC62A5-89F0-46B3-873B-BC91545EE96D}" srcOrd="1" destOrd="0" presId="urn:microsoft.com/office/officeart/2005/8/layout/hierarchy3"/>
    <dgm:cxn modelId="{8DCA215E-982E-4EAB-AC7A-813910451FA3}" srcId="{142FFD0F-1420-4772-8C17-325CB03F3B57}" destId="{B98D6258-A22C-4737-B82F-0E55B4514494}" srcOrd="1" destOrd="0" parTransId="{74078B37-6136-42EE-8C4F-58230286052D}" sibTransId="{3C5F7829-ACCF-4B27-9F42-BCB88929C4CC}"/>
    <dgm:cxn modelId="{F4EE6A93-7018-41A9-A212-2ABEF3AE42AC}" type="presOf" srcId="{645F27F4-7FD6-4B0E-8D21-14A4339B8A69}" destId="{32FADA22-2A93-4F3E-8CEC-D4389F67BD79}" srcOrd="0" destOrd="0" presId="urn:microsoft.com/office/officeart/2005/8/layout/hierarchy3"/>
    <dgm:cxn modelId="{B4C8FF2B-D6AC-408A-A1C4-8447B1622969}" type="presOf" srcId="{58BB839C-A672-49EB-B693-2C64123E1912}" destId="{AF66FBFF-B1B1-4984-977B-7B777BC1C549}" srcOrd="0" destOrd="0" presId="urn:microsoft.com/office/officeart/2005/8/layout/hierarchy3"/>
    <dgm:cxn modelId="{B022BC9E-DFDB-40BA-9E63-1F0AD49EEA7F}" type="presOf" srcId="{142FFD0F-1420-4772-8C17-325CB03F3B57}" destId="{EFC955B6-8E44-4F38-8E8F-0492B1FA350A}" srcOrd="1" destOrd="0" presId="urn:microsoft.com/office/officeart/2005/8/layout/hierarchy3"/>
    <dgm:cxn modelId="{3AC14D5B-7D65-4037-B939-9C4B77AEFCA5}" srcId="{58BB839C-A672-49EB-B693-2C64123E1912}" destId="{142FFD0F-1420-4772-8C17-325CB03F3B57}" srcOrd="1" destOrd="0" parTransId="{B658DB5F-7E4B-4364-98F8-20716976640A}" sibTransId="{7A758BFA-9A0E-47DC-A8B2-03297075C3A6}"/>
    <dgm:cxn modelId="{AE2DDD22-C65F-41AC-B056-90A88AE61A03}" type="presOf" srcId="{142FFD0F-1420-4772-8C17-325CB03F3B57}" destId="{6A561DC5-845C-4930-9AA9-F5035F44447E}" srcOrd="0" destOrd="0" presId="urn:microsoft.com/office/officeart/2005/8/layout/hierarchy3"/>
    <dgm:cxn modelId="{F84EB34F-46BE-40F3-8151-99F66025427C}" type="presOf" srcId="{B98D6258-A22C-4737-B82F-0E55B4514494}" destId="{F80B59AA-0822-4784-B81C-CE46561E2444}" srcOrd="0" destOrd="0" presId="urn:microsoft.com/office/officeart/2005/8/layout/hierarchy3"/>
    <dgm:cxn modelId="{FA68FE3C-6E58-409F-8C0D-77ADED2EB5B8}" srcId="{58BB839C-A672-49EB-B693-2C64123E1912}" destId="{DE4D32D5-5AC7-4082-996E-6676C3783B26}" srcOrd="0" destOrd="0" parTransId="{F73B8BEA-77FF-428D-B818-81700DF8CEDC}" sibTransId="{CD6B5FD1-860E-49D7-895E-0C72BD89B85E}"/>
    <dgm:cxn modelId="{81A1DE67-D018-4453-AD56-B7D41B3F8BCC}" type="presOf" srcId="{DE4D32D5-5AC7-4082-996E-6676C3783B26}" destId="{AB144DF7-B19B-4DC5-8D17-44A39E0AD7DD}" srcOrd="0" destOrd="0" presId="urn:microsoft.com/office/officeart/2005/8/layout/hierarchy3"/>
    <dgm:cxn modelId="{40A5BE29-381B-464B-85BF-A441E1A3D83E}" type="presOf" srcId="{A36D7D55-0AFA-486C-861C-4BA5D4205A77}" destId="{A9401EBA-E5D8-4497-9948-207034032D70}" srcOrd="0" destOrd="0" presId="urn:microsoft.com/office/officeart/2005/8/layout/hierarchy3"/>
    <dgm:cxn modelId="{4F29FFEB-F065-413C-98BC-BA6D3336DB20}" type="presOf" srcId="{74078B37-6136-42EE-8C4F-58230286052D}" destId="{D2DB66B9-44D8-43E3-9AE9-E05D51F07740}" srcOrd="0" destOrd="0" presId="urn:microsoft.com/office/officeart/2005/8/layout/hierarchy3"/>
    <dgm:cxn modelId="{2E951162-2B7D-43A8-BD9D-186EB01CF447}" srcId="{142FFD0F-1420-4772-8C17-325CB03F3B57}" destId="{645F27F4-7FD6-4B0E-8D21-14A4339B8A69}" srcOrd="0" destOrd="0" parTransId="{A36D7D55-0AFA-486C-861C-4BA5D4205A77}" sibTransId="{A44717D9-45CE-4BE8-8991-4319197DC597}"/>
    <dgm:cxn modelId="{76A17E73-5276-4D30-8DC8-D17A13F4F867}" type="presParOf" srcId="{AF66FBFF-B1B1-4984-977B-7B777BC1C549}" destId="{1AD74DD5-7AF0-490B-B62A-C8E8D53DA6C6}" srcOrd="0" destOrd="0" presId="urn:microsoft.com/office/officeart/2005/8/layout/hierarchy3"/>
    <dgm:cxn modelId="{85F50236-9C27-4E34-9CF6-D04B36A6807B}" type="presParOf" srcId="{1AD74DD5-7AF0-490B-B62A-C8E8D53DA6C6}" destId="{A601DC6E-9B82-42B4-8F45-A7DB6A826A84}" srcOrd="0" destOrd="0" presId="urn:microsoft.com/office/officeart/2005/8/layout/hierarchy3"/>
    <dgm:cxn modelId="{F729B084-2D9E-48C7-A7F9-28A923A9AE97}" type="presParOf" srcId="{A601DC6E-9B82-42B4-8F45-A7DB6A826A84}" destId="{AB144DF7-B19B-4DC5-8D17-44A39E0AD7DD}" srcOrd="0" destOrd="0" presId="urn:microsoft.com/office/officeart/2005/8/layout/hierarchy3"/>
    <dgm:cxn modelId="{D006B9FD-AB96-45C1-919E-DFE6E66C5D49}" type="presParOf" srcId="{A601DC6E-9B82-42B4-8F45-A7DB6A826A84}" destId="{43AC62A5-89F0-46B3-873B-BC91545EE96D}" srcOrd="1" destOrd="0" presId="urn:microsoft.com/office/officeart/2005/8/layout/hierarchy3"/>
    <dgm:cxn modelId="{D19FB27F-8CEB-40A9-BA9A-2428B7A83B6A}" type="presParOf" srcId="{1AD74DD5-7AF0-490B-B62A-C8E8D53DA6C6}" destId="{5717F83B-C145-4E62-ABD3-12A003DE2F5C}" srcOrd="1" destOrd="0" presId="urn:microsoft.com/office/officeart/2005/8/layout/hierarchy3"/>
    <dgm:cxn modelId="{011436C8-6E5C-4B32-8262-F09ED1080ECF}" type="presParOf" srcId="{AF66FBFF-B1B1-4984-977B-7B777BC1C549}" destId="{59FD82D9-4670-42EF-B22E-861B83E23617}" srcOrd="1" destOrd="0" presId="urn:microsoft.com/office/officeart/2005/8/layout/hierarchy3"/>
    <dgm:cxn modelId="{C3A7808A-517F-4C35-8CAA-DA7B2DEB0962}" type="presParOf" srcId="{59FD82D9-4670-42EF-B22E-861B83E23617}" destId="{2DCEB8CD-A1A7-4E7B-BE37-CE486083715B}" srcOrd="0" destOrd="0" presId="urn:microsoft.com/office/officeart/2005/8/layout/hierarchy3"/>
    <dgm:cxn modelId="{861250D0-CB61-4BE7-AB36-3C7ECF8942D9}" type="presParOf" srcId="{2DCEB8CD-A1A7-4E7B-BE37-CE486083715B}" destId="{6A561DC5-845C-4930-9AA9-F5035F44447E}" srcOrd="0" destOrd="0" presId="urn:microsoft.com/office/officeart/2005/8/layout/hierarchy3"/>
    <dgm:cxn modelId="{AF23E62F-A712-4D42-B820-33DBBBB8E848}" type="presParOf" srcId="{2DCEB8CD-A1A7-4E7B-BE37-CE486083715B}" destId="{EFC955B6-8E44-4F38-8E8F-0492B1FA350A}" srcOrd="1" destOrd="0" presId="urn:microsoft.com/office/officeart/2005/8/layout/hierarchy3"/>
    <dgm:cxn modelId="{F1B47F07-E1AA-4BDA-846F-35A0F60E3557}" type="presParOf" srcId="{59FD82D9-4670-42EF-B22E-861B83E23617}" destId="{2FF2D0F0-E34F-475A-9D01-D5B264B07F83}" srcOrd="1" destOrd="0" presId="urn:microsoft.com/office/officeart/2005/8/layout/hierarchy3"/>
    <dgm:cxn modelId="{103AF704-FC12-4E8F-90B1-28595F8FB261}" type="presParOf" srcId="{2FF2D0F0-E34F-475A-9D01-D5B264B07F83}" destId="{A9401EBA-E5D8-4497-9948-207034032D70}" srcOrd="0" destOrd="0" presId="urn:microsoft.com/office/officeart/2005/8/layout/hierarchy3"/>
    <dgm:cxn modelId="{F862CE16-5841-4613-B166-2217947CB93F}" type="presParOf" srcId="{2FF2D0F0-E34F-475A-9D01-D5B264B07F83}" destId="{32FADA22-2A93-4F3E-8CEC-D4389F67BD79}" srcOrd="1" destOrd="0" presId="urn:microsoft.com/office/officeart/2005/8/layout/hierarchy3"/>
    <dgm:cxn modelId="{CDB9CCC7-B502-4EA0-A5F2-6BD794A9617C}" type="presParOf" srcId="{2FF2D0F0-E34F-475A-9D01-D5B264B07F83}" destId="{D2DB66B9-44D8-43E3-9AE9-E05D51F07740}" srcOrd="2" destOrd="0" presId="urn:microsoft.com/office/officeart/2005/8/layout/hierarchy3"/>
    <dgm:cxn modelId="{29D021A5-11D8-41B8-BC8D-9C2B5074AE7A}" type="presParOf" srcId="{2FF2D0F0-E34F-475A-9D01-D5B264B07F83}" destId="{F80B59AA-0822-4784-B81C-CE46561E2444}" srcOrd="3" destOrd="0" presId="urn:microsoft.com/office/officeart/2005/8/layout/hierarchy3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8BB839C-A672-49EB-B693-2C64123E1912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42FFD0F-1420-4772-8C17-325CB03F3B57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err="1" smtClean="0"/>
            <a:t>MasterServer</a:t>
          </a:r>
          <a:endParaRPr lang="fr-FR" dirty="0"/>
        </a:p>
      </dgm:t>
    </dgm:pt>
    <dgm:pt modelId="{B658DB5F-7E4B-4364-98F8-20716976640A}" type="parTrans" cxnId="{3AC14D5B-7D65-4037-B939-9C4B77AEFCA5}">
      <dgm:prSet/>
      <dgm:spPr/>
      <dgm:t>
        <a:bodyPr/>
        <a:lstStyle/>
        <a:p>
          <a:endParaRPr lang="fr-FR"/>
        </a:p>
      </dgm:t>
    </dgm:pt>
    <dgm:pt modelId="{7A758BFA-9A0E-47DC-A8B2-03297075C3A6}" type="sibTrans" cxnId="{3AC14D5B-7D65-4037-B939-9C4B77AEFCA5}">
      <dgm:prSet/>
      <dgm:spPr/>
      <dgm:t>
        <a:bodyPr/>
        <a:lstStyle/>
        <a:p>
          <a:endParaRPr lang="fr-FR"/>
        </a:p>
      </dgm:t>
    </dgm:pt>
    <dgm:pt modelId="{645F27F4-7FD6-4B0E-8D21-14A4339B8A69}">
      <dgm:prSet phldrT="[Texte]"/>
      <dgm:spPr/>
      <dgm:t>
        <a:bodyPr/>
        <a:lstStyle/>
        <a:p>
          <a:r>
            <a:rPr lang="fr-FR" dirty="0" err="1" smtClean="0"/>
            <a:t>Echoer</a:t>
          </a:r>
          <a:endParaRPr lang="fr-FR" dirty="0"/>
        </a:p>
      </dgm:t>
    </dgm:pt>
    <dgm:pt modelId="{A36D7D55-0AFA-486C-861C-4BA5D4205A77}" type="parTrans" cxnId="{2E951162-2B7D-43A8-BD9D-186EB01CF447}">
      <dgm:prSet/>
      <dgm:spPr/>
      <dgm:t>
        <a:bodyPr/>
        <a:lstStyle/>
        <a:p>
          <a:endParaRPr lang="fr-FR"/>
        </a:p>
      </dgm:t>
    </dgm:pt>
    <dgm:pt modelId="{A44717D9-45CE-4BE8-8991-4319197DC597}" type="sibTrans" cxnId="{2E951162-2B7D-43A8-BD9D-186EB01CF447}">
      <dgm:prSet/>
      <dgm:spPr/>
      <dgm:t>
        <a:bodyPr/>
        <a:lstStyle/>
        <a:p>
          <a:endParaRPr lang="fr-FR"/>
        </a:p>
      </dgm:t>
    </dgm:pt>
    <dgm:pt modelId="{B98D6258-A22C-4737-B82F-0E55B4514494}">
      <dgm:prSet phldrT="[Texte]"/>
      <dgm:spPr/>
      <dgm:t>
        <a:bodyPr/>
        <a:lstStyle/>
        <a:p>
          <a:r>
            <a:rPr lang="fr-FR" dirty="0" err="1" smtClean="0"/>
            <a:t>Queuer</a:t>
          </a:r>
          <a:endParaRPr lang="fr-FR" dirty="0"/>
        </a:p>
      </dgm:t>
    </dgm:pt>
    <dgm:pt modelId="{74078B37-6136-42EE-8C4F-58230286052D}" type="parTrans" cxnId="{8DCA215E-982E-4EAB-AC7A-813910451FA3}">
      <dgm:prSet/>
      <dgm:spPr/>
      <dgm:t>
        <a:bodyPr/>
        <a:lstStyle/>
        <a:p>
          <a:endParaRPr lang="fr-FR"/>
        </a:p>
      </dgm:t>
    </dgm:pt>
    <dgm:pt modelId="{3C5F7829-ACCF-4B27-9F42-BCB88929C4CC}" type="sibTrans" cxnId="{8DCA215E-982E-4EAB-AC7A-813910451FA3}">
      <dgm:prSet/>
      <dgm:spPr/>
      <dgm:t>
        <a:bodyPr/>
        <a:lstStyle/>
        <a:p>
          <a:endParaRPr lang="fr-FR"/>
        </a:p>
      </dgm:t>
    </dgm:pt>
    <dgm:pt modelId="{E9BD42A4-DB67-4F52-A827-53EB3EB9D351}">
      <dgm:prSet phldrT="[Texte]"/>
      <dgm:spPr/>
      <dgm:t>
        <a:bodyPr/>
        <a:lstStyle/>
        <a:p>
          <a:r>
            <a:rPr lang="fr-FR" dirty="0" smtClean="0"/>
            <a:t>Basic</a:t>
          </a:r>
          <a:endParaRPr lang="fr-FR" dirty="0"/>
        </a:p>
      </dgm:t>
    </dgm:pt>
    <dgm:pt modelId="{0A272A96-7D0E-4F03-A86C-D07090DC331E}" type="parTrans" cxnId="{60DAB858-82E4-4F1B-A308-1C7985ED6E55}">
      <dgm:prSet/>
      <dgm:spPr/>
      <dgm:t>
        <a:bodyPr/>
        <a:lstStyle/>
        <a:p>
          <a:endParaRPr lang="fr-FR"/>
        </a:p>
      </dgm:t>
    </dgm:pt>
    <dgm:pt modelId="{91A1CD85-4EFA-4381-818D-6276A443A4C0}" type="sibTrans" cxnId="{60DAB858-82E4-4F1B-A308-1C7985ED6E55}">
      <dgm:prSet/>
      <dgm:spPr/>
      <dgm:t>
        <a:bodyPr/>
        <a:lstStyle/>
        <a:p>
          <a:endParaRPr lang="fr-FR"/>
        </a:p>
      </dgm:t>
    </dgm:pt>
    <dgm:pt modelId="{AF66FBFF-B1B1-4984-977B-7B777BC1C549}" type="pres">
      <dgm:prSet presAssocID="{58BB839C-A672-49EB-B693-2C64123E191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AB7208F0-3305-43D6-AF68-36AB69777366}" type="pres">
      <dgm:prSet presAssocID="{E9BD42A4-DB67-4F52-A827-53EB3EB9D351}" presName="root" presStyleCnt="0"/>
      <dgm:spPr/>
    </dgm:pt>
    <dgm:pt modelId="{836FE744-D131-404D-8D48-2A09D98D9F01}" type="pres">
      <dgm:prSet presAssocID="{E9BD42A4-DB67-4F52-A827-53EB3EB9D351}" presName="rootComposite" presStyleCnt="0"/>
      <dgm:spPr/>
    </dgm:pt>
    <dgm:pt modelId="{D3133AD5-4FCC-4924-86B5-EAF05FC97E8F}" type="pres">
      <dgm:prSet presAssocID="{E9BD42A4-DB67-4F52-A827-53EB3EB9D351}" presName="rootText" presStyleLbl="node1" presStyleIdx="0" presStyleCnt="2"/>
      <dgm:spPr/>
      <dgm:t>
        <a:bodyPr/>
        <a:lstStyle/>
        <a:p>
          <a:endParaRPr lang="fr-FR"/>
        </a:p>
      </dgm:t>
    </dgm:pt>
    <dgm:pt modelId="{7DBDFCB8-B710-40BD-991D-C4F20B7C2966}" type="pres">
      <dgm:prSet presAssocID="{E9BD42A4-DB67-4F52-A827-53EB3EB9D351}" presName="rootConnector" presStyleLbl="node1" presStyleIdx="0" presStyleCnt="2"/>
      <dgm:spPr/>
      <dgm:t>
        <a:bodyPr/>
        <a:lstStyle/>
        <a:p>
          <a:endParaRPr lang="fr-FR"/>
        </a:p>
      </dgm:t>
    </dgm:pt>
    <dgm:pt modelId="{AEBF7F54-37F0-4EAB-92BB-1D92BBA5FBEC}" type="pres">
      <dgm:prSet presAssocID="{E9BD42A4-DB67-4F52-A827-53EB3EB9D351}" presName="childShape" presStyleCnt="0"/>
      <dgm:spPr/>
    </dgm:pt>
    <dgm:pt modelId="{59FD82D9-4670-42EF-B22E-861B83E23617}" type="pres">
      <dgm:prSet presAssocID="{142FFD0F-1420-4772-8C17-325CB03F3B57}" presName="root" presStyleCnt="0"/>
      <dgm:spPr/>
    </dgm:pt>
    <dgm:pt modelId="{2DCEB8CD-A1A7-4E7B-BE37-CE486083715B}" type="pres">
      <dgm:prSet presAssocID="{142FFD0F-1420-4772-8C17-325CB03F3B57}" presName="rootComposite" presStyleCnt="0"/>
      <dgm:spPr/>
    </dgm:pt>
    <dgm:pt modelId="{6A561DC5-845C-4930-9AA9-F5035F44447E}" type="pres">
      <dgm:prSet presAssocID="{142FFD0F-1420-4772-8C17-325CB03F3B57}" presName="rootText" presStyleLbl="node1" presStyleIdx="1" presStyleCnt="2"/>
      <dgm:spPr/>
      <dgm:t>
        <a:bodyPr/>
        <a:lstStyle/>
        <a:p>
          <a:endParaRPr lang="fr-FR"/>
        </a:p>
      </dgm:t>
    </dgm:pt>
    <dgm:pt modelId="{EFC955B6-8E44-4F38-8E8F-0492B1FA350A}" type="pres">
      <dgm:prSet presAssocID="{142FFD0F-1420-4772-8C17-325CB03F3B57}" presName="rootConnector" presStyleLbl="node1" presStyleIdx="1" presStyleCnt="2"/>
      <dgm:spPr/>
      <dgm:t>
        <a:bodyPr/>
        <a:lstStyle/>
        <a:p>
          <a:endParaRPr lang="fr-FR"/>
        </a:p>
      </dgm:t>
    </dgm:pt>
    <dgm:pt modelId="{2FF2D0F0-E34F-475A-9D01-D5B264B07F83}" type="pres">
      <dgm:prSet presAssocID="{142FFD0F-1420-4772-8C17-325CB03F3B57}" presName="childShape" presStyleCnt="0"/>
      <dgm:spPr/>
    </dgm:pt>
    <dgm:pt modelId="{A9401EBA-E5D8-4497-9948-207034032D70}" type="pres">
      <dgm:prSet presAssocID="{A36D7D55-0AFA-486C-861C-4BA5D4205A77}" presName="Name13" presStyleLbl="parChTrans1D2" presStyleIdx="0" presStyleCnt="2"/>
      <dgm:spPr/>
      <dgm:t>
        <a:bodyPr/>
        <a:lstStyle/>
        <a:p>
          <a:endParaRPr lang="fr-FR"/>
        </a:p>
      </dgm:t>
    </dgm:pt>
    <dgm:pt modelId="{32FADA22-2A93-4F3E-8CEC-D4389F67BD79}" type="pres">
      <dgm:prSet presAssocID="{645F27F4-7FD6-4B0E-8D21-14A4339B8A69}" presName="childText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2DB66B9-44D8-43E3-9AE9-E05D51F07740}" type="pres">
      <dgm:prSet presAssocID="{74078B37-6136-42EE-8C4F-58230286052D}" presName="Name13" presStyleLbl="parChTrans1D2" presStyleIdx="1" presStyleCnt="2"/>
      <dgm:spPr/>
      <dgm:t>
        <a:bodyPr/>
        <a:lstStyle/>
        <a:p>
          <a:endParaRPr lang="fr-FR"/>
        </a:p>
      </dgm:t>
    </dgm:pt>
    <dgm:pt modelId="{F80B59AA-0822-4784-B81C-CE46561E2444}" type="pres">
      <dgm:prSet presAssocID="{B98D6258-A22C-4737-B82F-0E55B4514494}" presName="childText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B47DC27-75B8-4C2C-A9F5-81F7287009DA}" type="presOf" srcId="{142FFD0F-1420-4772-8C17-325CB03F3B57}" destId="{EFC955B6-8E44-4F38-8E8F-0492B1FA350A}" srcOrd="1" destOrd="0" presId="urn:microsoft.com/office/officeart/2005/8/layout/hierarchy3"/>
    <dgm:cxn modelId="{DA2DBCB1-8D12-4F0D-9E95-34317F2E9097}" type="presOf" srcId="{A36D7D55-0AFA-486C-861C-4BA5D4205A77}" destId="{A9401EBA-E5D8-4497-9948-207034032D70}" srcOrd="0" destOrd="0" presId="urn:microsoft.com/office/officeart/2005/8/layout/hierarchy3"/>
    <dgm:cxn modelId="{CDE7A0BC-55B6-4E15-83C3-E314946FCCC2}" type="presOf" srcId="{142FFD0F-1420-4772-8C17-325CB03F3B57}" destId="{6A561DC5-845C-4930-9AA9-F5035F44447E}" srcOrd="0" destOrd="0" presId="urn:microsoft.com/office/officeart/2005/8/layout/hierarchy3"/>
    <dgm:cxn modelId="{8DCA215E-982E-4EAB-AC7A-813910451FA3}" srcId="{142FFD0F-1420-4772-8C17-325CB03F3B57}" destId="{B98D6258-A22C-4737-B82F-0E55B4514494}" srcOrd="1" destOrd="0" parTransId="{74078B37-6136-42EE-8C4F-58230286052D}" sibTransId="{3C5F7829-ACCF-4B27-9F42-BCB88929C4CC}"/>
    <dgm:cxn modelId="{60DAB858-82E4-4F1B-A308-1C7985ED6E55}" srcId="{58BB839C-A672-49EB-B693-2C64123E1912}" destId="{E9BD42A4-DB67-4F52-A827-53EB3EB9D351}" srcOrd="0" destOrd="0" parTransId="{0A272A96-7D0E-4F03-A86C-D07090DC331E}" sibTransId="{91A1CD85-4EFA-4381-818D-6276A443A4C0}"/>
    <dgm:cxn modelId="{3AC14D5B-7D65-4037-B939-9C4B77AEFCA5}" srcId="{58BB839C-A672-49EB-B693-2C64123E1912}" destId="{142FFD0F-1420-4772-8C17-325CB03F3B57}" srcOrd="1" destOrd="0" parTransId="{B658DB5F-7E4B-4364-98F8-20716976640A}" sibTransId="{7A758BFA-9A0E-47DC-A8B2-03297075C3A6}"/>
    <dgm:cxn modelId="{B34C9975-9621-4553-8328-DC3AD1686E75}" type="presOf" srcId="{E9BD42A4-DB67-4F52-A827-53EB3EB9D351}" destId="{7DBDFCB8-B710-40BD-991D-C4F20B7C2966}" srcOrd="1" destOrd="0" presId="urn:microsoft.com/office/officeart/2005/8/layout/hierarchy3"/>
    <dgm:cxn modelId="{04A748CF-4A49-4982-A5C9-7AF517DD9198}" type="presOf" srcId="{58BB839C-A672-49EB-B693-2C64123E1912}" destId="{AF66FBFF-B1B1-4984-977B-7B777BC1C549}" srcOrd="0" destOrd="0" presId="urn:microsoft.com/office/officeart/2005/8/layout/hierarchy3"/>
    <dgm:cxn modelId="{3FE733F8-2CB2-4951-9137-20B5F466DB3D}" type="presOf" srcId="{B98D6258-A22C-4737-B82F-0E55B4514494}" destId="{F80B59AA-0822-4784-B81C-CE46561E2444}" srcOrd="0" destOrd="0" presId="urn:microsoft.com/office/officeart/2005/8/layout/hierarchy3"/>
    <dgm:cxn modelId="{9B36036B-B511-4C00-96AF-8A2C24D89233}" type="presOf" srcId="{74078B37-6136-42EE-8C4F-58230286052D}" destId="{D2DB66B9-44D8-43E3-9AE9-E05D51F07740}" srcOrd="0" destOrd="0" presId="urn:microsoft.com/office/officeart/2005/8/layout/hierarchy3"/>
    <dgm:cxn modelId="{45EF9990-E5A5-45D8-A2E8-D4F75AA25BFA}" type="presOf" srcId="{645F27F4-7FD6-4B0E-8D21-14A4339B8A69}" destId="{32FADA22-2A93-4F3E-8CEC-D4389F67BD79}" srcOrd="0" destOrd="0" presId="urn:microsoft.com/office/officeart/2005/8/layout/hierarchy3"/>
    <dgm:cxn modelId="{2E951162-2B7D-43A8-BD9D-186EB01CF447}" srcId="{142FFD0F-1420-4772-8C17-325CB03F3B57}" destId="{645F27F4-7FD6-4B0E-8D21-14A4339B8A69}" srcOrd="0" destOrd="0" parTransId="{A36D7D55-0AFA-486C-861C-4BA5D4205A77}" sibTransId="{A44717D9-45CE-4BE8-8991-4319197DC597}"/>
    <dgm:cxn modelId="{6B33BB07-E14C-4989-B66B-3A8A90EA3013}" type="presOf" srcId="{E9BD42A4-DB67-4F52-A827-53EB3EB9D351}" destId="{D3133AD5-4FCC-4924-86B5-EAF05FC97E8F}" srcOrd="0" destOrd="0" presId="urn:microsoft.com/office/officeart/2005/8/layout/hierarchy3"/>
    <dgm:cxn modelId="{2AFFC8A8-B942-4497-8BB7-EA84372C94DD}" type="presParOf" srcId="{AF66FBFF-B1B1-4984-977B-7B777BC1C549}" destId="{AB7208F0-3305-43D6-AF68-36AB69777366}" srcOrd="0" destOrd="0" presId="urn:microsoft.com/office/officeart/2005/8/layout/hierarchy3"/>
    <dgm:cxn modelId="{EE7986E2-B9B9-40C2-B790-0009C5A57881}" type="presParOf" srcId="{AB7208F0-3305-43D6-AF68-36AB69777366}" destId="{836FE744-D131-404D-8D48-2A09D98D9F01}" srcOrd="0" destOrd="0" presId="urn:microsoft.com/office/officeart/2005/8/layout/hierarchy3"/>
    <dgm:cxn modelId="{05A2600D-48B7-42E1-B229-9D28909AB0D2}" type="presParOf" srcId="{836FE744-D131-404D-8D48-2A09D98D9F01}" destId="{D3133AD5-4FCC-4924-86B5-EAF05FC97E8F}" srcOrd="0" destOrd="0" presId="urn:microsoft.com/office/officeart/2005/8/layout/hierarchy3"/>
    <dgm:cxn modelId="{49F074FF-41B6-4FB0-9FF2-080CAE8E08F7}" type="presParOf" srcId="{836FE744-D131-404D-8D48-2A09D98D9F01}" destId="{7DBDFCB8-B710-40BD-991D-C4F20B7C2966}" srcOrd="1" destOrd="0" presId="urn:microsoft.com/office/officeart/2005/8/layout/hierarchy3"/>
    <dgm:cxn modelId="{02D8C6CD-1F9D-41C8-84C1-EC38CEAFD608}" type="presParOf" srcId="{AB7208F0-3305-43D6-AF68-36AB69777366}" destId="{AEBF7F54-37F0-4EAB-92BB-1D92BBA5FBEC}" srcOrd="1" destOrd="0" presId="urn:microsoft.com/office/officeart/2005/8/layout/hierarchy3"/>
    <dgm:cxn modelId="{3F411700-71EC-4DD4-804D-C8DA121E067E}" type="presParOf" srcId="{AF66FBFF-B1B1-4984-977B-7B777BC1C549}" destId="{59FD82D9-4670-42EF-B22E-861B83E23617}" srcOrd="1" destOrd="0" presId="urn:microsoft.com/office/officeart/2005/8/layout/hierarchy3"/>
    <dgm:cxn modelId="{A7D33F0E-C626-4343-8FA9-E624EB656A37}" type="presParOf" srcId="{59FD82D9-4670-42EF-B22E-861B83E23617}" destId="{2DCEB8CD-A1A7-4E7B-BE37-CE486083715B}" srcOrd="0" destOrd="0" presId="urn:microsoft.com/office/officeart/2005/8/layout/hierarchy3"/>
    <dgm:cxn modelId="{D6A8809A-0833-49BA-9638-65062A7F0C69}" type="presParOf" srcId="{2DCEB8CD-A1A7-4E7B-BE37-CE486083715B}" destId="{6A561DC5-845C-4930-9AA9-F5035F44447E}" srcOrd="0" destOrd="0" presId="urn:microsoft.com/office/officeart/2005/8/layout/hierarchy3"/>
    <dgm:cxn modelId="{FE614CB2-EC13-4F4D-8E5F-4655FC17CAF2}" type="presParOf" srcId="{2DCEB8CD-A1A7-4E7B-BE37-CE486083715B}" destId="{EFC955B6-8E44-4F38-8E8F-0492B1FA350A}" srcOrd="1" destOrd="0" presId="urn:microsoft.com/office/officeart/2005/8/layout/hierarchy3"/>
    <dgm:cxn modelId="{CD346C1E-AAE1-404A-98C8-DEB64B9E7E5E}" type="presParOf" srcId="{59FD82D9-4670-42EF-B22E-861B83E23617}" destId="{2FF2D0F0-E34F-475A-9D01-D5B264B07F83}" srcOrd="1" destOrd="0" presId="urn:microsoft.com/office/officeart/2005/8/layout/hierarchy3"/>
    <dgm:cxn modelId="{AE01E014-AD44-4C47-8B6E-51316305F544}" type="presParOf" srcId="{2FF2D0F0-E34F-475A-9D01-D5B264B07F83}" destId="{A9401EBA-E5D8-4497-9948-207034032D70}" srcOrd="0" destOrd="0" presId="urn:microsoft.com/office/officeart/2005/8/layout/hierarchy3"/>
    <dgm:cxn modelId="{C0D4DEFA-A2B5-4A62-AEC5-B9DF3BC603CF}" type="presParOf" srcId="{2FF2D0F0-E34F-475A-9D01-D5B264B07F83}" destId="{32FADA22-2A93-4F3E-8CEC-D4389F67BD79}" srcOrd="1" destOrd="0" presId="urn:microsoft.com/office/officeart/2005/8/layout/hierarchy3"/>
    <dgm:cxn modelId="{935B2683-9C7C-4BFE-9BC2-9592D185ECCE}" type="presParOf" srcId="{2FF2D0F0-E34F-475A-9D01-D5B264B07F83}" destId="{D2DB66B9-44D8-43E3-9AE9-E05D51F07740}" srcOrd="2" destOrd="0" presId="urn:microsoft.com/office/officeart/2005/8/layout/hierarchy3"/>
    <dgm:cxn modelId="{C1E92EB3-128A-4443-8B88-8AB42E0EE93A}" type="presParOf" srcId="{2FF2D0F0-E34F-475A-9D01-D5B264B07F83}" destId="{F80B59AA-0822-4784-B81C-CE46561E2444}" srcOrd="3" destOrd="0" presId="urn:microsoft.com/office/officeart/2005/8/layout/hierarchy3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8BB839C-A672-49EB-B693-2C64123E1912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42FFD0F-1420-4772-8C17-325CB03F3B57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err="1" smtClean="0"/>
            <a:t>MasterServer</a:t>
          </a:r>
          <a:endParaRPr lang="fr-FR" dirty="0"/>
        </a:p>
      </dgm:t>
    </dgm:pt>
    <dgm:pt modelId="{B658DB5F-7E4B-4364-98F8-20716976640A}" type="parTrans" cxnId="{3AC14D5B-7D65-4037-B939-9C4B77AEFCA5}">
      <dgm:prSet/>
      <dgm:spPr/>
      <dgm:t>
        <a:bodyPr/>
        <a:lstStyle/>
        <a:p>
          <a:endParaRPr lang="fr-FR"/>
        </a:p>
      </dgm:t>
    </dgm:pt>
    <dgm:pt modelId="{7A758BFA-9A0E-47DC-A8B2-03297075C3A6}" type="sibTrans" cxnId="{3AC14D5B-7D65-4037-B939-9C4B77AEFCA5}">
      <dgm:prSet/>
      <dgm:spPr/>
      <dgm:t>
        <a:bodyPr/>
        <a:lstStyle/>
        <a:p>
          <a:endParaRPr lang="fr-FR"/>
        </a:p>
      </dgm:t>
    </dgm:pt>
    <dgm:pt modelId="{645F27F4-7FD6-4B0E-8D21-14A4339B8A69}">
      <dgm:prSet phldrT="[Texte]"/>
      <dgm:spPr/>
      <dgm:t>
        <a:bodyPr/>
        <a:lstStyle/>
        <a:p>
          <a:r>
            <a:rPr lang="fr-FR" dirty="0" err="1" smtClean="0"/>
            <a:t>Echoer</a:t>
          </a:r>
          <a:endParaRPr lang="fr-FR" dirty="0"/>
        </a:p>
      </dgm:t>
    </dgm:pt>
    <dgm:pt modelId="{A36D7D55-0AFA-486C-861C-4BA5D4205A77}" type="parTrans" cxnId="{2E951162-2B7D-43A8-BD9D-186EB01CF447}">
      <dgm:prSet/>
      <dgm:spPr/>
      <dgm:t>
        <a:bodyPr/>
        <a:lstStyle/>
        <a:p>
          <a:endParaRPr lang="fr-FR"/>
        </a:p>
      </dgm:t>
    </dgm:pt>
    <dgm:pt modelId="{A44717D9-45CE-4BE8-8991-4319197DC597}" type="sibTrans" cxnId="{2E951162-2B7D-43A8-BD9D-186EB01CF447}">
      <dgm:prSet/>
      <dgm:spPr/>
      <dgm:t>
        <a:bodyPr/>
        <a:lstStyle/>
        <a:p>
          <a:endParaRPr lang="fr-FR"/>
        </a:p>
      </dgm:t>
    </dgm:pt>
    <dgm:pt modelId="{B98D6258-A22C-4737-B82F-0E55B4514494}">
      <dgm:prSet phldrT="[Texte]"/>
      <dgm:spPr/>
      <dgm:t>
        <a:bodyPr/>
        <a:lstStyle/>
        <a:p>
          <a:r>
            <a:rPr lang="fr-FR" dirty="0" err="1" smtClean="0"/>
            <a:t>Queuer</a:t>
          </a:r>
          <a:endParaRPr lang="fr-FR" dirty="0"/>
        </a:p>
      </dgm:t>
    </dgm:pt>
    <dgm:pt modelId="{74078B37-6136-42EE-8C4F-58230286052D}" type="parTrans" cxnId="{8DCA215E-982E-4EAB-AC7A-813910451FA3}">
      <dgm:prSet/>
      <dgm:spPr/>
      <dgm:t>
        <a:bodyPr/>
        <a:lstStyle/>
        <a:p>
          <a:endParaRPr lang="fr-FR"/>
        </a:p>
      </dgm:t>
    </dgm:pt>
    <dgm:pt modelId="{3C5F7829-ACCF-4B27-9F42-BCB88929C4CC}" type="sibTrans" cxnId="{8DCA215E-982E-4EAB-AC7A-813910451FA3}">
      <dgm:prSet/>
      <dgm:spPr/>
      <dgm:t>
        <a:bodyPr/>
        <a:lstStyle/>
        <a:p>
          <a:endParaRPr lang="fr-FR"/>
        </a:p>
      </dgm:t>
    </dgm:pt>
    <dgm:pt modelId="{E9BD42A4-DB67-4F52-A827-53EB3EB9D351}">
      <dgm:prSet phldrT="[Texte]"/>
      <dgm:spPr/>
      <dgm:t>
        <a:bodyPr/>
        <a:lstStyle/>
        <a:p>
          <a:r>
            <a:rPr lang="fr-FR" dirty="0" smtClean="0"/>
            <a:t>Basic</a:t>
          </a:r>
          <a:endParaRPr lang="fr-FR" dirty="0"/>
        </a:p>
      </dgm:t>
    </dgm:pt>
    <dgm:pt modelId="{0A272A96-7D0E-4F03-A86C-D07090DC331E}" type="parTrans" cxnId="{60DAB858-82E4-4F1B-A308-1C7985ED6E55}">
      <dgm:prSet/>
      <dgm:spPr/>
      <dgm:t>
        <a:bodyPr/>
        <a:lstStyle/>
        <a:p>
          <a:endParaRPr lang="fr-FR"/>
        </a:p>
      </dgm:t>
    </dgm:pt>
    <dgm:pt modelId="{91A1CD85-4EFA-4381-818D-6276A443A4C0}" type="sibTrans" cxnId="{60DAB858-82E4-4F1B-A308-1C7985ED6E55}">
      <dgm:prSet/>
      <dgm:spPr/>
      <dgm:t>
        <a:bodyPr/>
        <a:lstStyle/>
        <a:p>
          <a:endParaRPr lang="fr-FR"/>
        </a:p>
      </dgm:t>
    </dgm:pt>
    <dgm:pt modelId="{AF66FBFF-B1B1-4984-977B-7B777BC1C549}" type="pres">
      <dgm:prSet presAssocID="{58BB839C-A672-49EB-B693-2C64123E191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AB7208F0-3305-43D6-AF68-36AB69777366}" type="pres">
      <dgm:prSet presAssocID="{E9BD42A4-DB67-4F52-A827-53EB3EB9D351}" presName="root" presStyleCnt="0"/>
      <dgm:spPr/>
    </dgm:pt>
    <dgm:pt modelId="{836FE744-D131-404D-8D48-2A09D98D9F01}" type="pres">
      <dgm:prSet presAssocID="{E9BD42A4-DB67-4F52-A827-53EB3EB9D351}" presName="rootComposite" presStyleCnt="0"/>
      <dgm:spPr/>
    </dgm:pt>
    <dgm:pt modelId="{D3133AD5-4FCC-4924-86B5-EAF05FC97E8F}" type="pres">
      <dgm:prSet presAssocID="{E9BD42A4-DB67-4F52-A827-53EB3EB9D351}" presName="rootText" presStyleLbl="node1" presStyleIdx="0" presStyleCnt="2"/>
      <dgm:spPr/>
      <dgm:t>
        <a:bodyPr/>
        <a:lstStyle/>
        <a:p>
          <a:endParaRPr lang="fr-FR"/>
        </a:p>
      </dgm:t>
    </dgm:pt>
    <dgm:pt modelId="{7DBDFCB8-B710-40BD-991D-C4F20B7C2966}" type="pres">
      <dgm:prSet presAssocID="{E9BD42A4-DB67-4F52-A827-53EB3EB9D351}" presName="rootConnector" presStyleLbl="node1" presStyleIdx="0" presStyleCnt="2"/>
      <dgm:spPr/>
      <dgm:t>
        <a:bodyPr/>
        <a:lstStyle/>
        <a:p>
          <a:endParaRPr lang="fr-FR"/>
        </a:p>
      </dgm:t>
    </dgm:pt>
    <dgm:pt modelId="{AEBF7F54-37F0-4EAB-92BB-1D92BBA5FBEC}" type="pres">
      <dgm:prSet presAssocID="{E9BD42A4-DB67-4F52-A827-53EB3EB9D351}" presName="childShape" presStyleCnt="0"/>
      <dgm:spPr/>
    </dgm:pt>
    <dgm:pt modelId="{59FD82D9-4670-42EF-B22E-861B83E23617}" type="pres">
      <dgm:prSet presAssocID="{142FFD0F-1420-4772-8C17-325CB03F3B57}" presName="root" presStyleCnt="0"/>
      <dgm:spPr/>
    </dgm:pt>
    <dgm:pt modelId="{2DCEB8CD-A1A7-4E7B-BE37-CE486083715B}" type="pres">
      <dgm:prSet presAssocID="{142FFD0F-1420-4772-8C17-325CB03F3B57}" presName="rootComposite" presStyleCnt="0"/>
      <dgm:spPr/>
    </dgm:pt>
    <dgm:pt modelId="{6A561DC5-845C-4930-9AA9-F5035F44447E}" type="pres">
      <dgm:prSet presAssocID="{142FFD0F-1420-4772-8C17-325CB03F3B57}" presName="rootText" presStyleLbl="node1" presStyleIdx="1" presStyleCnt="2"/>
      <dgm:spPr/>
      <dgm:t>
        <a:bodyPr/>
        <a:lstStyle/>
        <a:p>
          <a:endParaRPr lang="fr-FR"/>
        </a:p>
      </dgm:t>
    </dgm:pt>
    <dgm:pt modelId="{EFC955B6-8E44-4F38-8E8F-0492B1FA350A}" type="pres">
      <dgm:prSet presAssocID="{142FFD0F-1420-4772-8C17-325CB03F3B57}" presName="rootConnector" presStyleLbl="node1" presStyleIdx="1" presStyleCnt="2"/>
      <dgm:spPr/>
      <dgm:t>
        <a:bodyPr/>
        <a:lstStyle/>
        <a:p>
          <a:endParaRPr lang="fr-FR"/>
        </a:p>
      </dgm:t>
    </dgm:pt>
    <dgm:pt modelId="{2FF2D0F0-E34F-475A-9D01-D5B264B07F83}" type="pres">
      <dgm:prSet presAssocID="{142FFD0F-1420-4772-8C17-325CB03F3B57}" presName="childShape" presStyleCnt="0"/>
      <dgm:spPr/>
    </dgm:pt>
    <dgm:pt modelId="{A9401EBA-E5D8-4497-9948-207034032D70}" type="pres">
      <dgm:prSet presAssocID="{A36D7D55-0AFA-486C-861C-4BA5D4205A77}" presName="Name13" presStyleLbl="parChTrans1D2" presStyleIdx="0" presStyleCnt="2"/>
      <dgm:spPr/>
      <dgm:t>
        <a:bodyPr/>
        <a:lstStyle/>
        <a:p>
          <a:endParaRPr lang="fr-FR"/>
        </a:p>
      </dgm:t>
    </dgm:pt>
    <dgm:pt modelId="{32FADA22-2A93-4F3E-8CEC-D4389F67BD79}" type="pres">
      <dgm:prSet presAssocID="{645F27F4-7FD6-4B0E-8D21-14A4339B8A69}" presName="childText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2DB66B9-44D8-43E3-9AE9-E05D51F07740}" type="pres">
      <dgm:prSet presAssocID="{74078B37-6136-42EE-8C4F-58230286052D}" presName="Name13" presStyleLbl="parChTrans1D2" presStyleIdx="1" presStyleCnt="2"/>
      <dgm:spPr/>
      <dgm:t>
        <a:bodyPr/>
        <a:lstStyle/>
        <a:p>
          <a:endParaRPr lang="fr-FR"/>
        </a:p>
      </dgm:t>
    </dgm:pt>
    <dgm:pt modelId="{F80B59AA-0822-4784-B81C-CE46561E2444}" type="pres">
      <dgm:prSet presAssocID="{B98D6258-A22C-4737-B82F-0E55B4514494}" presName="childText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DCA215E-982E-4EAB-AC7A-813910451FA3}" srcId="{142FFD0F-1420-4772-8C17-325CB03F3B57}" destId="{B98D6258-A22C-4737-B82F-0E55B4514494}" srcOrd="1" destOrd="0" parTransId="{74078B37-6136-42EE-8C4F-58230286052D}" sibTransId="{3C5F7829-ACCF-4B27-9F42-BCB88929C4CC}"/>
    <dgm:cxn modelId="{60DAB858-82E4-4F1B-A308-1C7985ED6E55}" srcId="{58BB839C-A672-49EB-B693-2C64123E1912}" destId="{E9BD42A4-DB67-4F52-A827-53EB3EB9D351}" srcOrd="0" destOrd="0" parTransId="{0A272A96-7D0E-4F03-A86C-D07090DC331E}" sibTransId="{91A1CD85-4EFA-4381-818D-6276A443A4C0}"/>
    <dgm:cxn modelId="{939AF6B0-BE0E-4FB4-A9DA-7F70F90AB64E}" type="presOf" srcId="{E9BD42A4-DB67-4F52-A827-53EB3EB9D351}" destId="{D3133AD5-4FCC-4924-86B5-EAF05FC97E8F}" srcOrd="0" destOrd="0" presId="urn:microsoft.com/office/officeart/2005/8/layout/hierarchy3"/>
    <dgm:cxn modelId="{4422CAE3-B3D3-433E-8F43-5F9CD7490A29}" type="presOf" srcId="{58BB839C-A672-49EB-B693-2C64123E1912}" destId="{AF66FBFF-B1B1-4984-977B-7B777BC1C549}" srcOrd="0" destOrd="0" presId="urn:microsoft.com/office/officeart/2005/8/layout/hierarchy3"/>
    <dgm:cxn modelId="{71428AE4-630E-4CA5-84B2-1D49437D1A10}" type="presOf" srcId="{B98D6258-A22C-4737-B82F-0E55B4514494}" destId="{F80B59AA-0822-4784-B81C-CE46561E2444}" srcOrd="0" destOrd="0" presId="urn:microsoft.com/office/officeart/2005/8/layout/hierarchy3"/>
    <dgm:cxn modelId="{3AC14D5B-7D65-4037-B939-9C4B77AEFCA5}" srcId="{58BB839C-A672-49EB-B693-2C64123E1912}" destId="{142FFD0F-1420-4772-8C17-325CB03F3B57}" srcOrd="1" destOrd="0" parTransId="{B658DB5F-7E4B-4364-98F8-20716976640A}" sibTransId="{7A758BFA-9A0E-47DC-A8B2-03297075C3A6}"/>
    <dgm:cxn modelId="{C83C6D3F-F2B8-49AE-B607-A502121C7567}" type="presOf" srcId="{142FFD0F-1420-4772-8C17-325CB03F3B57}" destId="{EFC955B6-8E44-4F38-8E8F-0492B1FA350A}" srcOrd="1" destOrd="0" presId="urn:microsoft.com/office/officeart/2005/8/layout/hierarchy3"/>
    <dgm:cxn modelId="{2E8C6327-73E1-4E0B-994E-B27EA191071C}" type="presOf" srcId="{E9BD42A4-DB67-4F52-A827-53EB3EB9D351}" destId="{7DBDFCB8-B710-40BD-991D-C4F20B7C2966}" srcOrd="1" destOrd="0" presId="urn:microsoft.com/office/officeart/2005/8/layout/hierarchy3"/>
    <dgm:cxn modelId="{588D84AB-9B52-4AA4-A074-A6CB9FBDF6C6}" type="presOf" srcId="{74078B37-6136-42EE-8C4F-58230286052D}" destId="{D2DB66B9-44D8-43E3-9AE9-E05D51F07740}" srcOrd="0" destOrd="0" presId="urn:microsoft.com/office/officeart/2005/8/layout/hierarchy3"/>
    <dgm:cxn modelId="{B5A3C164-6F94-48C4-9807-D9AE04AE58B1}" type="presOf" srcId="{645F27F4-7FD6-4B0E-8D21-14A4339B8A69}" destId="{32FADA22-2A93-4F3E-8CEC-D4389F67BD79}" srcOrd="0" destOrd="0" presId="urn:microsoft.com/office/officeart/2005/8/layout/hierarchy3"/>
    <dgm:cxn modelId="{EE625B9C-906E-4AE6-B1A4-3787617C6169}" type="presOf" srcId="{142FFD0F-1420-4772-8C17-325CB03F3B57}" destId="{6A561DC5-845C-4930-9AA9-F5035F44447E}" srcOrd="0" destOrd="0" presId="urn:microsoft.com/office/officeart/2005/8/layout/hierarchy3"/>
    <dgm:cxn modelId="{2E951162-2B7D-43A8-BD9D-186EB01CF447}" srcId="{142FFD0F-1420-4772-8C17-325CB03F3B57}" destId="{645F27F4-7FD6-4B0E-8D21-14A4339B8A69}" srcOrd="0" destOrd="0" parTransId="{A36D7D55-0AFA-486C-861C-4BA5D4205A77}" sibTransId="{A44717D9-45CE-4BE8-8991-4319197DC597}"/>
    <dgm:cxn modelId="{7D4A328F-F0D7-4DED-A7F4-915BA3057C80}" type="presOf" srcId="{A36D7D55-0AFA-486C-861C-4BA5D4205A77}" destId="{A9401EBA-E5D8-4497-9948-207034032D70}" srcOrd="0" destOrd="0" presId="urn:microsoft.com/office/officeart/2005/8/layout/hierarchy3"/>
    <dgm:cxn modelId="{C71BF39B-72BD-4442-85EB-06AD2DB75E42}" type="presParOf" srcId="{AF66FBFF-B1B1-4984-977B-7B777BC1C549}" destId="{AB7208F0-3305-43D6-AF68-36AB69777366}" srcOrd="0" destOrd="0" presId="urn:microsoft.com/office/officeart/2005/8/layout/hierarchy3"/>
    <dgm:cxn modelId="{E9850F97-6C6C-43BC-95B0-C8A6471D3FAF}" type="presParOf" srcId="{AB7208F0-3305-43D6-AF68-36AB69777366}" destId="{836FE744-D131-404D-8D48-2A09D98D9F01}" srcOrd="0" destOrd="0" presId="urn:microsoft.com/office/officeart/2005/8/layout/hierarchy3"/>
    <dgm:cxn modelId="{E84055F3-E918-4AF9-8F49-7917C26B5B9D}" type="presParOf" srcId="{836FE744-D131-404D-8D48-2A09D98D9F01}" destId="{D3133AD5-4FCC-4924-86B5-EAF05FC97E8F}" srcOrd="0" destOrd="0" presId="urn:microsoft.com/office/officeart/2005/8/layout/hierarchy3"/>
    <dgm:cxn modelId="{D8E9E238-C4AA-4DEF-9A35-E304940B7EB2}" type="presParOf" srcId="{836FE744-D131-404D-8D48-2A09D98D9F01}" destId="{7DBDFCB8-B710-40BD-991D-C4F20B7C2966}" srcOrd="1" destOrd="0" presId="urn:microsoft.com/office/officeart/2005/8/layout/hierarchy3"/>
    <dgm:cxn modelId="{5141058F-13AC-4C7E-9A4B-AAEB7D31A4C9}" type="presParOf" srcId="{AB7208F0-3305-43D6-AF68-36AB69777366}" destId="{AEBF7F54-37F0-4EAB-92BB-1D92BBA5FBEC}" srcOrd="1" destOrd="0" presId="urn:microsoft.com/office/officeart/2005/8/layout/hierarchy3"/>
    <dgm:cxn modelId="{DBB3AF1D-EC65-413A-8E93-39D4D1F7527F}" type="presParOf" srcId="{AF66FBFF-B1B1-4984-977B-7B777BC1C549}" destId="{59FD82D9-4670-42EF-B22E-861B83E23617}" srcOrd="1" destOrd="0" presId="urn:microsoft.com/office/officeart/2005/8/layout/hierarchy3"/>
    <dgm:cxn modelId="{564E370F-243B-4BCE-8081-9A3432212C75}" type="presParOf" srcId="{59FD82D9-4670-42EF-B22E-861B83E23617}" destId="{2DCEB8CD-A1A7-4E7B-BE37-CE486083715B}" srcOrd="0" destOrd="0" presId="urn:microsoft.com/office/officeart/2005/8/layout/hierarchy3"/>
    <dgm:cxn modelId="{4F432D1D-1146-42AF-9AF2-1AD54AD38B2F}" type="presParOf" srcId="{2DCEB8CD-A1A7-4E7B-BE37-CE486083715B}" destId="{6A561DC5-845C-4930-9AA9-F5035F44447E}" srcOrd="0" destOrd="0" presId="urn:microsoft.com/office/officeart/2005/8/layout/hierarchy3"/>
    <dgm:cxn modelId="{54733444-2B76-4917-8CB5-7C5B80692085}" type="presParOf" srcId="{2DCEB8CD-A1A7-4E7B-BE37-CE486083715B}" destId="{EFC955B6-8E44-4F38-8E8F-0492B1FA350A}" srcOrd="1" destOrd="0" presId="urn:microsoft.com/office/officeart/2005/8/layout/hierarchy3"/>
    <dgm:cxn modelId="{E011C4C6-283F-422D-B04A-9FF9EAA14ACC}" type="presParOf" srcId="{59FD82D9-4670-42EF-B22E-861B83E23617}" destId="{2FF2D0F0-E34F-475A-9D01-D5B264B07F83}" srcOrd="1" destOrd="0" presId="urn:microsoft.com/office/officeart/2005/8/layout/hierarchy3"/>
    <dgm:cxn modelId="{31EAF47C-7D12-471D-BDC6-8563D943571F}" type="presParOf" srcId="{2FF2D0F0-E34F-475A-9D01-D5B264B07F83}" destId="{A9401EBA-E5D8-4497-9948-207034032D70}" srcOrd="0" destOrd="0" presId="urn:microsoft.com/office/officeart/2005/8/layout/hierarchy3"/>
    <dgm:cxn modelId="{43D25F96-691F-4AAE-9282-F0E56B0BA794}" type="presParOf" srcId="{2FF2D0F0-E34F-475A-9D01-D5B264B07F83}" destId="{32FADA22-2A93-4F3E-8CEC-D4389F67BD79}" srcOrd="1" destOrd="0" presId="urn:microsoft.com/office/officeart/2005/8/layout/hierarchy3"/>
    <dgm:cxn modelId="{3F309FFC-A73E-489F-918C-A62A9DF05607}" type="presParOf" srcId="{2FF2D0F0-E34F-475A-9D01-D5B264B07F83}" destId="{D2DB66B9-44D8-43E3-9AE9-E05D51F07740}" srcOrd="2" destOrd="0" presId="urn:microsoft.com/office/officeart/2005/8/layout/hierarchy3"/>
    <dgm:cxn modelId="{F30BF9B6-98BC-4970-B6F9-DF836F003B3E}" type="presParOf" srcId="{2FF2D0F0-E34F-475A-9D01-D5B264B07F83}" destId="{F80B59AA-0822-4784-B81C-CE46561E2444}" srcOrd="3" destOrd="0" presId="urn:microsoft.com/office/officeart/2005/8/layout/hierarchy3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8BB839C-A672-49EB-B693-2C64123E1912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42FFD0F-1420-4772-8C17-325CB03F3B57}">
      <dgm:prSet phldrT="[Texte]"/>
      <dgm:spPr/>
      <dgm:t>
        <a:bodyPr/>
        <a:lstStyle/>
        <a:p>
          <a:r>
            <a:rPr lang="fr-FR" dirty="0" err="1" smtClean="0"/>
            <a:t>MasterServer</a:t>
          </a:r>
          <a:endParaRPr lang="fr-FR" dirty="0"/>
        </a:p>
      </dgm:t>
    </dgm:pt>
    <dgm:pt modelId="{B658DB5F-7E4B-4364-98F8-20716976640A}" type="parTrans" cxnId="{3AC14D5B-7D65-4037-B939-9C4B77AEFCA5}">
      <dgm:prSet/>
      <dgm:spPr/>
      <dgm:t>
        <a:bodyPr/>
        <a:lstStyle/>
        <a:p>
          <a:endParaRPr lang="fr-FR"/>
        </a:p>
      </dgm:t>
    </dgm:pt>
    <dgm:pt modelId="{7A758BFA-9A0E-47DC-A8B2-03297075C3A6}" type="sibTrans" cxnId="{3AC14D5B-7D65-4037-B939-9C4B77AEFCA5}">
      <dgm:prSet/>
      <dgm:spPr/>
      <dgm:t>
        <a:bodyPr/>
        <a:lstStyle/>
        <a:p>
          <a:endParaRPr lang="fr-FR"/>
        </a:p>
      </dgm:t>
    </dgm:pt>
    <dgm:pt modelId="{645F27F4-7FD6-4B0E-8D21-14A4339B8A69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err="1" smtClean="0"/>
            <a:t>Echoer</a:t>
          </a:r>
          <a:endParaRPr lang="fr-FR" dirty="0"/>
        </a:p>
      </dgm:t>
    </dgm:pt>
    <dgm:pt modelId="{A36D7D55-0AFA-486C-861C-4BA5D4205A77}" type="parTrans" cxnId="{2E951162-2B7D-43A8-BD9D-186EB01CF447}">
      <dgm:prSet/>
      <dgm:spPr/>
      <dgm:t>
        <a:bodyPr/>
        <a:lstStyle/>
        <a:p>
          <a:endParaRPr lang="fr-FR"/>
        </a:p>
      </dgm:t>
    </dgm:pt>
    <dgm:pt modelId="{A44717D9-45CE-4BE8-8991-4319197DC597}" type="sibTrans" cxnId="{2E951162-2B7D-43A8-BD9D-186EB01CF447}">
      <dgm:prSet/>
      <dgm:spPr/>
      <dgm:t>
        <a:bodyPr/>
        <a:lstStyle/>
        <a:p>
          <a:endParaRPr lang="fr-FR"/>
        </a:p>
      </dgm:t>
    </dgm:pt>
    <dgm:pt modelId="{B98D6258-A22C-4737-B82F-0E55B4514494}">
      <dgm:prSet phldrT="[Texte]"/>
      <dgm:spPr/>
      <dgm:t>
        <a:bodyPr/>
        <a:lstStyle/>
        <a:p>
          <a:r>
            <a:rPr lang="fr-FR" dirty="0" err="1" smtClean="0"/>
            <a:t>Queuer</a:t>
          </a:r>
          <a:endParaRPr lang="fr-FR" dirty="0"/>
        </a:p>
      </dgm:t>
    </dgm:pt>
    <dgm:pt modelId="{74078B37-6136-42EE-8C4F-58230286052D}" type="parTrans" cxnId="{8DCA215E-982E-4EAB-AC7A-813910451FA3}">
      <dgm:prSet/>
      <dgm:spPr/>
      <dgm:t>
        <a:bodyPr/>
        <a:lstStyle/>
        <a:p>
          <a:endParaRPr lang="fr-FR"/>
        </a:p>
      </dgm:t>
    </dgm:pt>
    <dgm:pt modelId="{3C5F7829-ACCF-4B27-9F42-BCB88929C4CC}" type="sibTrans" cxnId="{8DCA215E-982E-4EAB-AC7A-813910451FA3}">
      <dgm:prSet/>
      <dgm:spPr/>
      <dgm:t>
        <a:bodyPr/>
        <a:lstStyle/>
        <a:p>
          <a:endParaRPr lang="fr-FR"/>
        </a:p>
      </dgm:t>
    </dgm:pt>
    <dgm:pt modelId="{E9BD42A4-DB67-4F52-A827-53EB3EB9D351}">
      <dgm:prSet phldrT="[Texte]"/>
      <dgm:spPr/>
      <dgm:t>
        <a:bodyPr/>
        <a:lstStyle/>
        <a:p>
          <a:r>
            <a:rPr lang="fr-FR" dirty="0" smtClean="0"/>
            <a:t>Basic</a:t>
          </a:r>
          <a:endParaRPr lang="fr-FR" dirty="0"/>
        </a:p>
      </dgm:t>
    </dgm:pt>
    <dgm:pt modelId="{0A272A96-7D0E-4F03-A86C-D07090DC331E}" type="parTrans" cxnId="{60DAB858-82E4-4F1B-A308-1C7985ED6E55}">
      <dgm:prSet/>
      <dgm:spPr/>
      <dgm:t>
        <a:bodyPr/>
        <a:lstStyle/>
        <a:p>
          <a:endParaRPr lang="fr-FR"/>
        </a:p>
      </dgm:t>
    </dgm:pt>
    <dgm:pt modelId="{91A1CD85-4EFA-4381-818D-6276A443A4C0}" type="sibTrans" cxnId="{60DAB858-82E4-4F1B-A308-1C7985ED6E55}">
      <dgm:prSet/>
      <dgm:spPr/>
      <dgm:t>
        <a:bodyPr/>
        <a:lstStyle/>
        <a:p>
          <a:endParaRPr lang="fr-FR"/>
        </a:p>
      </dgm:t>
    </dgm:pt>
    <dgm:pt modelId="{AF66FBFF-B1B1-4984-977B-7B777BC1C549}" type="pres">
      <dgm:prSet presAssocID="{58BB839C-A672-49EB-B693-2C64123E191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AB7208F0-3305-43D6-AF68-36AB69777366}" type="pres">
      <dgm:prSet presAssocID="{E9BD42A4-DB67-4F52-A827-53EB3EB9D351}" presName="root" presStyleCnt="0"/>
      <dgm:spPr/>
    </dgm:pt>
    <dgm:pt modelId="{836FE744-D131-404D-8D48-2A09D98D9F01}" type="pres">
      <dgm:prSet presAssocID="{E9BD42A4-DB67-4F52-A827-53EB3EB9D351}" presName="rootComposite" presStyleCnt="0"/>
      <dgm:spPr/>
    </dgm:pt>
    <dgm:pt modelId="{D3133AD5-4FCC-4924-86B5-EAF05FC97E8F}" type="pres">
      <dgm:prSet presAssocID="{E9BD42A4-DB67-4F52-A827-53EB3EB9D351}" presName="rootText" presStyleLbl="node1" presStyleIdx="0" presStyleCnt="2"/>
      <dgm:spPr/>
      <dgm:t>
        <a:bodyPr/>
        <a:lstStyle/>
        <a:p>
          <a:endParaRPr lang="fr-FR"/>
        </a:p>
      </dgm:t>
    </dgm:pt>
    <dgm:pt modelId="{7DBDFCB8-B710-40BD-991D-C4F20B7C2966}" type="pres">
      <dgm:prSet presAssocID="{E9BD42A4-DB67-4F52-A827-53EB3EB9D351}" presName="rootConnector" presStyleLbl="node1" presStyleIdx="0" presStyleCnt="2"/>
      <dgm:spPr/>
      <dgm:t>
        <a:bodyPr/>
        <a:lstStyle/>
        <a:p>
          <a:endParaRPr lang="fr-FR"/>
        </a:p>
      </dgm:t>
    </dgm:pt>
    <dgm:pt modelId="{AEBF7F54-37F0-4EAB-92BB-1D92BBA5FBEC}" type="pres">
      <dgm:prSet presAssocID="{E9BD42A4-DB67-4F52-A827-53EB3EB9D351}" presName="childShape" presStyleCnt="0"/>
      <dgm:spPr/>
    </dgm:pt>
    <dgm:pt modelId="{59FD82D9-4670-42EF-B22E-861B83E23617}" type="pres">
      <dgm:prSet presAssocID="{142FFD0F-1420-4772-8C17-325CB03F3B57}" presName="root" presStyleCnt="0"/>
      <dgm:spPr/>
    </dgm:pt>
    <dgm:pt modelId="{2DCEB8CD-A1A7-4E7B-BE37-CE486083715B}" type="pres">
      <dgm:prSet presAssocID="{142FFD0F-1420-4772-8C17-325CB03F3B57}" presName="rootComposite" presStyleCnt="0"/>
      <dgm:spPr/>
    </dgm:pt>
    <dgm:pt modelId="{6A561DC5-845C-4930-9AA9-F5035F44447E}" type="pres">
      <dgm:prSet presAssocID="{142FFD0F-1420-4772-8C17-325CB03F3B57}" presName="rootText" presStyleLbl="node1" presStyleIdx="1" presStyleCnt="2"/>
      <dgm:spPr/>
      <dgm:t>
        <a:bodyPr/>
        <a:lstStyle/>
        <a:p>
          <a:endParaRPr lang="fr-FR"/>
        </a:p>
      </dgm:t>
    </dgm:pt>
    <dgm:pt modelId="{EFC955B6-8E44-4F38-8E8F-0492B1FA350A}" type="pres">
      <dgm:prSet presAssocID="{142FFD0F-1420-4772-8C17-325CB03F3B57}" presName="rootConnector" presStyleLbl="node1" presStyleIdx="1" presStyleCnt="2"/>
      <dgm:spPr/>
      <dgm:t>
        <a:bodyPr/>
        <a:lstStyle/>
        <a:p>
          <a:endParaRPr lang="fr-FR"/>
        </a:p>
      </dgm:t>
    </dgm:pt>
    <dgm:pt modelId="{2FF2D0F0-E34F-475A-9D01-D5B264B07F83}" type="pres">
      <dgm:prSet presAssocID="{142FFD0F-1420-4772-8C17-325CB03F3B57}" presName="childShape" presStyleCnt="0"/>
      <dgm:spPr/>
    </dgm:pt>
    <dgm:pt modelId="{A9401EBA-E5D8-4497-9948-207034032D70}" type="pres">
      <dgm:prSet presAssocID="{A36D7D55-0AFA-486C-861C-4BA5D4205A77}" presName="Name13" presStyleLbl="parChTrans1D2" presStyleIdx="0" presStyleCnt="2"/>
      <dgm:spPr/>
      <dgm:t>
        <a:bodyPr/>
        <a:lstStyle/>
        <a:p>
          <a:endParaRPr lang="fr-FR"/>
        </a:p>
      </dgm:t>
    </dgm:pt>
    <dgm:pt modelId="{32FADA22-2A93-4F3E-8CEC-D4389F67BD79}" type="pres">
      <dgm:prSet presAssocID="{645F27F4-7FD6-4B0E-8D21-14A4339B8A69}" presName="childText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2DB66B9-44D8-43E3-9AE9-E05D51F07740}" type="pres">
      <dgm:prSet presAssocID="{74078B37-6136-42EE-8C4F-58230286052D}" presName="Name13" presStyleLbl="parChTrans1D2" presStyleIdx="1" presStyleCnt="2"/>
      <dgm:spPr/>
      <dgm:t>
        <a:bodyPr/>
        <a:lstStyle/>
        <a:p>
          <a:endParaRPr lang="fr-FR"/>
        </a:p>
      </dgm:t>
    </dgm:pt>
    <dgm:pt modelId="{F80B59AA-0822-4784-B81C-CE46561E2444}" type="pres">
      <dgm:prSet presAssocID="{B98D6258-A22C-4737-B82F-0E55B4514494}" presName="childText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DCA215E-982E-4EAB-AC7A-813910451FA3}" srcId="{142FFD0F-1420-4772-8C17-325CB03F3B57}" destId="{B98D6258-A22C-4737-B82F-0E55B4514494}" srcOrd="1" destOrd="0" parTransId="{74078B37-6136-42EE-8C4F-58230286052D}" sibTransId="{3C5F7829-ACCF-4B27-9F42-BCB88929C4CC}"/>
    <dgm:cxn modelId="{8C7075C5-F71A-417B-9E62-4BE71E439AEA}" type="presOf" srcId="{B98D6258-A22C-4737-B82F-0E55B4514494}" destId="{F80B59AA-0822-4784-B81C-CE46561E2444}" srcOrd="0" destOrd="0" presId="urn:microsoft.com/office/officeart/2005/8/layout/hierarchy3"/>
    <dgm:cxn modelId="{12531661-134C-4813-B530-77A814A4914D}" type="presOf" srcId="{142FFD0F-1420-4772-8C17-325CB03F3B57}" destId="{6A561DC5-845C-4930-9AA9-F5035F44447E}" srcOrd="0" destOrd="0" presId="urn:microsoft.com/office/officeart/2005/8/layout/hierarchy3"/>
    <dgm:cxn modelId="{60DAB858-82E4-4F1B-A308-1C7985ED6E55}" srcId="{58BB839C-A672-49EB-B693-2C64123E1912}" destId="{E9BD42A4-DB67-4F52-A827-53EB3EB9D351}" srcOrd="0" destOrd="0" parTransId="{0A272A96-7D0E-4F03-A86C-D07090DC331E}" sibTransId="{91A1CD85-4EFA-4381-818D-6276A443A4C0}"/>
    <dgm:cxn modelId="{BE1F8553-3B85-4186-A4B6-5FDFF21DB183}" type="presOf" srcId="{E9BD42A4-DB67-4F52-A827-53EB3EB9D351}" destId="{D3133AD5-4FCC-4924-86B5-EAF05FC97E8F}" srcOrd="0" destOrd="0" presId="urn:microsoft.com/office/officeart/2005/8/layout/hierarchy3"/>
    <dgm:cxn modelId="{3AC14D5B-7D65-4037-B939-9C4B77AEFCA5}" srcId="{58BB839C-A672-49EB-B693-2C64123E1912}" destId="{142FFD0F-1420-4772-8C17-325CB03F3B57}" srcOrd="1" destOrd="0" parTransId="{B658DB5F-7E4B-4364-98F8-20716976640A}" sibTransId="{7A758BFA-9A0E-47DC-A8B2-03297075C3A6}"/>
    <dgm:cxn modelId="{6DD68C75-9DA3-4083-9310-E881453F0C20}" type="presOf" srcId="{E9BD42A4-DB67-4F52-A827-53EB3EB9D351}" destId="{7DBDFCB8-B710-40BD-991D-C4F20B7C2966}" srcOrd="1" destOrd="0" presId="urn:microsoft.com/office/officeart/2005/8/layout/hierarchy3"/>
    <dgm:cxn modelId="{1201D03A-866A-43BA-8A2D-A3D8201A9679}" type="presOf" srcId="{142FFD0F-1420-4772-8C17-325CB03F3B57}" destId="{EFC955B6-8E44-4F38-8E8F-0492B1FA350A}" srcOrd="1" destOrd="0" presId="urn:microsoft.com/office/officeart/2005/8/layout/hierarchy3"/>
    <dgm:cxn modelId="{30E3100D-89CB-4649-97DA-10C8B99470FB}" type="presOf" srcId="{58BB839C-A672-49EB-B693-2C64123E1912}" destId="{AF66FBFF-B1B1-4984-977B-7B777BC1C549}" srcOrd="0" destOrd="0" presId="urn:microsoft.com/office/officeart/2005/8/layout/hierarchy3"/>
    <dgm:cxn modelId="{9E26AB69-8A6F-4EC6-8898-2E5C0E5D6990}" type="presOf" srcId="{74078B37-6136-42EE-8C4F-58230286052D}" destId="{D2DB66B9-44D8-43E3-9AE9-E05D51F07740}" srcOrd="0" destOrd="0" presId="urn:microsoft.com/office/officeart/2005/8/layout/hierarchy3"/>
    <dgm:cxn modelId="{CC47E1AD-3CFC-40A8-B075-63A11272314C}" type="presOf" srcId="{A36D7D55-0AFA-486C-861C-4BA5D4205A77}" destId="{A9401EBA-E5D8-4497-9948-207034032D70}" srcOrd="0" destOrd="0" presId="urn:microsoft.com/office/officeart/2005/8/layout/hierarchy3"/>
    <dgm:cxn modelId="{2E951162-2B7D-43A8-BD9D-186EB01CF447}" srcId="{142FFD0F-1420-4772-8C17-325CB03F3B57}" destId="{645F27F4-7FD6-4B0E-8D21-14A4339B8A69}" srcOrd="0" destOrd="0" parTransId="{A36D7D55-0AFA-486C-861C-4BA5D4205A77}" sibTransId="{A44717D9-45CE-4BE8-8991-4319197DC597}"/>
    <dgm:cxn modelId="{417818F9-2B66-487B-8CCF-9E19B7E48D88}" type="presOf" srcId="{645F27F4-7FD6-4B0E-8D21-14A4339B8A69}" destId="{32FADA22-2A93-4F3E-8CEC-D4389F67BD79}" srcOrd="0" destOrd="0" presId="urn:microsoft.com/office/officeart/2005/8/layout/hierarchy3"/>
    <dgm:cxn modelId="{E823E48D-B470-421A-8F97-0945E6CEB01E}" type="presParOf" srcId="{AF66FBFF-B1B1-4984-977B-7B777BC1C549}" destId="{AB7208F0-3305-43D6-AF68-36AB69777366}" srcOrd="0" destOrd="0" presId="urn:microsoft.com/office/officeart/2005/8/layout/hierarchy3"/>
    <dgm:cxn modelId="{EAEF8463-5CE7-40D9-ACB1-6A918849F453}" type="presParOf" srcId="{AB7208F0-3305-43D6-AF68-36AB69777366}" destId="{836FE744-D131-404D-8D48-2A09D98D9F01}" srcOrd="0" destOrd="0" presId="urn:microsoft.com/office/officeart/2005/8/layout/hierarchy3"/>
    <dgm:cxn modelId="{48D4A38E-77E9-430C-9DBD-06B571F2866D}" type="presParOf" srcId="{836FE744-D131-404D-8D48-2A09D98D9F01}" destId="{D3133AD5-4FCC-4924-86B5-EAF05FC97E8F}" srcOrd="0" destOrd="0" presId="urn:microsoft.com/office/officeart/2005/8/layout/hierarchy3"/>
    <dgm:cxn modelId="{CACFD753-5E0F-48EB-B37E-749009632A0A}" type="presParOf" srcId="{836FE744-D131-404D-8D48-2A09D98D9F01}" destId="{7DBDFCB8-B710-40BD-991D-C4F20B7C2966}" srcOrd="1" destOrd="0" presId="urn:microsoft.com/office/officeart/2005/8/layout/hierarchy3"/>
    <dgm:cxn modelId="{F05D71CC-3F53-4B80-96A0-F5CB2D8BF455}" type="presParOf" srcId="{AB7208F0-3305-43D6-AF68-36AB69777366}" destId="{AEBF7F54-37F0-4EAB-92BB-1D92BBA5FBEC}" srcOrd="1" destOrd="0" presId="urn:microsoft.com/office/officeart/2005/8/layout/hierarchy3"/>
    <dgm:cxn modelId="{7D068D84-9D4D-4801-9240-F2085D53208A}" type="presParOf" srcId="{AF66FBFF-B1B1-4984-977B-7B777BC1C549}" destId="{59FD82D9-4670-42EF-B22E-861B83E23617}" srcOrd="1" destOrd="0" presId="urn:microsoft.com/office/officeart/2005/8/layout/hierarchy3"/>
    <dgm:cxn modelId="{FD334199-D91E-47FE-AEB7-1916049CE978}" type="presParOf" srcId="{59FD82D9-4670-42EF-B22E-861B83E23617}" destId="{2DCEB8CD-A1A7-4E7B-BE37-CE486083715B}" srcOrd="0" destOrd="0" presId="urn:microsoft.com/office/officeart/2005/8/layout/hierarchy3"/>
    <dgm:cxn modelId="{206F5A6B-C325-4014-8BB5-C2F3F6B49F88}" type="presParOf" srcId="{2DCEB8CD-A1A7-4E7B-BE37-CE486083715B}" destId="{6A561DC5-845C-4930-9AA9-F5035F44447E}" srcOrd="0" destOrd="0" presId="urn:microsoft.com/office/officeart/2005/8/layout/hierarchy3"/>
    <dgm:cxn modelId="{58693D11-923F-4DDC-B6FF-A13E6AD02643}" type="presParOf" srcId="{2DCEB8CD-A1A7-4E7B-BE37-CE486083715B}" destId="{EFC955B6-8E44-4F38-8E8F-0492B1FA350A}" srcOrd="1" destOrd="0" presId="urn:microsoft.com/office/officeart/2005/8/layout/hierarchy3"/>
    <dgm:cxn modelId="{C0C01DE4-556C-498C-982A-422D55AE64A9}" type="presParOf" srcId="{59FD82D9-4670-42EF-B22E-861B83E23617}" destId="{2FF2D0F0-E34F-475A-9D01-D5B264B07F83}" srcOrd="1" destOrd="0" presId="urn:microsoft.com/office/officeart/2005/8/layout/hierarchy3"/>
    <dgm:cxn modelId="{8B3FA58F-EBDE-484F-828D-3E7419D45F36}" type="presParOf" srcId="{2FF2D0F0-E34F-475A-9D01-D5B264B07F83}" destId="{A9401EBA-E5D8-4497-9948-207034032D70}" srcOrd="0" destOrd="0" presId="urn:microsoft.com/office/officeart/2005/8/layout/hierarchy3"/>
    <dgm:cxn modelId="{06119777-E802-4629-83E5-296EDC02BEB1}" type="presParOf" srcId="{2FF2D0F0-E34F-475A-9D01-D5B264B07F83}" destId="{32FADA22-2A93-4F3E-8CEC-D4389F67BD79}" srcOrd="1" destOrd="0" presId="urn:microsoft.com/office/officeart/2005/8/layout/hierarchy3"/>
    <dgm:cxn modelId="{932DB349-F1AC-401E-9B91-301E2A823DD3}" type="presParOf" srcId="{2FF2D0F0-E34F-475A-9D01-D5B264B07F83}" destId="{D2DB66B9-44D8-43E3-9AE9-E05D51F07740}" srcOrd="2" destOrd="0" presId="urn:microsoft.com/office/officeart/2005/8/layout/hierarchy3"/>
    <dgm:cxn modelId="{E8EF2CD7-2517-4888-9FFF-6A28914F5BFA}" type="presParOf" srcId="{2FF2D0F0-E34F-475A-9D01-D5B264B07F83}" destId="{F80B59AA-0822-4784-B81C-CE46561E2444}" srcOrd="3" destOrd="0" presId="urn:microsoft.com/office/officeart/2005/8/layout/hierarchy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EBC46-38E4-4A3D-BC79-4F850915E9F3}" type="datetimeFigureOut">
              <a:rPr lang="fr-FR" smtClean="0"/>
              <a:pPr/>
              <a:t>02/09/2013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4F4DE-2C3B-40FF-9525-E7BB980B35A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François Fouquet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4F4DE-2C3B-40FF-9525-E7BB980B35A8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4F4DE-2C3B-40FF-9525-E7BB980B35A8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Kick </a:t>
            </a:r>
            <a:r>
              <a:rPr lang="fr-FR" dirty="0" err="1" smtClean="0"/>
              <a:t>execute</a:t>
            </a:r>
            <a:r>
              <a:rPr lang="fr-FR" baseline="0" dirty="0" smtClean="0"/>
              <a:t> le code des </a:t>
            </a:r>
            <a:r>
              <a:rPr lang="fr-FR" baseline="0" dirty="0" err="1" smtClean="0"/>
              <a:t>frag</a:t>
            </a:r>
            <a:r>
              <a:rPr lang="fr-FR" baseline="0" dirty="0" smtClean="0"/>
              <a:t> liés</a:t>
            </a:r>
          </a:p>
          <a:p>
            <a:r>
              <a:rPr lang="fr-FR" baseline="0" dirty="0" smtClean="0"/>
              <a:t>=&gt; Ajouter l’image du model@</a:t>
            </a:r>
            <a:r>
              <a:rPr lang="fr-FR" baseline="0" dirty="0" err="1" smtClean="0"/>
              <a:t>runtime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4F4DE-2C3B-40FF-9525-E7BB980B35A8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4F4DE-2C3B-40FF-9525-E7BB980B35A8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Pas parler de </a:t>
            </a:r>
            <a:r>
              <a:rPr lang="fr-FR" dirty="0" err="1" smtClean="0"/>
              <a:t>json</a:t>
            </a:r>
            <a:r>
              <a:rPr lang="fr-FR" dirty="0" smtClean="0"/>
              <a:t> </a:t>
            </a:r>
            <a:r>
              <a:rPr lang="fr-FR" dirty="0" err="1" smtClean="0"/>
              <a:t>xmi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4F4DE-2C3B-40FF-9525-E7BB980B35A8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Donner la date du standard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4F4DE-2C3B-40FF-9525-E7BB980B35A8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4F4DE-2C3B-40FF-9525-E7BB980B35A8}" type="slidenum">
              <a:rPr lang="fr-FR" smtClean="0"/>
              <a:pPr/>
              <a:t>36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mtClean="0"/>
              <a:t>Rajouter</a:t>
            </a:r>
            <a:r>
              <a:rPr lang="fr-FR" baseline="0" smtClean="0"/>
              <a:t> HEADS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4F4DE-2C3B-40FF-9525-E7BB980B35A8}" type="slidenum">
              <a:rPr lang="fr-FR" smtClean="0"/>
              <a:pPr/>
              <a:t>37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CA1CDBC-46F2-4104-9D2A-81D10BB024DF}" type="datetime1">
              <a:rPr lang="fr-FR" smtClean="0"/>
              <a:pPr/>
              <a:t>02/09/2013</a:t>
            </a:fld>
            <a:endParaRPr lang="fr-BE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86C264-E047-455F-BEC3-3C16DFA09863}" type="datetime1">
              <a:rPr lang="fr-FR" smtClean="0"/>
              <a:pPr/>
              <a:t>02/09/2013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2BA1D1-5A89-49F7-9B47-1AE7094AB132}" type="datetime1">
              <a:rPr lang="fr-FR" smtClean="0"/>
              <a:pPr/>
              <a:t>02/09/2013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DD2F85-B648-4EC0-B18B-618990501060}" type="datetime1">
              <a:rPr lang="fr-FR" smtClean="0"/>
              <a:pPr/>
              <a:t>02/09/2013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769B9-9AC0-4F83-BA9F-2CB798589D0E}" type="datetime1">
              <a:rPr lang="fr-FR" smtClean="0"/>
              <a:pPr/>
              <a:t>02/09/2013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C31805-B1DC-43E8-A170-E39E16B89DEC}" type="datetime1">
              <a:rPr lang="fr-FR" smtClean="0"/>
              <a:pPr/>
              <a:t>02/09/2013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83DA75-AE72-44D5-9F8D-668B569BBCE4}" type="datetime1">
              <a:rPr lang="fr-FR" smtClean="0"/>
              <a:pPr/>
              <a:t>02/09/2013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7ECFCE-90D2-4D8A-BC40-AD30670F2BBC}" type="datetime1">
              <a:rPr lang="fr-FR" smtClean="0"/>
              <a:pPr/>
              <a:t>02/09/2013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A044F1-5B6C-4B8D-8D05-B1AB4CC9BB8C}" type="datetime1">
              <a:rPr lang="fr-FR" smtClean="0"/>
              <a:pPr/>
              <a:t>02/09/2013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D8D4941-8532-4FD2-8F3F-9E38C05171D8}" type="datetime1">
              <a:rPr lang="fr-FR" smtClean="0"/>
              <a:pPr/>
              <a:t>02/09/2013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13BF337-ECC6-45DE-99D3-F40DEC236A77}" type="datetime1">
              <a:rPr lang="fr-FR" smtClean="0"/>
              <a:pPr/>
              <a:t>02/09/2013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CB00AE4-11DD-4DB2-BE65-B32B60E68086}" type="datetime1">
              <a:rPr lang="fr-FR" smtClean="0"/>
              <a:pPr/>
              <a:t>02/09/2013</a:t>
            </a:fld>
            <a:endParaRPr lang="fr-BE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KEVOREE FOR WEB ENGINEERING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Soutenance de stage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000628" y="428604"/>
            <a:ext cx="41433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Maxime Tricoire</a:t>
            </a:r>
          </a:p>
          <a:p>
            <a:pPr algn="r"/>
            <a:r>
              <a:rPr lang="fr-FR" sz="1100" dirty="0" smtClean="0"/>
              <a:t>Master 2 Génie Logiciel - ISTIC</a:t>
            </a:r>
            <a:endParaRPr lang="fr-FR" sz="1100" dirty="0"/>
          </a:p>
        </p:txBody>
      </p:sp>
      <p:sp>
        <p:nvSpPr>
          <p:cNvPr id="9" name="ZoneTexte 8"/>
          <p:cNvSpPr txBox="1"/>
          <p:nvPr/>
        </p:nvSpPr>
        <p:spPr>
          <a:xfrm>
            <a:off x="0" y="428604"/>
            <a:ext cx="35719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Olivier </a:t>
            </a:r>
            <a:r>
              <a:rPr lang="fr-FR" sz="1100" dirty="0" err="1" smtClean="0"/>
              <a:t>Barais</a:t>
            </a:r>
            <a:r>
              <a:rPr lang="fr-FR" sz="1100" dirty="0" smtClean="0"/>
              <a:t> – Maître de stage</a:t>
            </a:r>
          </a:p>
          <a:p>
            <a:r>
              <a:rPr lang="fr-FR" sz="1100" dirty="0" smtClean="0"/>
              <a:t>François Fouquet - Docteur</a:t>
            </a:r>
          </a:p>
          <a:p>
            <a:r>
              <a:rPr lang="fr-FR" sz="1100" dirty="0" smtClean="0"/>
              <a:t>Thierry Duval – Enseignant responsable</a:t>
            </a:r>
            <a:endParaRPr lang="fr-FR" sz="1100" dirty="0"/>
          </a:p>
        </p:txBody>
      </p:sp>
      <p:sp>
        <p:nvSpPr>
          <p:cNvPr id="10" name="ZoneTexte 9"/>
          <p:cNvSpPr txBox="1"/>
          <p:nvPr/>
        </p:nvSpPr>
        <p:spPr>
          <a:xfrm>
            <a:off x="6572264" y="4071942"/>
            <a:ext cx="18838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Mardi 3 Septembre 2013</a:t>
            </a:r>
            <a:endParaRPr lang="fr-FR" sz="1100" dirty="0"/>
          </a:p>
        </p:txBody>
      </p:sp>
      <p:pic>
        <p:nvPicPr>
          <p:cNvPr id="1030" name="Picture 6" descr="C:\Users\Leiko\Pictures\stageM2\logo_isti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43219" y="0"/>
            <a:ext cx="1200781" cy="428604"/>
          </a:xfrm>
          <a:prstGeom prst="rect">
            <a:avLst/>
          </a:prstGeom>
          <a:noFill/>
        </p:spPr>
      </p:pic>
      <p:pic>
        <p:nvPicPr>
          <p:cNvPr id="1031" name="Picture 7" descr="C:\Users\Leiko\Pictures\stageM2\logo_inri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215865" cy="4381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1"/>
          <p:cNvSpPr>
            <a:spLocks noGrp="1"/>
          </p:cNvSpPr>
          <p:nvPr>
            <p:ph idx="1"/>
          </p:nvPr>
        </p:nvSpPr>
        <p:spPr>
          <a:xfrm>
            <a:off x="3028968" y="1714489"/>
            <a:ext cx="5757874" cy="3000395"/>
          </a:xfrm>
        </p:spPr>
        <p:txBody>
          <a:bodyPr>
            <a:normAutofit/>
          </a:bodyPr>
          <a:lstStyle/>
          <a:p>
            <a:r>
              <a:rPr lang="fr-FR" sz="1800" dirty="0" smtClean="0"/>
              <a:t>Encapsule la sémantique de communication</a:t>
            </a:r>
          </a:p>
          <a:p>
            <a:pPr lvl="1"/>
            <a:r>
              <a:rPr lang="fr-FR" sz="1400" dirty="0" smtClean="0"/>
              <a:t>Le protocole utilisé pour transférer les messages</a:t>
            </a:r>
          </a:p>
          <a:p>
            <a:pPr>
              <a:buNone/>
            </a:pPr>
            <a:endParaRPr lang="fr-FR" sz="1800" dirty="0" smtClean="0"/>
          </a:p>
          <a:p>
            <a:r>
              <a:rPr lang="fr-FR" sz="1800" dirty="0" smtClean="0"/>
              <a:t>Connecte des ports entre eux</a:t>
            </a:r>
          </a:p>
          <a:p>
            <a:endParaRPr lang="fr-FR" sz="1800" dirty="0" smtClean="0"/>
          </a:p>
          <a:p>
            <a:r>
              <a:rPr lang="fr-FR" sz="1800" dirty="0" smtClean="0"/>
              <a:t>Son code est exécuté comme un fragment sur le nœud dans lequel est contenu le composant auquel il est relié</a:t>
            </a:r>
            <a:endParaRPr lang="fr-FR" sz="1400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II. La plateforme Kevoree</a:t>
            </a:r>
            <a:endParaRPr lang="fr-FR" sz="2800" dirty="0"/>
          </a:p>
        </p:txBody>
      </p:sp>
      <p:pic>
        <p:nvPicPr>
          <p:cNvPr id="5" name="Picture 3" descr="C:\Users\Leiko\Pictures\stageM2\kwe_entities\cha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785926"/>
            <a:ext cx="1219200" cy="1219200"/>
          </a:xfrm>
          <a:prstGeom prst="rect">
            <a:avLst/>
          </a:prstGeom>
          <a:noFill/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1"/>
          <p:cNvSpPr>
            <a:spLocks noGrp="1"/>
          </p:cNvSpPr>
          <p:nvPr>
            <p:ph idx="1"/>
          </p:nvPr>
        </p:nvSpPr>
        <p:spPr>
          <a:xfrm>
            <a:off x="3028968" y="1714489"/>
            <a:ext cx="5757874" cy="3000395"/>
          </a:xfrm>
        </p:spPr>
        <p:txBody>
          <a:bodyPr>
            <a:normAutofit/>
          </a:bodyPr>
          <a:lstStyle/>
          <a:p>
            <a:r>
              <a:rPr lang="fr-FR" sz="1800" dirty="0" smtClean="0"/>
              <a:t>Encapsule la sémantique de synchronisation</a:t>
            </a:r>
          </a:p>
          <a:p>
            <a:pPr lvl="1"/>
            <a:r>
              <a:rPr lang="fr-FR" sz="1400" dirty="0" smtClean="0"/>
              <a:t>Partage de modèles entre les nœuds</a:t>
            </a:r>
          </a:p>
          <a:p>
            <a:pPr lvl="1"/>
            <a:endParaRPr lang="fr-FR" sz="1400" dirty="0" smtClean="0"/>
          </a:p>
          <a:p>
            <a:r>
              <a:rPr lang="fr-FR" sz="1800" dirty="0" smtClean="0"/>
              <a:t>Fourni les méthodes permettant de gérer la synchronisation</a:t>
            </a:r>
          </a:p>
          <a:p>
            <a:pPr lvl="1"/>
            <a:r>
              <a:rPr lang="fr-FR" sz="1400" dirty="0" smtClean="0"/>
              <a:t>Push, pull</a:t>
            </a:r>
          </a:p>
          <a:p>
            <a:endParaRPr lang="fr-FR" sz="1800" dirty="0" smtClean="0"/>
          </a:p>
          <a:p>
            <a:r>
              <a:rPr lang="fr-FR" sz="1800" dirty="0" smtClean="0"/>
              <a:t>Son code est exécuté comme un fragment sur les nœuds auquel il est connecté</a:t>
            </a:r>
            <a:endParaRPr lang="fr-FR" sz="1400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II. La plateforme Kevoree</a:t>
            </a:r>
            <a:endParaRPr lang="fr-FR" sz="2800" dirty="0"/>
          </a:p>
        </p:txBody>
      </p:sp>
      <p:pic>
        <p:nvPicPr>
          <p:cNvPr id="6" name="Picture 5" descr="C:\Users\Leiko\Pictures\stageM2\kwe_entities\grou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785926"/>
            <a:ext cx="1214446" cy="1214446"/>
          </a:xfrm>
          <a:prstGeom prst="rect">
            <a:avLst/>
          </a:prstGeom>
          <a:noFill/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1"/>
          <p:cNvSpPr>
            <a:spLocks noGrp="1"/>
          </p:cNvSpPr>
          <p:nvPr>
            <p:ph idx="1"/>
          </p:nvPr>
        </p:nvSpPr>
        <p:spPr>
          <a:xfrm>
            <a:off x="571472" y="1500175"/>
            <a:ext cx="5757874" cy="4000527"/>
          </a:xfrm>
        </p:spPr>
        <p:txBody>
          <a:bodyPr>
            <a:normAutofit/>
          </a:bodyPr>
          <a:lstStyle/>
          <a:p>
            <a:r>
              <a:rPr lang="fr-FR" sz="1800" dirty="0" smtClean="0"/>
              <a:t>Le code du </a:t>
            </a:r>
            <a:r>
              <a:rPr lang="fr-FR" sz="1800" dirty="0" err="1" smtClean="0"/>
              <a:t>BasicGroup</a:t>
            </a:r>
            <a:r>
              <a:rPr lang="fr-FR" sz="1800" dirty="0" smtClean="0"/>
              <a:t> est exécuté sur chaque nœud auquel il est connecté</a:t>
            </a:r>
          </a:p>
          <a:p>
            <a:pPr lvl="1"/>
            <a:r>
              <a:rPr lang="fr-FR" sz="1400" dirty="0" smtClean="0"/>
              <a:t>Fournissant ainsi les méthodes push et pull aux nœuds « node0 », « node1 » et « node2 »</a:t>
            </a:r>
          </a:p>
          <a:p>
            <a:pPr lvl="1"/>
            <a:endParaRPr lang="fr-FR" sz="1400" dirty="0" smtClean="0"/>
          </a:p>
          <a:p>
            <a:r>
              <a:rPr lang="fr-FR" sz="1800" dirty="0" smtClean="0"/>
              <a:t>Le code du </a:t>
            </a:r>
            <a:r>
              <a:rPr lang="fr-FR" sz="1800" dirty="0" err="1" smtClean="0"/>
              <a:t>NioChannel</a:t>
            </a:r>
            <a:r>
              <a:rPr lang="fr-FR" sz="1800" dirty="0" smtClean="0"/>
              <a:t> est exécuté sur chaque nœud auquel il est connecté</a:t>
            </a:r>
          </a:p>
          <a:p>
            <a:endParaRPr lang="fr-FR" sz="1800" dirty="0" smtClean="0"/>
          </a:p>
          <a:p>
            <a:r>
              <a:rPr lang="fr-FR" sz="1800" dirty="0" smtClean="0"/>
              <a:t>Afin de savoir comment</a:t>
            </a:r>
          </a:p>
          <a:p>
            <a:pPr>
              <a:buNone/>
            </a:pPr>
            <a:r>
              <a:rPr lang="fr-FR" sz="1800" dirty="0" smtClean="0"/>
              <a:t>	joindre les différentes entités</a:t>
            </a:r>
          </a:p>
          <a:p>
            <a:pPr>
              <a:buNone/>
            </a:pPr>
            <a:r>
              <a:rPr lang="fr-FR" sz="1800" dirty="0" smtClean="0"/>
              <a:t>	on utilise les attributs des</a:t>
            </a:r>
          </a:p>
          <a:p>
            <a:pPr>
              <a:buNone/>
            </a:pPr>
            <a:r>
              <a:rPr lang="fr-FR" sz="1800" dirty="0" smtClean="0"/>
              <a:t>	dictionnaires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II. La plateforme Kevoree</a:t>
            </a:r>
            <a:endParaRPr lang="fr-FR" sz="2800" dirty="0"/>
          </a:p>
        </p:txBody>
      </p:sp>
      <p:pic>
        <p:nvPicPr>
          <p:cNvPr id="19458" name="Picture 2" descr="C:\Users\Leiko\Pictures\stageM2\mode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3571876"/>
            <a:ext cx="3857652" cy="2638858"/>
          </a:xfrm>
          <a:prstGeom prst="rect">
            <a:avLst/>
          </a:prstGeom>
          <a:noFill/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1"/>
          <p:cNvSpPr>
            <a:spLocks noGrp="1"/>
          </p:cNvSpPr>
          <p:nvPr>
            <p:ph idx="1"/>
          </p:nvPr>
        </p:nvSpPr>
        <p:spPr>
          <a:xfrm>
            <a:off x="4500562" y="1500174"/>
            <a:ext cx="4357718" cy="3000395"/>
          </a:xfrm>
        </p:spPr>
        <p:txBody>
          <a:bodyPr>
            <a:normAutofit/>
          </a:bodyPr>
          <a:lstStyle/>
          <a:p>
            <a:r>
              <a:rPr lang="fr-FR" sz="1800" dirty="0" smtClean="0"/>
              <a:t>Chaque entité du modèle a un dictionnaire d’attributs</a:t>
            </a:r>
          </a:p>
          <a:p>
            <a:endParaRPr lang="fr-FR" sz="1800" dirty="0" smtClean="0"/>
          </a:p>
          <a:p>
            <a:r>
              <a:rPr lang="fr-FR" sz="1800" dirty="0" smtClean="0"/>
              <a:t>Permet au système d’être modifié dynamiquement</a:t>
            </a:r>
          </a:p>
          <a:p>
            <a:pPr lvl="1"/>
            <a:r>
              <a:rPr lang="fr-FR" sz="1400" dirty="0" smtClean="0"/>
              <a:t>model@</a:t>
            </a:r>
            <a:r>
              <a:rPr lang="fr-FR" sz="1400" dirty="0" err="1" smtClean="0"/>
              <a:t>runtime</a:t>
            </a:r>
            <a:endParaRPr lang="fr-FR" sz="1400" dirty="0" smtClean="0"/>
          </a:p>
          <a:p>
            <a:pPr lvl="1"/>
            <a:endParaRPr lang="fr-FR" sz="1400" dirty="0" smtClean="0"/>
          </a:p>
          <a:p>
            <a:endParaRPr lang="fr-FR" sz="1800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II. La plateforme Kevoree</a:t>
            </a:r>
            <a:endParaRPr lang="fr-FR" sz="2800" dirty="0"/>
          </a:p>
        </p:txBody>
      </p:sp>
      <p:pic>
        <p:nvPicPr>
          <p:cNvPr id="6" name="Picture 3" descr="C:\Users\Leiko\Pictures\stageM2\node_properties_we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1428735"/>
            <a:ext cx="3683847" cy="4071967"/>
          </a:xfrm>
          <a:prstGeom prst="rect">
            <a:avLst/>
          </a:prstGeom>
          <a:noFill/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1"/>
          <p:cNvSpPr>
            <a:spLocks noGrp="1"/>
          </p:cNvSpPr>
          <p:nvPr>
            <p:ph idx="1"/>
          </p:nvPr>
        </p:nvSpPr>
        <p:spPr>
          <a:xfrm>
            <a:off x="2571736" y="1714489"/>
            <a:ext cx="6115064" cy="1500197"/>
          </a:xfrm>
        </p:spPr>
        <p:txBody>
          <a:bodyPr>
            <a:normAutofit/>
          </a:bodyPr>
          <a:lstStyle/>
          <a:p>
            <a:r>
              <a:rPr lang="fr-FR" sz="1800" dirty="0" smtClean="0"/>
              <a:t>Kevoree fonctionne sur une multitude de plateformes</a:t>
            </a:r>
          </a:p>
          <a:p>
            <a:endParaRPr lang="fr-FR" sz="1800" dirty="0" smtClean="0"/>
          </a:p>
          <a:p>
            <a:r>
              <a:rPr lang="fr-FR" sz="1800" dirty="0" smtClean="0"/>
              <a:t>Améliore l’hétérogénéité des architectures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II. La plateforme Kevoree</a:t>
            </a:r>
            <a:endParaRPr lang="fr-FR" sz="2800" dirty="0"/>
          </a:p>
        </p:txBody>
      </p:sp>
      <p:grpSp>
        <p:nvGrpSpPr>
          <p:cNvPr id="2" name="Groupe 7"/>
          <p:cNvGrpSpPr/>
          <p:nvPr/>
        </p:nvGrpSpPr>
        <p:grpSpPr>
          <a:xfrm>
            <a:off x="642910" y="1714488"/>
            <a:ext cx="989405" cy="989405"/>
            <a:chOff x="2041346" y="1989"/>
            <a:chExt cx="989405" cy="989405"/>
          </a:xfrm>
        </p:grpSpPr>
        <p:sp>
          <p:nvSpPr>
            <p:cNvPr id="9" name="Ellipse 8"/>
            <p:cNvSpPr/>
            <p:nvPr/>
          </p:nvSpPr>
          <p:spPr>
            <a:xfrm>
              <a:off x="2041346" y="1989"/>
              <a:ext cx="989405" cy="98940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Ellipse 4"/>
            <p:cNvSpPr/>
            <p:nvPr/>
          </p:nvSpPr>
          <p:spPr>
            <a:xfrm>
              <a:off x="2186241" y="146884"/>
              <a:ext cx="699615" cy="6996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900" kern="1200" dirty="0" smtClean="0"/>
                <a:t>Plateformes</a:t>
              </a:r>
              <a:endParaRPr lang="fr-FR" sz="900" kern="1200" dirty="0"/>
            </a:p>
          </p:txBody>
        </p:sp>
      </p:grpSp>
      <p:pic>
        <p:nvPicPr>
          <p:cNvPr id="35842" name="Picture 2" descr="C:\Users\Leiko\Pictures\stageM2\java-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4279569"/>
            <a:ext cx="1123877" cy="690554"/>
          </a:xfrm>
          <a:prstGeom prst="rect">
            <a:avLst/>
          </a:prstGeom>
          <a:noFill/>
        </p:spPr>
      </p:pic>
      <p:pic>
        <p:nvPicPr>
          <p:cNvPr id="35843" name="Picture 3" descr="C:\Users\Leiko\Pictures\stageM2\logo_arduin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72330" y="4351007"/>
            <a:ext cx="857256" cy="584951"/>
          </a:xfrm>
          <a:prstGeom prst="rect">
            <a:avLst/>
          </a:prstGeom>
          <a:noFill/>
        </p:spPr>
      </p:pic>
      <p:pic>
        <p:nvPicPr>
          <p:cNvPr id="35844" name="Picture 4" descr="C:\Users\Leiko\Pictures\stageM2\2312719-a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1802" y="4208131"/>
            <a:ext cx="928694" cy="696521"/>
          </a:xfrm>
          <a:prstGeom prst="rect">
            <a:avLst/>
          </a:prstGeom>
          <a:noFill/>
        </p:spPr>
      </p:pic>
      <p:pic>
        <p:nvPicPr>
          <p:cNvPr id="35845" name="Picture 5" descr="C:\Users\Leiko\Pictures\stageM2\cloud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00633" y="4208131"/>
            <a:ext cx="1171565" cy="935381"/>
          </a:xfrm>
          <a:prstGeom prst="rect">
            <a:avLst/>
          </a:prstGeom>
          <a:noFill/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1"/>
          <p:cNvSpPr>
            <a:spLocks noGrp="1"/>
          </p:cNvSpPr>
          <p:nvPr>
            <p:ph idx="1"/>
          </p:nvPr>
        </p:nvSpPr>
        <p:spPr>
          <a:xfrm>
            <a:off x="2571736" y="1714489"/>
            <a:ext cx="6115064" cy="4286279"/>
          </a:xfrm>
        </p:spPr>
        <p:txBody>
          <a:bodyPr>
            <a:normAutofit/>
          </a:bodyPr>
          <a:lstStyle/>
          <a:p>
            <a:r>
              <a:rPr lang="fr-FR" sz="1800" dirty="0" smtClean="0"/>
              <a:t>Plusieurs outils ont été développé pour améliorer l’expérience utilisateur</a:t>
            </a:r>
          </a:p>
          <a:p>
            <a:pPr lvl="1"/>
            <a:endParaRPr lang="fr-FR" sz="1400" dirty="0" smtClean="0"/>
          </a:p>
          <a:p>
            <a:r>
              <a:rPr lang="fr-FR" sz="1800" dirty="0" smtClean="0"/>
              <a:t>Interpréteur de script permettant de générer des modèles</a:t>
            </a:r>
          </a:p>
          <a:p>
            <a:pPr lvl="1"/>
            <a:r>
              <a:rPr lang="fr-FR" sz="1400" dirty="0" err="1" smtClean="0"/>
              <a:t>KevScript</a:t>
            </a:r>
            <a:endParaRPr lang="fr-FR" sz="1400" dirty="0" smtClean="0"/>
          </a:p>
          <a:p>
            <a:pPr lvl="1"/>
            <a:endParaRPr lang="fr-FR" sz="1400" dirty="0" smtClean="0"/>
          </a:p>
          <a:p>
            <a:r>
              <a:rPr lang="fr-FR" sz="1800" dirty="0" smtClean="0"/>
              <a:t>Editeur de modèles</a:t>
            </a:r>
          </a:p>
          <a:p>
            <a:pPr lvl="1"/>
            <a:r>
              <a:rPr lang="fr-FR" sz="1400" dirty="0" smtClean="0"/>
              <a:t>Application graphique développée en Java</a:t>
            </a:r>
          </a:p>
          <a:p>
            <a:pPr lvl="1"/>
            <a:endParaRPr lang="fr-FR" sz="1400" dirty="0" smtClean="0"/>
          </a:p>
          <a:p>
            <a:r>
              <a:rPr lang="fr-FR" sz="1800" dirty="0" smtClean="0"/>
              <a:t>Environnements d’exécution</a:t>
            </a:r>
          </a:p>
          <a:p>
            <a:pPr lvl="1"/>
            <a:r>
              <a:rPr lang="fr-FR" sz="1400" dirty="0" smtClean="0"/>
              <a:t>Application graphique développée en Java</a:t>
            </a:r>
          </a:p>
          <a:p>
            <a:pPr lvl="1"/>
            <a:r>
              <a:rPr lang="fr-FR" sz="1400" dirty="0" smtClean="0"/>
              <a:t>Disponible pour Java et Android</a:t>
            </a:r>
          </a:p>
          <a:p>
            <a:pPr lvl="1"/>
            <a:endParaRPr lang="fr-FR" sz="1400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II. La plateforme Kevoree</a:t>
            </a:r>
            <a:endParaRPr lang="fr-FR" sz="2800" dirty="0"/>
          </a:p>
        </p:txBody>
      </p:sp>
      <p:grpSp>
        <p:nvGrpSpPr>
          <p:cNvPr id="2" name="Groupe 7"/>
          <p:cNvGrpSpPr/>
          <p:nvPr/>
        </p:nvGrpSpPr>
        <p:grpSpPr>
          <a:xfrm>
            <a:off x="642910" y="1714488"/>
            <a:ext cx="989405" cy="989405"/>
            <a:chOff x="2041346" y="1989"/>
            <a:chExt cx="989405" cy="989405"/>
          </a:xfrm>
        </p:grpSpPr>
        <p:sp>
          <p:nvSpPr>
            <p:cNvPr id="9" name="Ellipse 8"/>
            <p:cNvSpPr/>
            <p:nvPr/>
          </p:nvSpPr>
          <p:spPr>
            <a:xfrm>
              <a:off x="2041346" y="1989"/>
              <a:ext cx="989405" cy="98940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Ellipse 4"/>
            <p:cNvSpPr/>
            <p:nvPr/>
          </p:nvSpPr>
          <p:spPr>
            <a:xfrm>
              <a:off x="2186241" y="146884"/>
              <a:ext cx="699615" cy="6996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900" kern="1200" dirty="0" smtClean="0"/>
                <a:t>Outils</a:t>
              </a:r>
              <a:endParaRPr lang="fr-FR" sz="900" kern="1200" dirty="0"/>
            </a:p>
          </p:txBody>
        </p:sp>
      </p:grp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III. Des entités Kevoree pour le Web</a:t>
            </a:r>
            <a:endParaRPr lang="fr-FR" sz="2800" dirty="0"/>
          </a:p>
        </p:txBody>
      </p:sp>
      <p:graphicFrame>
        <p:nvGraphicFramePr>
          <p:cNvPr id="8" name="Diagramme 7"/>
          <p:cNvGraphicFramePr/>
          <p:nvPr/>
        </p:nvGraphicFramePr>
        <p:xfrm>
          <a:off x="1524000" y="172245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/>
          <p:cNvSpPr>
            <a:spLocks noGrp="1"/>
          </p:cNvSpPr>
          <p:nvPr>
            <p:ph idx="1"/>
          </p:nvPr>
        </p:nvSpPr>
        <p:spPr>
          <a:xfrm>
            <a:off x="2786050" y="1500174"/>
            <a:ext cx="6072230" cy="3000395"/>
          </a:xfrm>
        </p:spPr>
        <p:txBody>
          <a:bodyPr>
            <a:normAutofit/>
          </a:bodyPr>
          <a:lstStyle/>
          <a:p>
            <a:r>
              <a:rPr lang="fr-FR" sz="1800" dirty="0" smtClean="0"/>
              <a:t>Canal de communication utilisant </a:t>
            </a:r>
            <a:r>
              <a:rPr lang="fr-FR" sz="1800" dirty="0" smtClean="0"/>
              <a:t>TCP</a:t>
            </a:r>
          </a:p>
          <a:p>
            <a:pPr lvl="1"/>
            <a:r>
              <a:rPr lang="fr-FR" sz="1400" dirty="0" smtClean="0"/>
              <a:t>Normalisé </a:t>
            </a:r>
            <a:r>
              <a:rPr lang="fr-FR" sz="1400" dirty="0" smtClean="0"/>
              <a:t>par </a:t>
            </a:r>
            <a:r>
              <a:rPr lang="fr-FR" sz="1400" dirty="0" smtClean="0"/>
              <a:t>l’IETF</a:t>
            </a:r>
            <a:r>
              <a:rPr lang="fr-FR" sz="1400" dirty="0" smtClean="0"/>
              <a:t> dans </a:t>
            </a:r>
            <a:r>
              <a:rPr lang="fr-FR" sz="1400" dirty="0" smtClean="0"/>
              <a:t>la RFC 6455 en Décembre 2011</a:t>
            </a:r>
            <a:endParaRPr lang="fr-FR" sz="1400" dirty="0" smtClean="0"/>
          </a:p>
          <a:p>
            <a:endParaRPr lang="fr-FR" sz="1800" dirty="0" smtClean="0"/>
          </a:p>
          <a:p>
            <a:r>
              <a:rPr lang="fr-FR" sz="1800" dirty="0" smtClean="0"/>
              <a:t>Utilisation possible au sein d’un navigateur Web</a:t>
            </a:r>
          </a:p>
          <a:p>
            <a:pPr lvl="1"/>
            <a:r>
              <a:rPr lang="fr-FR" sz="1400" dirty="0" smtClean="0"/>
              <a:t>Via Javascript</a:t>
            </a:r>
          </a:p>
          <a:p>
            <a:pPr lvl="1"/>
            <a:endParaRPr lang="fr-FR" sz="1000" dirty="0" smtClean="0"/>
          </a:p>
          <a:p>
            <a:r>
              <a:rPr lang="fr-FR" sz="1800" dirty="0" smtClean="0"/>
              <a:t>Connexion bidirectionnelle « client – serveur »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III. Des entités Kevoree pour le Web</a:t>
            </a:r>
            <a:endParaRPr lang="fr-FR" sz="2800" dirty="0"/>
          </a:p>
        </p:txBody>
      </p:sp>
      <p:grpSp>
        <p:nvGrpSpPr>
          <p:cNvPr id="5" name="Groupe 4"/>
          <p:cNvGrpSpPr/>
          <p:nvPr/>
        </p:nvGrpSpPr>
        <p:grpSpPr>
          <a:xfrm>
            <a:off x="571472" y="1560902"/>
            <a:ext cx="1225156" cy="1225156"/>
            <a:chOff x="726280" y="476051"/>
            <a:chExt cx="653652" cy="653652"/>
          </a:xfrm>
        </p:grpSpPr>
        <p:sp>
          <p:nvSpPr>
            <p:cNvPr id="6" name="Ellipse 5"/>
            <p:cNvSpPr/>
            <p:nvPr/>
          </p:nvSpPr>
          <p:spPr>
            <a:xfrm>
              <a:off x="726280" y="476051"/>
              <a:ext cx="653652" cy="65365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Ellipse 4"/>
            <p:cNvSpPr/>
            <p:nvPr/>
          </p:nvSpPr>
          <p:spPr>
            <a:xfrm>
              <a:off x="822005" y="571776"/>
              <a:ext cx="462202" cy="4622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000" kern="1200" dirty="0" smtClean="0"/>
                <a:t>Web Socket</a:t>
              </a:r>
              <a:endParaRPr lang="fr-FR" sz="2000" kern="1200" dirty="0"/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1428728" y="4429132"/>
            <a:ext cx="6775864" cy="369332"/>
            <a:chOff x="1071538" y="5000636"/>
            <a:chExt cx="6775864" cy="369332"/>
          </a:xfrm>
        </p:grpSpPr>
        <p:sp>
          <p:nvSpPr>
            <p:cNvPr id="10" name="Flèche droite 9"/>
            <p:cNvSpPr/>
            <p:nvPr/>
          </p:nvSpPr>
          <p:spPr>
            <a:xfrm>
              <a:off x="1071538" y="5000636"/>
              <a:ext cx="714380" cy="35719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1928794" y="5000636"/>
              <a:ext cx="5918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Garder une connexion active entre client et serveur</a:t>
              </a:r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1428728" y="5131370"/>
            <a:ext cx="6046497" cy="646331"/>
            <a:chOff x="1071538" y="5000636"/>
            <a:chExt cx="6046497" cy="646331"/>
          </a:xfrm>
        </p:grpSpPr>
        <p:sp>
          <p:nvSpPr>
            <p:cNvPr id="13" name="Flèche droite 12"/>
            <p:cNvSpPr/>
            <p:nvPr/>
          </p:nvSpPr>
          <p:spPr>
            <a:xfrm>
              <a:off x="1071538" y="5084216"/>
              <a:ext cx="714380" cy="35719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1928794" y="5000636"/>
              <a:ext cx="51892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Proposer un point de centralisation publique</a:t>
              </a:r>
            </a:p>
            <a:p>
              <a:r>
                <a:rPr lang="fr-FR" dirty="0" smtClean="0"/>
                <a:t>dans une architecture Kevoree</a:t>
              </a:r>
            </a:p>
          </p:txBody>
        </p:sp>
      </p:grp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/>
          <p:cNvSpPr>
            <a:spLocks noGrp="1"/>
          </p:cNvSpPr>
          <p:nvPr>
            <p:ph idx="1"/>
          </p:nvPr>
        </p:nvSpPr>
        <p:spPr>
          <a:xfrm>
            <a:off x="2786050" y="1500175"/>
            <a:ext cx="6072230" cy="2143140"/>
          </a:xfrm>
        </p:spPr>
        <p:txBody>
          <a:bodyPr>
            <a:normAutofit/>
          </a:bodyPr>
          <a:lstStyle/>
          <a:p>
            <a:r>
              <a:rPr lang="fr-FR" sz="1800" dirty="0" smtClean="0"/>
              <a:t>Utilisation des </a:t>
            </a:r>
            <a:r>
              <a:rPr lang="fr-FR" sz="1800" dirty="0" err="1" smtClean="0"/>
              <a:t>WebSockets</a:t>
            </a:r>
            <a:r>
              <a:rPr lang="fr-FR" sz="1800" dirty="0" smtClean="0"/>
              <a:t> comme protocole</a:t>
            </a:r>
          </a:p>
          <a:p>
            <a:endParaRPr lang="fr-FR" sz="1800" dirty="0" smtClean="0"/>
          </a:p>
          <a:p>
            <a:r>
              <a:rPr lang="fr-FR" sz="1800" dirty="0" smtClean="0"/>
              <a:t>Architecture basée sur un serveur central</a:t>
            </a:r>
          </a:p>
          <a:p>
            <a:endParaRPr lang="fr-FR" sz="1800" dirty="0" smtClean="0"/>
          </a:p>
          <a:p>
            <a:r>
              <a:rPr lang="fr-FR" sz="1800" dirty="0" smtClean="0"/>
              <a:t>Permettre d’atteindre des nœuds sans connaître leur interface réseau</a:t>
            </a:r>
            <a:endParaRPr lang="fr-FR" sz="1400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III. Des entités Kevoree pour le Web</a:t>
            </a:r>
            <a:endParaRPr lang="fr-FR" sz="2800" dirty="0"/>
          </a:p>
        </p:txBody>
      </p:sp>
      <p:grpSp>
        <p:nvGrpSpPr>
          <p:cNvPr id="2" name="Groupe 4"/>
          <p:cNvGrpSpPr/>
          <p:nvPr/>
        </p:nvGrpSpPr>
        <p:grpSpPr>
          <a:xfrm>
            <a:off x="571472" y="1560902"/>
            <a:ext cx="1225156" cy="1225156"/>
            <a:chOff x="726280" y="476051"/>
            <a:chExt cx="653652" cy="653652"/>
          </a:xfrm>
        </p:grpSpPr>
        <p:sp>
          <p:nvSpPr>
            <p:cNvPr id="6" name="Ellipse 5"/>
            <p:cNvSpPr/>
            <p:nvPr/>
          </p:nvSpPr>
          <p:spPr>
            <a:xfrm>
              <a:off x="726280" y="476051"/>
              <a:ext cx="653652" cy="65365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Ellipse 4"/>
            <p:cNvSpPr/>
            <p:nvPr/>
          </p:nvSpPr>
          <p:spPr>
            <a:xfrm>
              <a:off x="822005" y="591273"/>
              <a:ext cx="462202" cy="4622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600" kern="1200" dirty="0" smtClean="0"/>
                <a:t>Kevoree</a:t>
              </a:r>
              <a:r>
                <a:rPr lang="fr-FR" sz="1600" b="1" kern="1200" dirty="0" smtClean="0"/>
                <a:t> </a:t>
              </a:r>
              <a:r>
                <a:rPr lang="fr-FR" sz="1600" kern="1200" dirty="0" smtClean="0"/>
                <a:t>Group</a:t>
              </a:r>
              <a:endParaRPr lang="fr-FR" sz="1600" kern="1200" dirty="0"/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928662" y="4929198"/>
            <a:ext cx="5602466" cy="369332"/>
            <a:chOff x="1071538" y="5000636"/>
            <a:chExt cx="5602466" cy="369332"/>
          </a:xfrm>
        </p:grpSpPr>
        <p:sp>
          <p:nvSpPr>
            <p:cNvPr id="17" name="Flèche droite 16"/>
            <p:cNvSpPr/>
            <p:nvPr/>
          </p:nvSpPr>
          <p:spPr>
            <a:xfrm>
              <a:off x="1071538" y="5000636"/>
              <a:ext cx="714380" cy="35719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1928794" y="5000636"/>
              <a:ext cx="47452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Création de 4 types de groupe différents</a:t>
              </a:r>
            </a:p>
          </p:txBody>
        </p:sp>
      </p:grpSp>
      <p:graphicFrame>
        <p:nvGraphicFramePr>
          <p:cNvPr id="20" name="Diagramme 19"/>
          <p:cNvGraphicFramePr/>
          <p:nvPr/>
        </p:nvGraphicFramePr>
        <p:xfrm>
          <a:off x="5929322" y="4000504"/>
          <a:ext cx="2428892" cy="1857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space réservé du contenu 1"/>
          <p:cNvSpPr>
            <a:spLocks noGrp="1"/>
          </p:cNvSpPr>
          <p:nvPr>
            <p:ph idx="1"/>
          </p:nvPr>
        </p:nvSpPr>
        <p:spPr>
          <a:xfrm>
            <a:off x="3214678" y="1500175"/>
            <a:ext cx="5643602" cy="2143140"/>
          </a:xfrm>
        </p:spPr>
        <p:txBody>
          <a:bodyPr>
            <a:normAutofit/>
          </a:bodyPr>
          <a:lstStyle/>
          <a:p>
            <a:r>
              <a:rPr lang="fr-FR" sz="1800" dirty="0" smtClean="0"/>
              <a:t>Similaire aux autres groupes de la librairie standard </a:t>
            </a:r>
            <a:r>
              <a:rPr lang="fr-FR" sz="1800" dirty="0" smtClean="0"/>
              <a:t>Kevoree</a:t>
            </a:r>
          </a:p>
          <a:p>
            <a:pPr lvl="1"/>
            <a:r>
              <a:rPr lang="fr-FR" sz="1400" dirty="0" smtClean="0"/>
              <a:t>Calqué sur le « </a:t>
            </a:r>
            <a:r>
              <a:rPr lang="fr-FR" sz="1400" dirty="0" err="1" smtClean="0"/>
              <a:t>BasicGroup</a:t>
            </a:r>
            <a:r>
              <a:rPr lang="fr-FR" sz="1400" dirty="0" smtClean="0"/>
              <a:t> »</a:t>
            </a:r>
            <a:endParaRPr lang="fr-FR" sz="1400" dirty="0" smtClean="0"/>
          </a:p>
          <a:p>
            <a:pPr lvl="1"/>
            <a:r>
              <a:rPr lang="fr-FR" sz="1400" dirty="0" smtClean="0"/>
              <a:t>Utilise les Web Sockets pour transférer les modèles</a:t>
            </a:r>
          </a:p>
          <a:p>
            <a:endParaRPr lang="fr-FR" sz="1800" dirty="0" smtClean="0"/>
          </a:p>
          <a:p>
            <a:r>
              <a:rPr lang="fr-FR" sz="1800" dirty="0" smtClean="0"/>
              <a:t>Serveur + client sur chaque nœud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III. Des entités Kevoree pour le Web</a:t>
            </a:r>
            <a:endParaRPr lang="fr-FR" sz="2800" dirty="0"/>
          </a:p>
        </p:txBody>
      </p:sp>
      <p:graphicFrame>
        <p:nvGraphicFramePr>
          <p:cNvPr id="24" name="Diagramme 23"/>
          <p:cNvGraphicFramePr/>
          <p:nvPr/>
        </p:nvGraphicFramePr>
        <p:xfrm>
          <a:off x="500034" y="1428736"/>
          <a:ext cx="2428892" cy="1857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graphicFrame>
        <p:nvGraphicFramePr>
          <p:cNvPr id="5" name="Diagramme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space réservé du contenu 1"/>
          <p:cNvSpPr>
            <a:spLocks noGrp="1"/>
          </p:cNvSpPr>
          <p:nvPr>
            <p:ph idx="1"/>
          </p:nvPr>
        </p:nvSpPr>
        <p:spPr>
          <a:xfrm>
            <a:off x="3214678" y="1500175"/>
            <a:ext cx="5643602" cy="3429024"/>
          </a:xfrm>
        </p:spPr>
        <p:txBody>
          <a:bodyPr>
            <a:normAutofit/>
          </a:bodyPr>
          <a:lstStyle/>
          <a:p>
            <a:r>
              <a:rPr lang="fr-FR" sz="1800" dirty="0" smtClean="0"/>
              <a:t>Un seul nœud peut avoir le rôle de « serveur maître »</a:t>
            </a:r>
          </a:p>
          <a:p>
            <a:pPr lvl="1"/>
            <a:r>
              <a:rPr lang="fr-FR" sz="1400" dirty="0" smtClean="0"/>
              <a:t>On ne définit qu’un seul port dans le modèle</a:t>
            </a:r>
          </a:p>
          <a:p>
            <a:pPr lvl="1"/>
            <a:r>
              <a:rPr lang="fr-FR" sz="1400" dirty="0" smtClean="0"/>
              <a:t>Si plus d’un port est défini </a:t>
            </a:r>
            <a:r>
              <a:rPr lang="fr-FR" sz="1400" dirty="0" smtClean="0">
                <a:sym typeface="Wingdings" pitchFamily="2" charset="2"/>
              </a:rPr>
              <a:t> déclenche une erreur</a:t>
            </a:r>
            <a:endParaRPr lang="fr-FR" sz="1400" dirty="0" smtClean="0"/>
          </a:p>
          <a:p>
            <a:endParaRPr lang="fr-FR" sz="1800" dirty="0" smtClean="0"/>
          </a:p>
          <a:p>
            <a:r>
              <a:rPr lang="fr-FR" sz="1800" dirty="0" smtClean="0"/>
              <a:t>Tous les autres nœuds sont « client »</a:t>
            </a:r>
          </a:p>
          <a:p>
            <a:pPr lvl="1"/>
            <a:r>
              <a:rPr lang="fr-FR" sz="1400" dirty="0" smtClean="0"/>
              <a:t>Connexion au serveur maître au démarrage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III. Des entités Kevoree pour le Web</a:t>
            </a:r>
            <a:endParaRPr lang="fr-FR" sz="2800" dirty="0"/>
          </a:p>
        </p:txBody>
      </p:sp>
      <p:graphicFrame>
        <p:nvGraphicFramePr>
          <p:cNvPr id="5" name="Diagramme 4"/>
          <p:cNvGraphicFramePr/>
          <p:nvPr/>
        </p:nvGraphicFramePr>
        <p:xfrm>
          <a:off x="500034" y="1428736"/>
          <a:ext cx="2428892" cy="1857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space réservé du contenu 1"/>
          <p:cNvSpPr>
            <a:spLocks noGrp="1"/>
          </p:cNvSpPr>
          <p:nvPr>
            <p:ph idx="1"/>
          </p:nvPr>
        </p:nvSpPr>
        <p:spPr>
          <a:xfrm>
            <a:off x="3214678" y="1500175"/>
            <a:ext cx="5643602" cy="1500197"/>
          </a:xfrm>
        </p:spPr>
        <p:txBody>
          <a:bodyPr>
            <a:normAutofit/>
          </a:bodyPr>
          <a:lstStyle/>
          <a:p>
            <a:r>
              <a:rPr lang="fr-FR" sz="1800" dirty="0" smtClean="0"/>
              <a:t>Push &amp; Pull uniquement possibles via le serveur maître</a:t>
            </a:r>
          </a:p>
          <a:p>
            <a:pPr lvl="1"/>
            <a:r>
              <a:rPr lang="fr-FR" sz="1400" dirty="0" smtClean="0"/>
              <a:t>Push: le serveur déploie le modèle courant à tous les clients connectés</a:t>
            </a:r>
          </a:p>
          <a:p>
            <a:pPr lvl="1"/>
            <a:r>
              <a:rPr lang="fr-FR" sz="1400" dirty="0" smtClean="0"/>
              <a:t>Pull: le serveur renvoie son modèle courant</a:t>
            </a:r>
          </a:p>
          <a:p>
            <a:pPr lvl="1"/>
            <a:endParaRPr lang="fr-FR" sz="1400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III. Des entités Kevoree pour le Web</a:t>
            </a:r>
            <a:endParaRPr lang="fr-FR" sz="2800" dirty="0"/>
          </a:p>
        </p:txBody>
      </p:sp>
      <p:graphicFrame>
        <p:nvGraphicFramePr>
          <p:cNvPr id="5" name="Diagramme 4"/>
          <p:cNvGraphicFramePr/>
          <p:nvPr/>
        </p:nvGraphicFramePr>
        <p:xfrm>
          <a:off x="500034" y="1428736"/>
          <a:ext cx="2428892" cy="1857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/>
          </a:p>
        </p:txBody>
      </p:sp>
      <p:pic>
        <p:nvPicPr>
          <p:cNvPr id="56322" name="Picture 2" descr="C:\Users\Leiko\Pictures\stageM2\MasterServer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3181370"/>
            <a:ext cx="3048000" cy="3105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space réservé du contenu 1"/>
          <p:cNvSpPr>
            <a:spLocks noGrp="1"/>
          </p:cNvSpPr>
          <p:nvPr>
            <p:ph idx="1"/>
          </p:nvPr>
        </p:nvSpPr>
        <p:spPr>
          <a:xfrm>
            <a:off x="3214678" y="1500175"/>
            <a:ext cx="5643602" cy="2500330"/>
          </a:xfrm>
        </p:spPr>
        <p:txBody>
          <a:bodyPr>
            <a:normAutofit/>
          </a:bodyPr>
          <a:lstStyle/>
          <a:p>
            <a:r>
              <a:rPr lang="fr-FR" sz="1800" dirty="0" smtClean="0"/>
              <a:t>Etend le groupe </a:t>
            </a:r>
            <a:r>
              <a:rPr lang="fr-FR" sz="1800" dirty="0" err="1" smtClean="0"/>
              <a:t>MasterServer</a:t>
            </a:r>
            <a:endParaRPr lang="fr-FR" sz="1800" dirty="0" smtClean="0"/>
          </a:p>
          <a:p>
            <a:pPr>
              <a:buNone/>
            </a:pPr>
            <a:endParaRPr lang="fr-FR" sz="1800" dirty="0" smtClean="0"/>
          </a:p>
          <a:p>
            <a:r>
              <a:rPr lang="fr-FR" sz="1800" dirty="0" smtClean="0"/>
              <a:t>Permet d’effectuer les « push » et « pull » sur les clients</a:t>
            </a:r>
          </a:p>
          <a:p>
            <a:pPr lvl="1"/>
            <a:r>
              <a:rPr lang="fr-FR" sz="1400" dirty="0" smtClean="0"/>
              <a:t>Le serveur parcourt la liste des clients connectés et envoi ou récupère le modèle du nœud, si il est connecté</a:t>
            </a:r>
          </a:p>
          <a:p>
            <a:pPr lvl="1"/>
            <a:endParaRPr lang="fr-FR" sz="1400" dirty="0" smtClean="0"/>
          </a:p>
          <a:p>
            <a:r>
              <a:rPr lang="fr-FR" sz="1800" dirty="0" smtClean="0"/>
              <a:t>Implémentation plus souple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III. Des entités Kevoree pour le Web</a:t>
            </a:r>
            <a:endParaRPr lang="fr-FR" sz="2800" dirty="0"/>
          </a:p>
        </p:txBody>
      </p:sp>
      <p:graphicFrame>
        <p:nvGraphicFramePr>
          <p:cNvPr id="5" name="Diagramme 4"/>
          <p:cNvGraphicFramePr/>
          <p:nvPr/>
        </p:nvGraphicFramePr>
        <p:xfrm>
          <a:off x="500034" y="1428736"/>
          <a:ext cx="2428892" cy="1857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22</a:t>
            </a:fld>
            <a:endParaRPr lang="fr-BE"/>
          </a:p>
        </p:txBody>
      </p:sp>
      <p:pic>
        <p:nvPicPr>
          <p:cNvPr id="17409" name="Picture 1" descr="C:\Users\Leiko\Pictures\stageM2\Echoer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10148" y="3752850"/>
            <a:ext cx="3048000" cy="3105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1"/>
          <p:cNvSpPr>
            <a:spLocks noGrp="1"/>
          </p:cNvSpPr>
          <p:nvPr>
            <p:ph idx="1"/>
          </p:nvPr>
        </p:nvSpPr>
        <p:spPr>
          <a:xfrm>
            <a:off x="3214678" y="1500174"/>
            <a:ext cx="5643602" cy="3357586"/>
          </a:xfrm>
        </p:spPr>
        <p:txBody>
          <a:bodyPr>
            <a:normAutofit/>
          </a:bodyPr>
          <a:lstStyle/>
          <a:p>
            <a:r>
              <a:rPr lang="fr-FR" sz="1800" dirty="0" smtClean="0"/>
              <a:t>Etend le groupe </a:t>
            </a:r>
            <a:r>
              <a:rPr lang="fr-FR" sz="1800" dirty="0" err="1" smtClean="0"/>
              <a:t>Echoer</a:t>
            </a:r>
            <a:endParaRPr lang="fr-FR" sz="1800" dirty="0" smtClean="0"/>
          </a:p>
          <a:p>
            <a:pPr lvl="1">
              <a:buNone/>
            </a:pPr>
            <a:endParaRPr lang="fr-FR" sz="1400" dirty="0" smtClean="0"/>
          </a:p>
          <a:p>
            <a:r>
              <a:rPr lang="fr-FR" sz="1800" dirty="0" smtClean="0"/>
              <a:t>Cette architecture est rendue possible grâce au modèle d’abstraction</a:t>
            </a:r>
          </a:p>
          <a:p>
            <a:pPr lvl="1"/>
            <a:r>
              <a:rPr lang="fr-FR" sz="1400" dirty="0" smtClean="0"/>
              <a:t>Toutes les entités d’un modèle Kevoree connaissent la globalité de l’architecture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III. Des entités Kevoree pour le Web</a:t>
            </a:r>
            <a:endParaRPr lang="fr-FR" sz="2800" dirty="0"/>
          </a:p>
        </p:txBody>
      </p:sp>
      <p:graphicFrame>
        <p:nvGraphicFramePr>
          <p:cNvPr id="5" name="Diagramme 4"/>
          <p:cNvGraphicFramePr/>
          <p:nvPr/>
        </p:nvGraphicFramePr>
        <p:xfrm>
          <a:off x="500034" y="1428736"/>
          <a:ext cx="2428892" cy="1857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23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1"/>
          <p:cNvSpPr>
            <a:spLocks noGrp="1"/>
          </p:cNvSpPr>
          <p:nvPr>
            <p:ph idx="1"/>
          </p:nvPr>
        </p:nvSpPr>
        <p:spPr>
          <a:xfrm>
            <a:off x="3214678" y="1500174"/>
            <a:ext cx="5643602" cy="1500198"/>
          </a:xfrm>
        </p:spPr>
        <p:txBody>
          <a:bodyPr>
            <a:normAutofit/>
          </a:bodyPr>
          <a:lstStyle/>
          <a:p>
            <a:r>
              <a:rPr lang="fr-FR" sz="1800" dirty="0" smtClean="0"/>
              <a:t>Permet d’effectuer les « push » et « pull » sur les clients même s’ils sont déconnectés</a:t>
            </a:r>
          </a:p>
          <a:p>
            <a:pPr lvl="1"/>
            <a:r>
              <a:rPr lang="fr-FR" sz="1400" dirty="0" smtClean="0"/>
              <a:t>Enregistre les requêtes dans une file d’attente afin de transmettre la demande lors de la connexion du nœud cible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III. Des entités Kevoree pour le Web</a:t>
            </a:r>
            <a:endParaRPr lang="fr-FR" sz="2800" dirty="0"/>
          </a:p>
        </p:txBody>
      </p:sp>
      <p:graphicFrame>
        <p:nvGraphicFramePr>
          <p:cNvPr id="5" name="Diagramme 4"/>
          <p:cNvGraphicFramePr/>
          <p:nvPr/>
        </p:nvGraphicFramePr>
        <p:xfrm>
          <a:off x="500034" y="1428736"/>
          <a:ext cx="2428892" cy="1857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24</a:t>
            </a:fld>
            <a:endParaRPr lang="fr-BE"/>
          </a:p>
        </p:txBody>
      </p:sp>
      <p:pic>
        <p:nvPicPr>
          <p:cNvPr id="57346" name="Picture 2" descr="C:\Users\Leiko\Pictures\stageM2\Queuer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76712" y="3286124"/>
            <a:ext cx="4095750" cy="3095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1"/>
          <p:cNvSpPr>
            <a:spLocks noGrp="1"/>
          </p:cNvSpPr>
          <p:nvPr>
            <p:ph idx="1"/>
          </p:nvPr>
        </p:nvSpPr>
        <p:spPr>
          <a:xfrm>
            <a:off x="3286116" y="1500175"/>
            <a:ext cx="5572164" cy="2000263"/>
          </a:xfrm>
        </p:spPr>
        <p:txBody>
          <a:bodyPr>
            <a:normAutofit/>
          </a:bodyPr>
          <a:lstStyle/>
          <a:p>
            <a:r>
              <a:rPr lang="fr-FR" sz="1800" dirty="0" smtClean="0"/>
              <a:t>Les canaux fonctionnent sur le même principe</a:t>
            </a:r>
          </a:p>
          <a:p>
            <a:pPr lvl="1"/>
            <a:r>
              <a:rPr lang="fr-FR" sz="1400" dirty="0" smtClean="0"/>
              <a:t>Utilisation des Web Sockets pour transférer les messages</a:t>
            </a:r>
          </a:p>
          <a:p>
            <a:pPr lvl="1"/>
            <a:r>
              <a:rPr lang="fr-FR" sz="1400" dirty="0" smtClean="0"/>
              <a:t>Une implémentation « basique » et une implémentation basée sur une architecture centralisée (serveur maître)</a:t>
            </a:r>
          </a:p>
          <a:p>
            <a:pPr lvl="1"/>
            <a:endParaRPr lang="fr-FR" sz="1400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III. Des entités Kevoree pour le Web</a:t>
            </a:r>
            <a:endParaRPr lang="fr-FR" sz="2800" dirty="0"/>
          </a:p>
        </p:txBody>
      </p:sp>
      <p:graphicFrame>
        <p:nvGraphicFramePr>
          <p:cNvPr id="12" name="Diagramme 11"/>
          <p:cNvGraphicFramePr/>
          <p:nvPr/>
        </p:nvGraphicFramePr>
        <p:xfrm>
          <a:off x="71406" y="1142984"/>
          <a:ext cx="3143272" cy="3143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25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IV. Application Web d’édition de modèles</a:t>
            </a:r>
            <a:endParaRPr lang="fr-FR" sz="2800" dirty="0"/>
          </a:p>
        </p:txBody>
      </p:sp>
      <p:pic>
        <p:nvPicPr>
          <p:cNvPr id="9217" name="Picture 1" descr="C:\Users\Leiko\Pictures\stageM2\kev-editor-jav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9085" y="1500174"/>
            <a:ext cx="5134683" cy="4286280"/>
          </a:xfrm>
          <a:prstGeom prst="rect">
            <a:avLst/>
          </a:prstGeom>
          <a:noFill/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26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IV. Application Web d’édition de modèles</a:t>
            </a:r>
            <a:endParaRPr lang="fr-FR" sz="2800" dirty="0"/>
          </a:p>
        </p:txBody>
      </p:sp>
      <p:pic>
        <p:nvPicPr>
          <p:cNvPr id="4" name="Picture 2" descr="C:\Users\Leiko\Pictures\stageM2\kw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357298"/>
            <a:ext cx="7100090" cy="4443421"/>
          </a:xfrm>
          <a:prstGeom prst="rect">
            <a:avLst/>
          </a:prstGeom>
          <a:noFill/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27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/>
          <p:cNvSpPr>
            <a:spLocks noGrp="1"/>
          </p:cNvSpPr>
          <p:nvPr>
            <p:ph idx="1"/>
          </p:nvPr>
        </p:nvSpPr>
        <p:spPr>
          <a:xfrm>
            <a:off x="3214678" y="1500174"/>
            <a:ext cx="5643602" cy="3357586"/>
          </a:xfrm>
        </p:spPr>
        <p:txBody>
          <a:bodyPr>
            <a:normAutofit/>
          </a:bodyPr>
          <a:lstStyle/>
          <a:p>
            <a:r>
              <a:rPr lang="fr-FR" sz="1800" dirty="0" smtClean="0"/>
              <a:t>Proposer une alternative à l’éditeur Java</a:t>
            </a:r>
          </a:p>
          <a:p>
            <a:endParaRPr lang="fr-FR" sz="1800" dirty="0" smtClean="0"/>
          </a:p>
          <a:p>
            <a:r>
              <a:rPr lang="fr-FR" sz="1800" dirty="0" smtClean="0"/>
              <a:t>Garder les mêmes fonctionnalités</a:t>
            </a:r>
          </a:p>
          <a:p>
            <a:pPr lvl="1"/>
            <a:r>
              <a:rPr lang="fr-FR" sz="1400" dirty="0" smtClean="0"/>
              <a:t>Charte graphique identique pour les entités du modèle</a:t>
            </a:r>
          </a:p>
          <a:p>
            <a:pPr lvl="1"/>
            <a:endParaRPr lang="fr-FR" sz="1400" dirty="0" smtClean="0"/>
          </a:p>
          <a:p>
            <a:r>
              <a:rPr lang="fr-FR" sz="1800" dirty="0" smtClean="0"/>
              <a:t>Améliorer l’ergonomie</a:t>
            </a:r>
          </a:p>
          <a:p>
            <a:pPr lvl="1"/>
            <a:r>
              <a:rPr lang="fr-FR" sz="1400" dirty="0" smtClean="0"/>
              <a:t>Filtres, champs de recherche</a:t>
            </a:r>
          </a:p>
          <a:p>
            <a:pPr lvl="1"/>
            <a:endParaRPr lang="fr-FR" sz="1400" dirty="0" smtClean="0"/>
          </a:p>
          <a:p>
            <a:r>
              <a:rPr lang="fr-FR" sz="1800" dirty="0" smtClean="0"/>
              <a:t>Application Web = multiplateformes</a:t>
            </a:r>
          </a:p>
          <a:p>
            <a:pPr lvl="1"/>
            <a:r>
              <a:rPr lang="fr-FR" sz="1400" dirty="0" smtClean="0"/>
              <a:t>« Responsive design » pour les tablettes tactiles</a:t>
            </a:r>
          </a:p>
          <a:p>
            <a:pPr lvl="1"/>
            <a:endParaRPr lang="fr-FR" sz="1400" dirty="0" smtClean="0"/>
          </a:p>
          <a:p>
            <a:endParaRPr lang="fr-FR" sz="1800" dirty="0" smtClean="0"/>
          </a:p>
          <a:p>
            <a:pPr>
              <a:buNone/>
            </a:pPr>
            <a:endParaRPr lang="fr-FR" sz="1800" dirty="0" smtClean="0"/>
          </a:p>
          <a:p>
            <a:pPr lvl="1"/>
            <a:endParaRPr lang="fr-FR" sz="1400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IV. Application Web d’édition de modèles</a:t>
            </a:r>
            <a:endParaRPr lang="fr-FR" sz="2800" dirty="0"/>
          </a:p>
        </p:txBody>
      </p:sp>
      <p:pic>
        <p:nvPicPr>
          <p:cNvPr id="5" name="Picture 2" descr="C:\Users\Leiko\Pictures\stageM2\kw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642" y="1500174"/>
            <a:ext cx="2739598" cy="1714512"/>
          </a:xfrm>
          <a:prstGeom prst="rect">
            <a:avLst/>
          </a:prstGeom>
          <a:noFill/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28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IV. Application Web d’édition de modèles</a:t>
            </a:r>
            <a:endParaRPr lang="fr-FR" sz="2800" dirty="0"/>
          </a:p>
        </p:txBody>
      </p:sp>
      <p:pic>
        <p:nvPicPr>
          <p:cNvPr id="5122" name="Picture 2" descr="C:\Users\Leiko\Pictures\stageM2\Kotli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668565"/>
            <a:ext cx="1357322" cy="1546253"/>
          </a:xfrm>
          <a:prstGeom prst="rect">
            <a:avLst/>
          </a:prstGeom>
          <a:noFill/>
        </p:spPr>
      </p:pic>
      <p:pic>
        <p:nvPicPr>
          <p:cNvPr id="5126" name="Picture 6" descr="C:\Users\Leiko\Pictures\stageM2\kevore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428736"/>
            <a:ext cx="1785950" cy="1012838"/>
          </a:xfrm>
          <a:prstGeom prst="rect">
            <a:avLst/>
          </a:prstGeom>
          <a:noFill/>
        </p:spPr>
      </p:pic>
      <p:sp>
        <p:nvSpPr>
          <p:cNvPr id="14" name="Espace réservé du contenu 1"/>
          <p:cNvSpPr txBox="1">
            <a:spLocks/>
          </p:cNvSpPr>
          <p:nvPr/>
        </p:nvSpPr>
        <p:spPr>
          <a:xfrm>
            <a:off x="4214810" y="1714488"/>
            <a:ext cx="4500594" cy="40005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Réécriture de la librairie standard Kevoree en </a:t>
            </a:r>
            <a:r>
              <a:rPr kumimoji="0" lang="fr-F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Kotlin</a:t>
            </a: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lang="fr-FR" dirty="0" smtClean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Langage statiquement typé (comme Java)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lang="fr-FR" dirty="0" smtClean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Compilation pour la JVM ou en Javascript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lang="fr-FR" dirty="0" smtClean="0"/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fr-FR" dirty="0" smtClean="0"/>
              <a:t>Possibilité d’utiliser Kevoree dans l’application Web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fr-FR" sz="1400" dirty="0" smtClean="0"/>
              <a:t>Gain de temps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fr-FR" sz="1400" dirty="0" smtClean="0"/>
              <a:t>Plus grande fiabilité dans le code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fr-F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Flèche vers le bas 14"/>
          <p:cNvSpPr/>
          <p:nvPr/>
        </p:nvSpPr>
        <p:spPr>
          <a:xfrm>
            <a:off x="1857356" y="2357430"/>
            <a:ext cx="214314" cy="428628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Picture 5" descr="C:\Users\Leiko\Pictures\stageM2\Javascrip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4719170"/>
            <a:ext cx="1214446" cy="995846"/>
          </a:xfrm>
          <a:prstGeom prst="rect">
            <a:avLst/>
          </a:prstGeom>
          <a:noFill/>
        </p:spPr>
      </p:pic>
      <p:sp>
        <p:nvSpPr>
          <p:cNvPr id="8" name="Flèche vers le bas 7"/>
          <p:cNvSpPr/>
          <p:nvPr/>
        </p:nvSpPr>
        <p:spPr>
          <a:xfrm>
            <a:off x="1857356" y="4143380"/>
            <a:ext cx="214314" cy="428628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29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I. L’équipe Triskell à l’INRIA</a:t>
            </a:r>
            <a:endParaRPr lang="fr-FR" sz="2800" dirty="0"/>
          </a:p>
        </p:txBody>
      </p:sp>
      <p:graphicFrame>
        <p:nvGraphicFramePr>
          <p:cNvPr id="8" name="Diagramme 7"/>
          <p:cNvGraphicFramePr/>
          <p:nvPr/>
        </p:nvGraphicFramePr>
        <p:xfrm>
          <a:off x="642910" y="714356"/>
          <a:ext cx="7929618" cy="4746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FR" sz="2800" dirty="0" smtClean="0"/>
              <a:t>IV. Application Web d’édition de modèles</a:t>
            </a:r>
            <a:endParaRPr lang="fr-FR" sz="2800" dirty="0"/>
          </a:p>
        </p:txBody>
      </p:sp>
      <p:pic>
        <p:nvPicPr>
          <p:cNvPr id="2050" name="Picture 2" descr="http://www.dator.fr/wp-content/uploads/2009/09/jquery-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5" y="1393017"/>
            <a:ext cx="1600200" cy="1390651"/>
          </a:xfrm>
          <a:prstGeom prst="rect">
            <a:avLst/>
          </a:prstGeom>
          <a:noFill/>
        </p:spPr>
      </p:pic>
      <p:pic>
        <p:nvPicPr>
          <p:cNvPr id="2052" name="Picture 4" descr="http://webification.com/wp-content/uploads/2012/02/kineticj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00615" y="4750603"/>
            <a:ext cx="2314591" cy="428628"/>
          </a:xfrm>
          <a:prstGeom prst="rect">
            <a:avLst/>
          </a:prstGeom>
          <a:noFill/>
        </p:spPr>
      </p:pic>
      <p:pic>
        <p:nvPicPr>
          <p:cNvPr id="2054" name="Picture 6" descr="http://blog.oriane-lerasle.com/wp-content/uploads/2012/11/illus_bootstrap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789" y="4536289"/>
            <a:ext cx="1405591" cy="928694"/>
          </a:xfrm>
          <a:prstGeom prst="rect">
            <a:avLst/>
          </a:prstGeom>
          <a:noFill/>
        </p:spPr>
      </p:pic>
      <p:pic>
        <p:nvPicPr>
          <p:cNvPr id="2056" name="Picture 8" descr="http://www.numerama.com/media/attach/HTML5_Logo_256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57409" y="2393149"/>
            <a:ext cx="1214446" cy="1214446"/>
          </a:xfrm>
          <a:prstGeom prst="rect">
            <a:avLst/>
          </a:prstGeom>
          <a:noFill/>
        </p:spPr>
      </p:pic>
      <p:pic>
        <p:nvPicPr>
          <p:cNvPr id="2058" name="Picture 10" descr="http://epnet.fr/uploads/lesson/image/2/css3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72119" y="2536025"/>
            <a:ext cx="1428760" cy="1071570"/>
          </a:xfrm>
          <a:prstGeom prst="rect">
            <a:avLst/>
          </a:prstGeom>
          <a:noFill/>
        </p:spPr>
      </p:pic>
      <p:grpSp>
        <p:nvGrpSpPr>
          <p:cNvPr id="11" name="Groupe 10"/>
          <p:cNvGrpSpPr/>
          <p:nvPr/>
        </p:nvGrpSpPr>
        <p:grpSpPr>
          <a:xfrm>
            <a:off x="3897510" y="3037835"/>
            <a:ext cx="1148953" cy="1148953"/>
            <a:chOff x="2473523" y="1611147"/>
            <a:chExt cx="1148953" cy="1148953"/>
          </a:xfrm>
        </p:grpSpPr>
        <p:sp>
          <p:nvSpPr>
            <p:cNvPr id="27" name="Ellipse 26"/>
            <p:cNvSpPr/>
            <p:nvPr/>
          </p:nvSpPr>
          <p:spPr>
            <a:xfrm>
              <a:off x="2473523" y="1611147"/>
              <a:ext cx="1148953" cy="114895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Ellipse 4"/>
            <p:cNvSpPr/>
            <p:nvPr/>
          </p:nvSpPr>
          <p:spPr>
            <a:xfrm>
              <a:off x="2641783" y="1779407"/>
              <a:ext cx="812433" cy="8124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400" kern="1200" dirty="0" smtClean="0"/>
                <a:t>Kevoree Web Editor</a:t>
              </a:r>
              <a:endParaRPr lang="fr-FR" sz="1400" kern="1200" dirty="0"/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4276665" y="2692971"/>
            <a:ext cx="390644" cy="243704"/>
            <a:chOff x="2852678" y="1266283"/>
            <a:chExt cx="390644" cy="243704"/>
          </a:xfrm>
        </p:grpSpPr>
        <p:sp>
          <p:nvSpPr>
            <p:cNvPr id="25" name="Flèche droite 24"/>
            <p:cNvSpPr/>
            <p:nvPr/>
          </p:nvSpPr>
          <p:spPr>
            <a:xfrm rot="16200000">
              <a:off x="2926148" y="1192813"/>
              <a:ext cx="243703" cy="39064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Flèche droite 6"/>
            <p:cNvSpPr/>
            <p:nvPr/>
          </p:nvSpPr>
          <p:spPr>
            <a:xfrm rot="16200000">
              <a:off x="2962704" y="1307498"/>
              <a:ext cx="170592" cy="2343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1200" kern="1200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5108591" y="3170552"/>
            <a:ext cx="243703" cy="390644"/>
            <a:chOff x="3684604" y="1743864"/>
            <a:chExt cx="243703" cy="390644"/>
          </a:xfrm>
        </p:grpSpPr>
        <p:sp>
          <p:nvSpPr>
            <p:cNvPr id="23" name="Flèche droite 22"/>
            <p:cNvSpPr/>
            <p:nvPr/>
          </p:nvSpPr>
          <p:spPr>
            <a:xfrm rot="20520000">
              <a:off x="3684604" y="1743864"/>
              <a:ext cx="243703" cy="39064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Flèche droite 8"/>
            <p:cNvSpPr/>
            <p:nvPr/>
          </p:nvSpPr>
          <p:spPr>
            <a:xfrm rot="20520000">
              <a:off x="3686393" y="1833289"/>
              <a:ext cx="170592" cy="2343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1200" kern="1200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4745417" y="4135641"/>
            <a:ext cx="390644" cy="243703"/>
            <a:chOff x="3321430" y="2708953"/>
            <a:chExt cx="390644" cy="243703"/>
          </a:xfrm>
        </p:grpSpPr>
        <p:sp>
          <p:nvSpPr>
            <p:cNvPr id="21" name="Flèche droite 20"/>
            <p:cNvSpPr/>
            <p:nvPr/>
          </p:nvSpPr>
          <p:spPr>
            <a:xfrm rot="3240000">
              <a:off x="3394900" y="2635483"/>
              <a:ext cx="243703" cy="39064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Flèche droite 10"/>
            <p:cNvSpPr/>
            <p:nvPr/>
          </p:nvSpPr>
          <p:spPr>
            <a:xfrm rot="3240000">
              <a:off x="3409969" y="2684038"/>
              <a:ext cx="170592" cy="2343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1200" kern="1200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3807913" y="4135641"/>
            <a:ext cx="390644" cy="243703"/>
            <a:chOff x="2383926" y="2708953"/>
            <a:chExt cx="390644" cy="243703"/>
          </a:xfrm>
        </p:grpSpPr>
        <p:sp>
          <p:nvSpPr>
            <p:cNvPr id="19" name="Flèche droite 18"/>
            <p:cNvSpPr/>
            <p:nvPr/>
          </p:nvSpPr>
          <p:spPr>
            <a:xfrm rot="7560000">
              <a:off x="2457396" y="2635483"/>
              <a:ext cx="243703" cy="39064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Flèche droite 12"/>
            <p:cNvSpPr/>
            <p:nvPr/>
          </p:nvSpPr>
          <p:spPr>
            <a:xfrm rot="18360000">
              <a:off x="2515438" y="2684038"/>
              <a:ext cx="170592" cy="2343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1200" kern="1200"/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3591679" y="3170552"/>
            <a:ext cx="243703" cy="390644"/>
            <a:chOff x="2167692" y="1743864"/>
            <a:chExt cx="243703" cy="390644"/>
          </a:xfrm>
        </p:grpSpPr>
        <p:sp>
          <p:nvSpPr>
            <p:cNvPr id="17" name="Flèche droite 16"/>
            <p:cNvSpPr/>
            <p:nvPr/>
          </p:nvSpPr>
          <p:spPr>
            <a:xfrm rot="11880000">
              <a:off x="2167692" y="1743864"/>
              <a:ext cx="243703" cy="39064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Flèche droite 14"/>
            <p:cNvSpPr/>
            <p:nvPr/>
          </p:nvSpPr>
          <p:spPr>
            <a:xfrm rot="22680000">
              <a:off x="2239014" y="1833289"/>
              <a:ext cx="170592" cy="2343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1200" kern="1200"/>
            </a:p>
          </p:txBody>
        </p:sp>
      </p:grpSp>
      <p:sp>
        <p:nvSpPr>
          <p:cNvPr id="34" name="Espace réservé du numéro de diapositive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30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FR" sz="2800" dirty="0" smtClean="0"/>
              <a:t>IV. Application Web d’édition de modèles</a:t>
            </a:r>
            <a:endParaRPr lang="fr-FR" sz="2800" dirty="0"/>
          </a:p>
        </p:txBody>
      </p:sp>
      <p:pic>
        <p:nvPicPr>
          <p:cNvPr id="45058" name="Picture 2" descr="http://www.ltm.fr/wp-content/uploads/2013/04/nodejs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428736"/>
            <a:ext cx="3000396" cy="1500198"/>
          </a:xfrm>
          <a:prstGeom prst="rect">
            <a:avLst/>
          </a:prstGeom>
          <a:noFill/>
        </p:spPr>
      </p:pic>
      <p:sp>
        <p:nvSpPr>
          <p:cNvPr id="30" name="Espace réservé du contenu 1"/>
          <p:cNvSpPr>
            <a:spLocks noGrp="1"/>
          </p:cNvSpPr>
          <p:nvPr>
            <p:ph idx="1"/>
          </p:nvPr>
        </p:nvSpPr>
        <p:spPr>
          <a:xfrm>
            <a:off x="3857620" y="1643051"/>
            <a:ext cx="5000660" cy="2928958"/>
          </a:xfrm>
        </p:spPr>
        <p:txBody>
          <a:bodyPr>
            <a:normAutofit/>
          </a:bodyPr>
          <a:lstStyle/>
          <a:p>
            <a:r>
              <a:rPr lang="fr-FR" sz="1800" dirty="0" smtClean="0"/>
              <a:t>Moteur d’exécution de Javascript de Google Chrome (V8)</a:t>
            </a:r>
          </a:p>
          <a:p>
            <a:endParaRPr lang="fr-FR" sz="1800" dirty="0" smtClean="0"/>
          </a:p>
          <a:p>
            <a:r>
              <a:rPr lang="fr-FR" sz="1800" dirty="0" smtClean="0"/>
              <a:t>Multitude de modules libres et open-source</a:t>
            </a:r>
          </a:p>
          <a:p>
            <a:pPr lvl="1"/>
            <a:r>
              <a:rPr lang="fr-FR" sz="1400" dirty="0" smtClean="0"/>
              <a:t>« </a:t>
            </a:r>
            <a:r>
              <a:rPr lang="fr-FR" sz="1400" dirty="0" err="1" smtClean="0"/>
              <a:t>Node</a:t>
            </a:r>
            <a:r>
              <a:rPr lang="fr-FR" sz="1400" dirty="0" smtClean="0"/>
              <a:t>-java » permet d’exécuter du Java depuis le Javascript</a:t>
            </a:r>
          </a:p>
          <a:p>
            <a:pPr lvl="1"/>
            <a:endParaRPr lang="fr-FR" sz="1400" dirty="0" smtClean="0"/>
          </a:p>
          <a:p>
            <a:r>
              <a:rPr lang="fr-FR" sz="1800" dirty="0" smtClean="0"/>
              <a:t>Environ 1000 lignes de code</a:t>
            </a:r>
          </a:p>
          <a:p>
            <a:pPr lvl="1"/>
            <a:r>
              <a:rPr lang="fr-FR" sz="1400" dirty="0" smtClean="0"/>
              <a:t>Très peu de logique côté serveur</a:t>
            </a:r>
          </a:p>
        </p:txBody>
      </p:sp>
      <p:grpSp>
        <p:nvGrpSpPr>
          <p:cNvPr id="31" name="Groupe 30"/>
          <p:cNvGrpSpPr/>
          <p:nvPr/>
        </p:nvGrpSpPr>
        <p:grpSpPr>
          <a:xfrm>
            <a:off x="1071538" y="5131370"/>
            <a:ext cx="7104479" cy="369332"/>
            <a:chOff x="1071538" y="5000636"/>
            <a:chExt cx="7104479" cy="369332"/>
          </a:xfrm>
        </p:grpSpPr>
        <p:sp>
          <p:nvSpPr>
            <p:cNvPr id="32" name="Flèche droite 31"/>
            <p:cNvSpPr/>
            <p:nvPr/>
          </p:nvSpPr>
          <p:spPr>
            <a:xfrm>
              <a:off x="1071538" y="5000636"/>
              <a:ext cx="714380" cy="35719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1928794" y="5000636"/>
              <a:ext cx="6247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Changement d’implémentation pour le serveur facilité</a:t>
              </a:r>
            </a:p>
          </p:txBody>
        </p:sp>
      </p:grpSp>
      <p:pic>
        <p:nvPicPr>
          <p:cNvPr id="45059" name="Picture 3" descr="C:\Users\Leiko\Pictures\stageM2\webserver_nodej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214686"/>
            <a:ext cx="3106824" cy="1076320"/>
          </a:xfrm>
          <a:prstGeom prst="rect">
            <a:avLst/>
          </a:prstGeom>
          <a:noFill/>
        </p:spPr>
      </p:pic>
      <p:sp>
        <p:nvSpPr>
          <p:cNvPr id="34" name="Espace réservé du numéro de diapositive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IV. Application Web d’édition de modèles</a:t>
            </a:r>
            <a:endParaRPr lang="fr-FR" sz="2800" dirty="0"/>
          </a:p>
        </p:txBody>
      </p:sp>
      <p:pic>
        <p:nvPicPr>
          <p:cNvPr id="2050" name="Picture 2" descr="C:\Users\Leiko\Pictures\stageM2\file_menu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755" y="1428736"/>
            <a:ext cx="1833419" cy="3357586"/>
          </a:xfrm>
          <a:prstGeom prst="rect">
            <a:avLst/>
          </a:prstGeom>
          <a:noFill/>
        </p:spPr>
      </p:pic>
      <p:sp>
        <p:nvSpPr>
          <p:cNvPr id="8" name="Espace réservé du contenu 1"/>
          <p:cNvSpPr>
            <a:spLocks noGrp="1"/>
          </p:cNvSpPr>
          <p:nvPr>
            <p:ph idx="1"/>
          </p:nvPr>
        </p:nvSpPr>
        <p:spPr>
          <a:xfrm>
            <a:off x="3214678" y="1500174"/>
            <a:ext cx="5643602" cy="3357586"/>
          </a:xfrm>
        </p:spPr>
        <p:txBody>
          <a:bodyPr>
            <a:normAutofit/>
          </a:bodyPr>
          <a:lstStyle/>
          <a:p>
            <a:r>
              <a:rPr lang="fr-FR" sz="1800" dirty="0" smtClean="0"/>
              <a:t>Chargement &amp; sauvegarde de modèles</a:t>
            </a:r>
          </a:p>
          <a:p>
            <a:pPr lvl="1"/>
            <a:r>
              <a:rPr lang="fr-FR" sz="1400" dirty="0" smtClean="0"/>
              <a:t>Depuis ou vers un fichier (XMI, JSON, PNG)</a:t>
            </a:r>
          </a:p>
          <a:p>
            <a:pPr lvl="1"/>
            <a:r>
              <a:rPr lang="fr-FR" sz="1400" dirty="0" smtClean="0"/>
              <a:t>Depuis un nœud Kevoree (« open </a:t>
            </a:r>
            <a:r>
              <a:rPr lang="fr-FR" sz="1400" dirty="0" err="1" smtClean="0"/>
              <a:t>from</a:t>
            </a:r>
            <a:r>
              <a:rPr lang="fr-FR" sz="1400" dirty="0" smtClean="0"/>
              <a:t> </a:t>
            </a:r>
            <a:r>
              <a:rPr lang="fr-FR" sz="1400" dirty="0" err="1" smtClean="0"/>
              <a:t>node</a:t>
            </a:r>
            <a:r>
              <a:rPr lang="fr-FR" sz="1400" dirty="0" smtClean="0"/>
              <a:t> »)</a:t>
            </a:r>
          </a:p>
          <a:p>
            <a:pPr lvl="1"/>
            <a:endParaRPr lang="fr-FR" sz="1400" dirty="0" smtClean="0"/>
          </a:p>
          <a:p>
            <a:endParaRPr lang="fr-FR" sz="1800" dirty="0" smtClean="0"/>
          </a:p>
          <a:p>
            <a:pPr>
              <a:buNone/>
            </a:pPr>
            <a:endParaRPr lang="fr-FR" sz="1800" dirty="0" smtClean="0"/>
          </a:p>
          <a:p>
            <a:pPr lvl="1"/>
            <a:endParaRPr lang="fr-FR" sz="1400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32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IV. Application Web d’édition de modèles</a:t>
            </a:r>
            <a:endParaRPr lang="fr-FR" sz="2800" dirty="0"/>
          </a:p>
        </p:txBody>
      </p:sp>
      <p:sp>
        <p:nvSpPr>
          <p:cNvPr id="8" name="Espace réservé du contenu 1"/>
          <p:cNvSpPr>
            <a:spLocks noGrp="1"/>
          </p:cNvSpPr>
          <p:nvPr>
            <p:ph idx="1"/>
          </p:nvPr>
        </p:nvSpPr>
        <p:spPr>
          <a:xfrm>
            <a:off x="3214678" y="1500174"/>
            <a:ext cx="5643602" cy="4643470"/>
          </a:xfrm>
        </p:spPr>
        <p:txBody>
          <a:bodyPr>
            <a:normAutofit/>
          </a:bodyPr>
          <a:lstStyle/>
          <a:p>
            <a:r>
              <a:rPr lang="fr-FR" sz="1800" dirty="0" smtClean="0"/>
              <a:t>Chargement &amp; sauvegarde de modèles</a:t>
            </a:r>
          </a:p>
          <a:p>
            <a:pPr lvl="1"/>
            <a:r>
              <a:rPr lang="fr-FR" sz="1400" dirty="0" smtClean="0"/>
              <a:t>Depuis ou vers un fichier (XMI, JSON, PNG)</a:t>
            </a:r>
          </a:p>
          <a:p>
            <a:pPr lvl="1"/>
            <a:r>
              <a:rPr lang="fr-FR" sz="1400" dirty="0" smtClean="0"/>
              <a:t>Depuis un nœud Kevoree (« open </a:t>
            </a:r>
            <a:r>
              <a:rPr lang="fr-FR" sz="1400" dirty="0" err="1" smtClean="0"/>
              <a:t>from</a:t>
            </a:r>
            <a:r>
              <a:rPr lang="fr-FR" sz="1400" dirty="0" smtClean="0"/>
              <a:t> </a:t>
            </a:r>
            <a:r>
              <a:rPr lang="fr-FR" sz="1400" dirty="0" err="1" smtClean="0"/>
              <a:t>node</a:t>
            </a:r>
            <a:r>
              <a:rPr lang="fr-FR" sz="1400" dirty="0" smtClean="0"/>
              <a:t> »)</a:t>
            </a:r>
          </a:p>
          <a:p>
            <a:pPr lvl="1"/>
            <a:endParaRPr lang="fr-FR" sz="1400" dirty="0" smtClean="0"/>
          </a:p>
          <a:p>
            <a:r>
              <a:rPr lang="fr-FR" sz="1800" dirty="0" smtClean="0"/>
              <a:t>Liste des différents types disponibles</a:t>
            </a:r>
          </a:p>
          <a:p>
            <a:endParaRPr lang="fr-FR" sz="1800" dirty="0" smtClean="0"/>
          </a:p>
          <a:p>
            <a:r>
              <a:rPr lang="fr-FR" sz="1800" dirty="0" smtClean="0"/>
              <a:t>Différents filtrages possibles</a:t>
            </a:r>
          </a:p>
          <a:p>
            <a:pPr lvl="1"/>
            <a:r>
              <a:rPr lang="fr-FR" sz="1400" dirty="0" smtClean="0"/>
              <a:t>Par nom (ici, « Java »)</a:t>
            </a:r>
          </a:p>
          <a:p>
            <a:endParaRPr lang="fr-FR" sz="1800" dirty="0" smtClean="0"/>
          </a:p>
          <a:p>
            <a:pPr lvl="1"/>
            <a:endParaRPr lang="fr-FR" sz="1400" dirty="0" smtClean="0"/>
          </a:p>
          <a:p>
            <a:endParaRPr lang="fr-FR" sz="1800" dirty="0" smtClean="0"/>
          </a:p>
          <a:p>
            <a:pPr>
              <a:buNone/>
            </a:pPr>
            <a:endParaRPr lang="fr-FR" sz="1800" dirty="0" smtClean="0"/>
          </a:p>
          <a:p>
            <a:pPr lvl="1"/>
            <a:endParaRPr lang="fr-FR" sz="1400" dirty="0" smtClean="0"/>
          </a:p>
        </p:txBody>
      </p:sp>
      <p:pic>
        <p:nvPicPr>
          <p:cNvPr id="5" name="Picture 2" descr="C:\Users\Leiko\Pictures\stageM2\search_fiel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3986" y="1500174"/>
            <a:ext cx="2374940" cy="2643206"/>
          </a:xfrm>
          <a:prstGeom prst="rect">
            <a:avLst/>
          </a:prstGeom>
          <a:noFill/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33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IV. Application Web d’édition de modèles</a:t>
            </a:r>
            <a:endParaRPr lang="fr-FR" sz="2800" dirty="0"/>
          </a:p>
        </p:txBody>
      </p:sp>
      <p:sp>
        <p:nvSpPr>
          <p:cNvPr id="8" name="Espace réservé du contenu 1"/>
          <p:cNvSpPr>
            <a:spLocks noGrp="1"/>
          </p:cNvSpPr>
          <p:nvPr>
            <p:ph idx="1"/>
          </p:nvPr>
        </p:nvSpPr>
        <p:spPr>
          <a:xfrm>
            <a:off x="3214678" y="1500174"/>
            <a:ext cx="5643602" cy="2786082"/>
          </a:xfrm>
        </p:spPr>
        <p:txBody>
          <a:bodyPr>
            <a:normAutofit/>
          </a:bodyPr>
          <a:lstStyle/>
          <a:p>
            <a:r>
              <a:rPr lang="fr-FR" sz="1800" dirty="0" smtClean="0"/>
              <a:t>Chargement &amp; sauvegarde de modèles</a:t>
            </a:r>
          </a:p>
          <a:p>
            <a:pPr lvl="1"/>
            <a:r>
              <a:rPr lang="fr-FR" sz="1400" dirty="0" smtClean="0"/>
              <a:t>Depuis ou vers un fichier (XMI, JSON, PNG)</a:t>
            </a:r>
          </a:p>
          <a:p>
            <a:pPr lvl="1"/>
            <a:r>
              <a:rPr lang="fr-FR" sz="1400" dirty="0" smtClean="0"/>
              <a:t>Depuis un nœud Kevoree (« open </a:t>
            </a:r>
            <a:r>
              <a:rPr lang="fr-FR" sz="1400" dirty="0" err="1" smtClean="0"/>
              <a:t>from</a:t>
            </a:r>
            <a:r>
              <a:rPr lang="fr-FR" sz="1400" dirty="0" smtClean="0"/>
              <a:t> </a:t>
            </a:r>
            <a:r>
              <a:rPr lang="fr-FR" sz="1400" dirty="0" err="1" smtClean="0"/>
              <a:t>node</a:t>
            </a:r>
            <a:r>
              <a:rPr lang="fr-FR" sz="1400" dirty="0" smtClean="0"/>
              <a:t> »)</a:t>
            </a:r>
          </a:p>
          <a:p>
            <a:pPr lvl="1"/>
            <a:endParaRPr lang="fr-FR" sz="1400" dirty="0" smtClean="0"/>
          </a:p>
          <a:p>
            <a:r>
              <a:rPr lang="fr-FR" sz="1800" dirty="0" smtClean="0"/>
              <a:t>Liste des différents types disponibles</a:t>
            </a:r>
          </a:p>
          <a:p>
            <a:endParaRPr lang="fr-FR" sz="1800" dirty="0" smtClean="0"/>
          </a:p>
          <a:p>
            <a:r>
              <a:rPr lang="fr-FR" sz="1800" dirty="0" smtClean="0"/>
              <a:t>Différents filtrages possibles</a:t>
            </a:r>
          </a:p>
          <a:p>
            <a:pPr lvl="1"/>
            <a:r>
              <a:rPr lang="fr-FR" sz="1400" dirty="0" smtClean="0"/>
              <a:t>Par nom (ici, « Java »)</a:t>
            </a:r>
          </a:p>
          <a:p>
            <a:pPr lvl="1"/>
            <a:r>
              <a:rPr lang="fr-FR" sz="1400" dirty="0" smtClean="0"/>
              <a:t>Par type d’abstraction (</a:t>
            </a:r>
            <a:r>
              <a:rPr lang="fr-FR" sz="1400" dirty="0" err="1" smtClean="0"/>
              <a:t>node</a:t>
            </a:r>
            <a:r>
              <a:rPr lang="fr-FR" sz="1400" dirty="0" smtClean="0"/>
              <a:t>, </a:t>
            </a:r>
            <a:r>
              <a:rPr lang="fr-FR" sz="1400" dirty="0" err="1" smtClean="0"/>
              <a:t>channel</a:t>
            </a:r>
            <a:r>
              <a:rPr lang="fr-FR" sz="1400" dirty="0" smtClean="0"/>
              <a:t>, etc.)</a:t>
            </a:r>
          </a:p>
          <a:p>
            <a:pPr lvl="1"/>
            <a:endParaRPr lang="fr-FR" sz="1400" dirty="0" smtClean="0"/>
          </a:p>
          <a:p>
            <a:endParaRPr lang="fr-FR" sz="1800" dirty="0" smtClean="0"/>
          </a:p>
          <a:p>
            <a:pPr lvl="1"/>
            <a:endParaRPr lang="fr-FR" sz="1400" dirty="0" smtClean="0"/>
          </a:p>
          <a:p>
            <a:endParaRPr lang="fr-FR" sz="1800" dirty="0" smtClean="0"/>
          </a:p>
          <a:p>
            <a:pPr>
              <a:buNone/>
            </a:pPr>
            <a:endParaRPr lang="fr-FR" sz="1800" dirty="0" smtClean="0"/>
          </a:p>
          <a:p>
            <a:pPr lvl="1"/>
            <a:endParaRPr lang="fr-FR" sz="1400" dirty="0" smtClean="0"/>
          </a:p>
        </p:txBody>
      </p:sp>
      <p:pic>
        <p:nvPicPr>
          <p:cNvPr id="6" name="Picture 2" descr="C:\Users\Leiko\Pictures\stageM2\type_fil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00174"/>
            <a:ext cx="2571768" cy="2219117"/>
          </a:xfrm>
          <a:prstGeom prst="rect">
            <a:avLst/>
          </a:prstGeom>
          <a:noFill/>
        </p:spPr>
      </p:pic>
      <p:grpSp>
        <p:nvGrpSpPr>
          <p:cNvPr id="7" name="Groupe 6"/>
          <p:cNvGrpSpPr/>
          <p:nvPr/>
        </p:nvGrpSpPr>
        <p:grpSpPr>
          <a:xfrm>
            <a:off x="2285984" y="4857760"/>
            <a:ext cx="4776919" cy="369332"/>
            <a:chOff x="1071538" y="5000636"/>
            <a:chExt cx="4776919" cy="369332"/>
          </a:xfrm>
        </p:grpSpPr>
        <p:sp>
          <p:nvSpPr>
            <p:cNvPr id="9" name="Flèche droite 8"/>
            <p:cNvSpPr/>
            <p:nvPr/>
          </p:nvSpPr>
          <p:spPr>
            <a:xfrm>
              <a:off x="1071538" y="5000636"/>
              <a:ext cx="714380" cy="35719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1928794" y="5000636"/>
              <a:ext cx="39196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Améliorer l’expérience utilisateur</a:t>
              </a:r>
            </a:p>
          </p:txBody>
        </p:sp>
      </p:grp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34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IV. Application Web d’édition de modèles</a:t>
            </a:r>
            <a:endParaRPr lang="fr-FR" sz="2800" dirty="0"/>
          </a:p>
        </p:txBody>
      </p:sp>
      <p:pic>
        <p:nvPicPr>
          <p:cNvPr id="3074" name="Picture 2" descr="http://www.fibrohaven.com/wp-content/uploads/blueprin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76374"/>
            <a:ext cx="2143140" cy="1423998"/>
          </a:xfrm>
          <a:prstGeom prst="rect">
            <a:avLst/>
          </a:prstGeom>
          <a:noFill/>
        </p:spPr>
      </p:pic>
      <p:sp>
        <p:nvSpPr>
          <p:cNvPr id="17" name="Espace réservé du contenu 1"/>
          <p:cNvSpPr>
            <a:spLocks noGrp="1"/>
          </p:cNvSpPr>
          <p:nvPr>
            <p:ph idx="1"/>
          </p:nvPr>
        </p:nvSpPr>
        <p:spPr>
          <a:xfrm>
            <a:off x="3214678" y="1500174"/>
            <a:ext cx="5643602" cy="4071966"/>
          </a:xfrm>
        </p:spPr>
        <p:txBody>
          <a:bodyPr>
            <a:normAutofit/>
          </a:bodyPr>
          <a:lstStyle/>
          <a:p>
            <a:r>
              <a:rPr lang="fr-FR" sz="1800" dirty="0" smtClean="0"/>
              <a:t>Abstraction</a:t>
            </a:r>
          </a:p>
          <a:p>
            <a:pPr lvl="1"/>
            <a:r>
              <a:rPr lang="fr-FR" sz="1400" dirty="0" smtClean="0"/>
              <a:t>Logique métier de l’éditeur</a:t>
            </a:r>
          </a:p>
          <a:p>
            <a:pPr lvl="1"/>
            <a:r>
              <a:rPr lang="fr-FR" sz="1400" dirty="0" smtClean="0"/>
              <a:t>Représentation du modèle de Kevoree</a:t>
            </a:r>
          </a:p>
          <a:p>
            <a:pPr lvl="1"/>
            <a:endParaRPr lang="fr-FR" sz="1400" dirty="0" smtClean="0"/>
          </a:p>
          <a:p>
            <a:r>
              <a:rPr lang="fr-FR" sz="1800" dirty="0" smtClean="0"/>
              <a:t>Contrôle</a:t>
            </a:r>
          </a:p>
          <a:p>
            <a:pPr lvl="1"/>
            <a:r>
              <a:rPr lang="fr-FR" sz="1400" dirty="0" smtClean="0"/>
              <a:t>Un contrôleur par entité du modèle</a:t>
            </a:r>
          </a:p>
          <a:p>
            <a:pPr lvl="1"/>
            <a:r>
              <a:rPr lang="fr-FR" sz="1400" dirty="0" smtClean="0"/>
              <a:t>Travail de vérification des entrées de l’utilisateur</a:t>
            </a:r>
          </a:p>
          <a:p>
            <a:endParaRPr lang="fr-FR" sz="1800" dirty="0" smtClean="0"/>
          </a:p>
          <a:p>
            <a:r>
              <a:rPr lang="fr-FR" sz="1800" dirty="0" smtClean="0"/>
              <a:t>Présentation</a:t>
            </a:r>
          </a:p>
          <a:p>
            <a:pPr lvl="1"/>
            <a:r>
              <a:rPr lang="fr-FR" sz="1400" dirty="0" smtClean="0"/>
              <a:t>Représente graphiquement l’abstraction</a:t>
            </a:r>
          </a:p>
          <a:p>
            <a:pPr lvl="1"/>
            <a:r>
              <a:rPr lang="fr-FR" sz="1400" dirty="0" smtClean="0"/>
              <a:t>Permet à l’utilisateur de fournir des informations</a:t>
            </a:r>
          </a:p>
          <a:p>
            <a:pPr lvl="1"/>
            <a:r>
              <a:rPr lang="fr-FR" sz="1400" dirty="0" smtClean="0"/>
              <a:t>Délègue le traitement au contrôleur associé</a:t>
            </a:r>
          </a:p>
          <a:p>
            <a:pPr lvl="1"/>
            <a:endParaRPr lang="fr-FR" sz="1400" dirty="0" smtClean="0"/>
          </a:p>
          <a:p>
            <a:endParaRPr lang="fr-FR" sz="1800" dirty="0" smtClean="0"/>
          </a:p>
          <a:p>
            <a:pPr lvl="1"/>
            <a:endParaRPr lang="fr-FR" sz="1400" dirty="0" smtClean="0"/>
          </a:p>
          <a:p>
            <a:endParaRPr lang="fr-FR" sz="1800" dirty="0" smtClean="0"/>
          </a:p>
          <a:p>
            <a:pPr>
              <a:buNone/>
            </a:pPr>
            <a:endParaRPr lang="fr-FR" sz="1800" dirty="0" smtClean="0"/>
          </a:p>
          <a:p>
            <a:pPr lvl="1"/>
            <a:endParaRPr lang="fr-FR" sz="1400" dirty="0" smtClean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35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IV. Application Web d’édition de modèles</a:t>
            </a:r>
            <a:endParaRPr lang="fr-FR" sz="2800" dirty="0"/>
          </a:p>
        </p:txBody>
      </p:sp>
      <p:pic>
        <p:nvPicPr>
          <p:cNvPr id="3074" name="Picture 2" descr="http://www.fibrohaven.com/wp-content/uploads/blueprin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576374"/>
            <a:ext cx="2143140" cy="1423998"/>
          </a:xfrm>
          <a:prstGeom prst="rect">
            <a:avLst/>
          </a:prstGeom>
          <a:noFill/>
        </p:spPr>
      </p:pic>
      <p:sp>
        <p:nvSpPr>
          <p:cNvPr id="17" name="Espace réservé du contenu 1"/>
          <p:cNvSpPr>
            <a:spLocks noGrp="1"/>
          </p:cNvSpPr>
          <p:nvPr>
            <p:ph idx="1"/>
          </p:nvPr>
        </p:nvSpPr>
        <p:spPr>
          <a:xfrm>
            <a:off x="3214678" y="1500174"/>
            <a:ext cx="5643602" cy="4071966"/>
          </a:xfrm>
        </p:spPr>
        <p:txBody>
          <a:bodyPr>
            <a:normAutofit/>
          </a:bodyPr>
          <a:lstStyle/>
          <a:p>
            <a:r>
              <a:rPr lang="fr-FR" sz="1800" dirty="0" err="1" smtClean="0"/>
              <a:t>Factory</a:t>
            </a:r>
            <a:endParaRPr lang="fr-FR" sz="1800" dirty="0" smtClean="0"/>
          </a:p>
          <a:p>
            <a:pPr lvl="1"/>
            <a:r>
              <a:rPr lang="fr-FR" sz="1400" dirty="0" smtClean="0"/>
              <a:t>Utilisé pour créer des objets dans l’abstraction</a:t>
            </a:r>
          </a:p>
          <a:p>
            <a:pPr lvl="1"/>
            <a:r>
              <a:rPr lang="fr-FR" sz="1400" dirty="0" smtClean="0"/>
              <a:t>Permet de créer des contrôleurs plutôt que des abstractions</a:t>
            </a:r>
          </a:p>
          <a:p>
            <a:pPr lvl="1"/>
            <a:endParaRPr lang="fr-FR" sz="1400" dirty="0" smtClean="0"/>
          </a:p>
          <a:p>
            <a:r>
              <a:rPr lang="fr-FR" sz="1800" dirty="0" err="1" smtClean="0"/>
              <a:t>Visitor</a:t>
            </a:r>
            <a:endParaRPr lang="fr-FR" sz="1800" dirty="0" smtClean="0"/>
          </a:p>
          <a:p>
            <a:pPr lvl="1"/>
            <a:r>
              <a:rPr lang="fr-FR" sz="1400" dirty="0" smtClean="0"/>
              <a:t>Effectue les traitements sur le modèle Kevoree courant</a:t>
            </a:r>
          </a:p>
          <a:p>
            <a:pPr lvl="1"/>
            <a:r>
              <a:rPr lang="fr-FR" sz="1400" dirty="0" smtClean="0"/>
              <a:t>Ajout d’instance, suppression, mise à jour</a:t>
            </a:r>
          </a:p>
          <a:p>
            <a:endParaRPr lang="fr-FR" sz="1800" dirty="0" smtClean="0"/>
          </a:p>
          <a:p>
            <a:r>
              <a:rPr lang="fr-FR" sz="1800" dirty="0" smtClean="0"/>
              <a:t>Command</a:t>
            </a:r>
          </a:p>
          <a:p>
            <a:pPr lvl="1"/>
            <a:r>
              <a:rPr lang="fr-FR" sz="1400" dirty="0" smtClean="0"/>
              <a:t>Réification des actions possibles dans l’éditeur</a:t>
            </a:r>
          </a:p>
          <a:p>
            <a:pPr lvl="1"/>
            <a:endParaRPr lang="fr-FR" sz="1400" dirty="0" smtClean="0"/>
          </a:p>
          <a:p>
            <a:endParaRPr lang="fr-FR" sz="1800" dirty="0" smtClean="0"/>
          </a:p>
          <a:p>
            <a:pPr lvl="1"/>
            <a:endParaRPr lang="fr-FR" sz="1400" dirty="0" smtClean="0"/>
          </a:p>
          <a:p>
            <a:endParaRPr lang="fr-FR" sz="1800" dirty="0" smtClean="0"/>
          </a:p>
          <a:p>
            <a:pPr>
              <a:buNone/>
            </a:pPr>
            <a:endParaRPr lang="fr-FR" sz="1800" dirty="0" smtClean="0"/>
          </a:p>
          <a:p>
            <a:pPr lvl="1"/>
            <a:endParaRPr lang="fr-FR" sz="1400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36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Conclusion</a:t>
            </a:r>
            <a:endParaRPr lang="fr-FR" sz="28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37</a:t>
            </a:fld>
            <a:endParaRPr lang="fr-BE" dirty="0"/>
          </a:p>
        </p:txBody>
      </p:sp>
      <p:graphicFrame>
        <p:nvGraphicFramePr>
          <p:cNvPr id="7" name="Diagramme 6"/>
          <p:cNvGraphicFramePr/>
          <p:nvPr/>
        </p:nvGraphicFramePr>
        <p:xfrm>
          <a:off x="1524000" y="1397000"/>
          <a:ext cx="640558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contenu 1"/>
          <p:cNvSpPr>
            <a:spLocks noGrp="1"/>
          </p:cNvSpPr>
          <p:nvPr>
            <p:ph idx="1"/>
          </p:nvPr>
        </p:nvSpPr>
        <p:spPr>
          <a:xfrm>
            <a:off x="3357554" y="1714489"/>
            <a:ext cx="5329246" cy="2000263"/>
          </a:xfrm>
        </p:spPr>
        <p:txBody>
          <a:bodyPr>
            <a:normAutofit fontScale="92500" lnSpcReduction="10000"/>
          </a:bodyPr>
          <a:lstStyle/>
          <a:p>
            <a:r>
              <a:rPr lang="fr-FR" sz="1800" dirty="0" smtClean="0"/>
              <a:t>Olivier </a:t>
            </a:r>
            <a:r>
              <a:rPr lang="fr-FR" sz="1800" dirty="0" err="1" smtClean="0"/>
              <a:t>Barais</a:t>
            </a:r>
            <a:endParaRPr lang="fr-FR" sz="1800" dirty="0" smtClean="0"/>
          </a:p>
          <a:p>
            <a:pPr lvl="1"/>
            <a:r>
              <a:rPr lang="fr-FR" sz="1400" dirty="0" smtClean="0"/>
              <a:t>Maître de conférence</a:t>
            </a:r>
          </a:p>
          <a:p>
            <a:pPr lvl="1"/>
            <a:endParaRPr lang="fr-FR" sz="1400" dirty="0" smtClean="0"/>
          </a:p>
          <a:p>
            <a:r>
              <a:rPr lang="fr-FR" sz="1800" dirty="0" smtClean="0"/>
              <a:t>François Fouquet</a:t>
            </a:r>
          </a:p>
          <a:p>
            <a:pPr lvl="1"/>
            <a:r>
              <a:rPr lang="fr-FR" sz="1400" dirty="0" smtClean="0"/>
              <a:t>Docteur</a:t>
            </a:r>
          </a:p>
          <a:p>
            <a:pPr lvl="1"/>
            <a:endParaRPr lang="fr-FR" sz="1400" dirty="0" smtClean="0"/>
          </a:p>
          <a:p>
            <a:r>
              <a:rPr lang="fr-FR" sz="1800" dirty="0" smtClean="0"/>
              <a:t>Erwan </a:t>
            </a:r>
            <a:r>
              <a:rPr lang="fr-FR" sz="1800" dirty="0" err="1" smtClean="0"/>
              <a:t>Daubert</a:t>
            </a:r>
            <a:endParaRPr lang="fr-FR" sz="1800" dirty="0" smtClean="0"/>
          </a:p>
          <a:p>
            <a:pPr lvl="1"/>
            <a:r>
              <a:rPr lang="fr-FR" sz="1400" dirty="0" smtClean="0"/>
              <a:t>Docteur</a:t>
            </a:r>
            <a:endParaRPr lang="fr-FR" sz="14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I. L’équipe Triskell à l’INRIA</a:t>
            </a:r>
            <a:endParaRPr lang="fr-FR" sz="2800" dirty="0"/>
          </a:p>
        </p:txBody>
      </p:sp>
      <p:grpSp>
        <p:nvGrpSpPr>
          <p:cNvPr id="18" name="Groupe 17"/>
          <p:cNvGrpSpPr/>
          <p:nvPr/>
        </p:nvGrpSpPr>
        <p:grpSpPr>
          <a:xfrm>
            <a:off x="571472" y="1628454"/>
            <a:ext cx="2473073" cy="2229174"/>
            <a:chOff x="3335463" y="2314413"/>
            <a:chExt cx="2473073" cy="2229174"/>
          </a:xfrm>
        </p:grpSpPr>
        <p:grpSp>
          <p:nvGrpSpPr>
            <p:cNvPr id="12" name="Groupe 11"/>
            <p:cNvGrpSpPr/>
            <p:nvPr/>
          </p:nvGrpSpPr>
          <p:grpSpPr>
            <a:xfrm>
              <a:off x="3335463" y="2314413"/>
              <a:ext cx="2225765" cy="1835790"/>
              <a:chOff x="2335363" y="955360"/>
              <a:chExt cx="2225765" cy="1835790"/>
            </a:xfrm>
          </p:grpSpPr>
          <p:sp>
            <p:nvSpPr>
              <p:cNvPr id="16" name="Rectangle à coins arrondis 15"/>
              <p:cNvSpPr/>
              <p:nvPr/>
            </p:nvSpPr>
            <p:spPr>
              <a:xfrm>
                <a:off x="2335363" y="955360"/>
                <a:ext cx="2225765" cy="183579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7" name="Rectangle 16"/>
              <p:cNvSpPr/>
              <p:nvPr/>
            </p:nvSpPr>
            <p:spPr>
              <a:xfrm>
                <a:off x="2377610" y="997607"/>
                <a:ext cx="2141271" cy="135791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4765" tIns="24765" rIns="24765" bIns="24765" numCol="1" spcCol="1270" anchor="t" anchorCtr="0">
                <a:noAutofit/>
              </a:bodyPr>
              <a:lstStyle/>
              <a:p>
                <a:pPr marL="114300" lvl="1" indent="-114300" algn="l" defTabSz="577850">
                  <a:lnSpc>
                    <a:spcPct val="90000"/>
                  </a:lnSpc>
                  <a:spcBef>
                    <a:spcPts val="200"/>
                  </a:spcBef>
                  <a:spcAft>
                    <a:spcPts val="434"/>
                  </a:spcAft>
                  <a:buChar char="••"/>
                </a:pPr>
                <a:r>
                  <a:rPr lang="fr-FR" sz="1300" kern="1200" dirty="0" smtClean="0"/>
                  <a:t>Benoit Baudry (HDR)</a:t>
                </a:r>
                <a:endParaRPr lang="fr-FR" sz="1300" kern="1200" dirty="0"/>
              </a:p>
              <a:p>
                <a:pPr marL="114300" lvl="1" indent="-114300" algn="l" defTabSz="577850">
                  <a:lnSpc>
                    <a:spcPct val="90000"/>
                  </a:lnSpc>
                  <a:spcBef>
                    <a:spcPts val="200"/>
                  </a:spcBef>
                  <a:spcAft>
                    <a:spcPts val="434"/>
                  </a:spcAft>
                  <a:buChar char="••"/>
                </a:pPr>
                <a:r>
                  <a:rPr lang="fr-FR" sz="1300" kern="1200" dirty="0" smtClean="0"/>
                  <a:t>~ 40 membres</a:t>
                </a:r>
                <a:endParaRPr lang="fr-FR" sz="1300" kern="1200" dirty="0"/>
              </a:p>
              <a:p>
                <a:pPr marL="114300" lvl="1" indent="-114300" algn="l" defTabSz="577850">
                  <a:lnSpc>
                    <a:spcPct val="90000"/>
                  </a:lnSpc>
                  <a:spcBef>
                    <a:spcPts val="200"/>
                  </a:spcBef>
                  <a:spcAft>
                    <a:spcPts val="434"/>
                  </a:spcAft>
                  <a:buChar char="••"/>
                </a:pPr>
                <a:r>
                  <a:rPr lang="fr-FR" sz="1300" kern="1200" dirty="0" smtClean="0"/>
                  <a:t>Leader mondial IDM</a:t>
                </a:r>
                <a:endParaRPr lang="fr-FR" sz="1300" kern="1200" dirty="0"/>
              </a:p>
              <a:p>
                <a:pPr marL="114300" lvl="1" indent="-114300" algn="l" defTabSz="577850">
                  <a:lnSpc>
                    <a:spcPct val="90000"/>
                  </a:lnSpc>
                  <a:spcBef>
                    <a:spcPts val="200"/>
                  </a:spcBef>
                  <a:spcAft>
                    <a:spcPts val="434"/>
                  </a:spcAft>
                  <a:buChar char="••"/>
                </a:pPr>
                <a:r>
                  <a:rPr lang="fr-FR" sz="1300" kern="1200" dirty="0" smtClean="0"/>
                  <a:t>Budget 1,3 millions d’€</a:t>
                </a:r>
                <a:endParaRPr lang="fr-FR" sz="1300" kern="1200" dirty="0"/>
              </a:p>
            </p:txBody>
          </p:sp>
        </p:grpSp>
        <p:grpSp>
          <p:nvGrpSpPr>
            <p:cNvPr id="13" name="Groupe 12"/>
            <p:cNvGrpSpPr/>
            <p:nvPr/>
          </p:nvGrpSpPr>
          <p:grpSpPr>
            <a:xfrm>
              <a:off x="3830078" y="3756820"/>
              <a:ext cx="1978458" cy="786767"/>
              <a:chOff x="2829978" y="2397767"/>
              <a:chExt cx="1978458" cy="786767"/>
            </a:xfrm>
          </p:grpSpPr>
          <p:sp>
            <p:nvSpPr>
              <p:cNvPr id="14" name="Rectangle à coins arrondis 13"/>
              <p:cNvSpPr/>
              <p:nvPr/>
            </p:nvSpPr>
            <p:spPr>
              <a:xfrm>
                <a:off x="2829978" y="2397767"/>
                <a:ext cx="1978458" cy="78676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5" name="Rectangle 14"/>
              <p:cNvSpPr/>
              <p:nvPr/>
            </p:nvSpPr>
            <p:spPr>
              <a:xfrm>
                <a:off x="2853022" y="2420811"/>
                <a:ext cx="1932370" cy="74067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6675" tIns="44450" rIns="66675" bIns="44450" numCol="1" spcCol="1270" anchor="ctr" anchorCtr="0">
                <a:noAutofit/>
              </a:bodyPr>
              <a:lstStyle/>
              <a:p>
                <a:pPr lvl="0" algn="ctr" defTabSz="1555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fr-FR" sz="3500" kern="1200" dirty="0" smtClean="0"/>
                  <a:t>Triskell</a:t>
                </a:r>
                <a:endParaRPr lang="fr-FR" sz="3500" kern="1200" dirty="0"/>
              </a:p>
            </p:txBody>
          </p:sp>
        </p:grpSp>
      </p:grpSp>
      <p:grpSp>
        <p:nvGrpSpPr>
          <p:cNvPr id="23" name="Groupe 22"/>
          <p:cNvGrpSpPr/>
          <p:nvPr/>
        </p:nvGrpSpPr>
        <p:grpSpPr>
          <a:xfrm>
            <a:off x="2357422" y="4488428"/>
            <a:ext cx="6051307" cy="369332"/>
            <a:chOff x="1071538" y="5000636"/>
            <a:chExt cx="6051307" cy="369332"/>
          </a:xfrm>
        </p:grpSpPr>
        <p:sp>
          <p:nvSpPr>
            <p:cNvPr id="20" name="Flèche droite 19"/>
            <p:cNvSpPr/>
            <p:nvPr/>
          </p:nvSpPr>
          <p:spPr>
            <a:xfrm>
              <a:off x="1071538" y="5000636"/>
              <a:ext cx="714380" cy="35719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1928794" y="5000636"/>
              <a:ext cx="5194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Travaux de thèse de </a:t>
              </a:r>
              <a:r>
                <a:rPr lang="fr-FR" dirty="0" err="1" smtClean="0"/>
                <a:t>M.Fouquet</a:t>
              </a:r>
              <a:r>
                <a:rPr lang="fr-FR" dirty="0" smtClean="0"/>
                <a:t> &amp; </a:t>
              </a:r>
              <a:r>
                <a:rPr lang="fr-FR" dirty="0" err="1" smtClean="0"/>
                <a:t>M.Daubert</a:t>
              </a:r>
              <a:endParaRPr lang="fr-FR" dirty="0"/>
            </a:p>
          </p:txBody>
        </p:sp>
      </p:grpSp>
      <p:pic>
        <p:nvPicPr>
          <p:cNvPr id="22" name="Picture 2" descr="C:\Users\Leiko\Pictures\stageM2\kevore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5033985"/>
            <a:ext cx="2082644" cy="1181097"/>
          </a:xfrm>
          <a:prstGeom prst="rect">
            <a:avLst/>
          </a:prstGeom>
          <a:noFill/>
        </p:spPr>
      </p:pic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space réservé du contenu 1"/>
          <p:cNvSpPr>
            <a:spLocks noGrp="1"/>
          </p:cNvSpPr>
          <p:nvPr>
            <p:ph idx="1"/>
          </p:nvPr>
        </p:nvSpPr>
        <p:spPr>
          <a:xfrm>
            <a:off x="3357554" y="1714488"/>
            <a:ext cx="5329246" cy="1571635"/>
          </a:xfrm>
        </p:spPr>
        <p:txBody>
          <a:bodyPr>
            <a:normAutofit/>
          </a:bodyPr>
          <a:lstStyle/>
          <a:p>
            <a:r>
              <a:rPr lang="fr-FR" sz="1800" dirty="0" smtClean="0"/>
              <a:t>Abstraction de systèmes répartis</a:t>
            </a:r>
          </a:p>
          <a:p>
            <a:pPr lvl="1"/>
            <a:r>
              <a:rPr lang="fr-FR" sz="1400" dirty="0" smtClean="0"/>
              <a:t>Modèle d’architecture</a:t>
            </a:r>
          </a:p>
          <a:p>
            <a:pPr lvl="1"/>
            <a:endParaRPr lang="fr-FR" sz="1400" dirty="0" smtClean="0"/>
          </a:p>
          <a:p>
            <a:r>
              <a:rPr lang="fr-FR" sz="1800" dirty="0" smtClean="0"/>
              <a:t>Reconfiguration de système à l’exécution</a:t>
            </a:r>
          </a:p>
          <a:p>
            <a:pPr lvl="1"/>
            <a:r>
              <a:rPr lang="fr-FR" sz="1400" dirty="0" smtClean="0"/>
              <a:t>Dictionnaires d’attributs</a:t>
            </a:r>
          </a:p>
          <a:p>
            <a:endParaRPr lang="fr-FR" sz="18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II. La plateforme Kevoree</a:t>
            </a:r>
            <a:endParaRPr lang="fr-FR" sz="2800" dirty="0"/>
          </a:p>
        </p:txBody>
      </p:sp>
      <p:pic>
        <p:nvPicPr>
          <p:cNvPr id="22" name="Picture 2" descr="C:\Users\Leiko\Pictures\stageM2\kevore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2082644" cy="1181097"/>
          </a:xfrm>
          <a:prstGeom prst="rect">
            <a:avLst/>
          </a:prstGeom>
          <a:noFill/>
        </p:spPr>
      </p:pic>
      <p:graphicFrame>
        <p:nvGraphicFramePr>
          <p:cNvPr id="24" name="Diagramme 23"/>
          <p:cNvGraphicFramePr/>
          <p:nvPr/>
        </p:nvGraphicFramePr>
        <p:xfrm>
          <a:off x="3286116" y="3357562"/>
          <a:ext cx="5072098" cy="3071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1"/>
          <p:cNvSpPr>
            <a:spLocks noGrp="1"/>
          </p:cNvSpPr>
          <p:nvPr>
            <p:ph idx="1"/>
          </p:nvPr>
        </p:nvSpPr>
        <p:spPr>
          <a:xfrm>
            <a:off x="2571736" y="1714489"/>
            <a:ext cx="6115064" cy="1071569"/>
          </a:xfrm>
        </p:spPr>
        <p:txBody>
          <a:bodyPr>
            <a:normAutofit/>
          </a:bodyPr>
          <a:lstStyle/>
          <a:p>
            <a:r>
              <a:rPr lang="fr-FR" sz="1800" dirty="0" smtClean="0"/>
              <a:t>Abstraction sur un système réparti en se concentrant sur les éléments structurels liés à l’architecture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II. La plateforme Kevoree</a:t>
            </a:r>
            <a:endParaRPr lang="fr-FR" sz="2800" dirty="0"/>
          </a:p>
        </p:txBody>
      </p:sp>
      <p:grpSp>
        <p:nvGrpSpPr>
          <p:cNvPr id="8" name="Groupe 7"/>
          <p:cNvGrpSpPr/>
          <p:nvPr/>
        </p:nvGrpSpPr>
        <p:grpSpPr>
          <a:xfrm>
            <a:off x="642910" y="1714488"/>
            <a:ext cx="989405" cy="989405"/>
            <a:chOff x="2041346" y="1989"/>
            <a:chExt cx="989405" cy="989405"/>
          </a:xfrm>
        </p:grpSpPr>
        <p:sp>
          <p:nvSpPr>
            <p:cNvPr id="9" name="Ellipse 8"/>
            <p:cNvSpPr/>
            <p:nvPr/>
          </p:nvSpPr>
          <p:spPr>
            <a:xfrm>
              <a:off x="2041346" y="1989"/>
              <a:ext cx="989405" cy="98940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Ellipse 4"/>
            <p:cNvSpPr/>
            <p:nvPr/>
          </p:nvSpPr>
          <p:spPr>
            <a:xfrm>
              <a:off x="2186241" y="146884"/>
              <a:ext cx="699615" cy="6996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900" kern="1200" dirty="0" smtClean="0"/>
                <a:t>Langage</a:t>
              </a:r>
              <a:endParaRPr lang="fr-FR" sz="900" kern="1200" dirty="0"/>
            </a:p>
          </p:txBody>
        </p:sp>
      </p:grpSp>
      <p:pic>
        <p:nvPicPr>
          <p:cNvPr id="55" name="Picture 2" descr="C:\Users\Leiko\Pictures\stageM2\kwe_entities\nod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774048"/>
            <a:ext cx="2108200" cy="584200"/>
          </a:xfrm>
          <a:prstGeom prst="rect">
            <a:avLst/>
          </a:prstGeom>
          <a:noFill/>
        </p:spPr>
      </p:pic>
      <p:pic>
        <p:nvPicPr>
          <p:cNvPr id="56" name="Picture 3" descr="C:\Users\Leiko\Pictures\stageM2\kwe_entities\cha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46752" y="3488296"/>
            <a:ext cx="1219200" cy="1219200"/>
          </a:xfrm>
          <a:prstGeom prst="rect">
            <a:avLst/>
          </a:prstGeom>
          <a:noFill/>
        </p:spPr>
      </p:pic>
      <p:pic>
        <p:nvPicPr>
          <p:cNvPr id="57" name="Picture 4" descr="C:\Users\Leiko\Pictures\stageM2\kwe_entities\comp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65424" y="3488296"/>
            <a:ext cx="2428892" cy="1237578"/>
          </a:xfrm>
          <a:prstGeom prst="rect">
            <a:avLst/>
          </a:prstGeom>
          <a:noFill/>
        </p:spPr>
      </p:pic>
      <p:pic>
        <p:nvPicPr>
          <p:cNvPr id="58" name="Picture 5" descr="C:\Users\Leiko\Pictures\stageM2\kwe_entities\group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23142" y="3488296"/>
            <a:ext cx="1214446" cy="1214446"/>
          </a:xfrm>
          <a:prstGeom prst="rect">
            <a:avLst/>
          </a:prstGeom>
          <a:noFill/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1"/>
          <p:cNvSpPr>
            <a:spLocks noGrp="1"/>
          </p:cNvSpPr>
          <p:nvPr>
            <p:ph idx="1"/>
          </p:nvPr>
        </p:nvSpPr>
        <p:spPr>
          <a:xfrm>
            <a:off x="3028968" y="1714489"/>
            <a:ext cx="5757874" cy="3000395"/>
          </a:xfrm>
        </p:spPr>
        <p:txBody>
          <a:bodyPr>
            <a:normAutofit/>
          </a:bodyPr>
          <a:lstStyle/>
          <a:p>
            <a:r>
              <a:rPr lang="fr-FR" sz="1800" dirty="0" smtClean="0"/>
              <a:t>Encapsule la sémantique d’adaptation</a:t>
            </a:r>
          </a:p>
          <a:p>
            <a:endParaRPr lang="fr-FR" sz="1800" dirty="0" smtClean="0"/>
          </a:p>
          <a:p>
            <a:r>
              <a:rPr lang="fr-FR" sz="1800" dirty="0" smtClean="0"/>
              <a:t>Permet l’exécution du code sur la plateforme</a:t>
            </a:r>
          </a:p>
          <a:p>
            <a:pPr lvl="1"/>
            <a:r>
              <a:rPr lang="fr-FR" sz="1400" dirty="0" err="1" smtClean="0"/>
              <a:t>JavaSE</a:t>
            </a:r>
            <a:r>
              <a:rPr lang="fr-FR" sz="1400" dirty="0" smtClean="0"/>
              <a:t>, Android, etc.</a:t>
            </a:r>
          </a:p>
          <a:p>
            <a:endParaRPr lang="fr-FR" sz="1800" dirty="0" smtClean="0"/>
          </a:p>
          <a:p>
            <a:r>
              <a:rPr lang="fr-FR" sz="1800" dirty="0" smtClean="0"/>
              <a:t>Contient des composants</a:t>
            </a:r>
          </a:p>
          <a:p>
            <a:pPr lvl="1"/>
            <a:r>
              <a:rPr lang="fr-FR" sz="1400" dirty="0" smtClean="0"/>
              <a:t>Gère leur cycle de vie (</a:t>
            </a:r>
            <a:r>
              <a:rPr lang="fr-FR" sz="1400" dirty="0" err="1" smtClean="0"/>
              <a:t>start</a:t>
            </a:r>
            <a:r>
              <a:rPr lang="fr-FR" sz="1400" dirty="0" smtClean="0"/>
              <a:t>, stop, update)</a:t>
            </a:r>
          </a:p>
          <a:p>
            <a:endParaRPr lang="fr-FR" sz="1800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II. La plateforme Kevoree</a:t>
            </a:r>
            <a:endParaRPr lang="fr-FR" sz="2800" dirty="0"/>
          </a:p>
        </p:txBody>
      </p:sp>
      <p:pic>
        <p:nvPicPr>
          <p:cNvPr id="55" name="Picture 2" descr="C:\Users\Leiko\Pictures\stageM2\kwe_entities\nod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3536" y="1785926"/>
            <a:ext cx="2108200" cy="584200"/>
          </a:xfrm>
          <a:prstGeom prst="rect">
            <a:avLst/>
          </a:prstGeom>
          <a:noFill/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1"/>
          <p:cNvSpPr>
            <a:spLocks noGrp="1"/>
          </p:cNvSpPr>
          <p:nvPr>
            <p:ph idx="1"/>
          </p:nvPr>
        </p:nvSpPr>
        <p:spPr>
          <a:xfrm>
            <a:off x="3028968" y="1714489"/>
            <a:ext cx="5757874" cy="3000395"/>
          </a:xfrm>
        </p:spPr>
        <p:txBody>
          <a:bodyPr>
            <a:normAutofit/>
          </a:bodyPr>
          <a:lstStyle/>
          <a:p>
            <a:r>
              <a:rPr lang="fr-FR" sz="1800" dirty="0" smtClean="0"/>
              <a:t>Model@</a:t>
            </a:r>
            <a:r>
              <a:rPr lang="fr-FR" sz="1800" dirty="0" err="1" smtClean="0"/>
              <a:t>Runtime</a:t>
            </a:r>
            <a:endParaRPr lang="fr-FR" sz="1800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II. La plateforme Kevoree</a:t>
            </a:r>
            <a:endParaRPr lang="fr-FR" sz="2800" dirty="0"/>
          </a:p>
        </p:txBody>
      </p:sp>
      <p:pic>
        <p:nvPicPr>
          <p:cNvPr id="55" name="Picture 2" descr="C:\Users\Leiko\Pictures\stageM2\kwe_entities\nod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3536" y="1785926"/>
            <a:ext cx="2108200" cy="584200"/>
          </a:xfrm>
          <a:prstGeom prst="rect">
            <a:avLst/>
          </a:prstGeom>
          <a:noFill/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  <p:pic>
        <p:nvPicPr>
          <p:cNvPr id="33794" name="Picture 2" descr="https://lh6.googleusercontent.com/X9cI7lmp3ce7KF943YfqLX5GdKba9cS1WV-TmGpU7COSQvhFZ4CvGpNi2K2wFCWlPtHTgbUqc4Dzh5VapYQytqNXnKP0xxSRSuAmw-h31vae4fEY9EC7Gu1N5N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0364" y="2500306"/>
            <a:ext cx="5170684" cy="33575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1"/>
          <p:cNvSpPr>
            <a:spLocks noGrp="1"/>
          </p:cNvSpPr>
          <p:nvPr>
            <p:ph idx="1"/>
          </p:nvPr>
        </p:nvSpPr>
        <p:spPr>
          <a:xfrm>
            <a:off x="3028968" y="1714489"/>
            <a:ext cx="5757874" cy="3000395"/>
          </a:xfrm>
        </p:spPr>
        <p:txBody>
          <a:bodyPr>
            <a:normAutofit/>
          </a:bodyPr>
          <a:lstStyle/>
          <a:p>
            <a:r>
              <a:rPr lang="fr-FR" sz="1800" dirty="0" smtClean="0"/>
              <a:t>Contient le code de l’application</a:t>
            </a:r>
          </a:p>
          <a:p>
            <a:pPr>
              <a:buNone/>
            </a:pPr>
            <a:endParaRPr lang="fr-FR" sz="1800" dirty="0" smtClean="0"/>
          </a:p>
          <a:p>
            <a:r>
              <a:rPr lang="fr-FR" sz="1800" dirty="0" smtClean="0"/>
              <a:t>Communique via des ports E/S</a:t>
            </a:r>
          </a:p>
          <a:p>
            <a:pPr lvl="1"/>
            <a:r>
              <a:rPr lang="fr-FR" sz="1400" dirty="0" smtClean="0"/>
              <a:t>« </a:t>
            </a:r>
            <a:r>
              <a:rPr lang="fr-FR" sz="1400" dirty="0" err="1" smtClean="0"/>
              <a:t>showT</a:t>
            </a:r>
            <a:r>
              <a:rPr lang="fr-FR" sz="1400" dirty="0" smtClean="0"/>
              <a:t> » (entrée) et « </a:t>
            </a:r>
            <a:r>
              <a:rPr lang="fr-FR" sz="1400" dirty="0" err="1" smtClean="0"/>
              <a:t>textE</a:t>
            </a:r>
            <a:r>
              <a:rPr lang="fr-FR" sz="1400" dirty="0" smtClean="0"/>
              <a:t> » (sortie) sur l’exemple</a:t>
            </a:r>
          </a:p>
          <a:p>
            <a:pPr lvl="1"/>
            <a:endParaRPr lang="fr-FR" sz="1400" dirty="0" smtClean="0"/>
          </a:p>
          <a:p>
            <a:r>
              <a:rPr lang="fr-FR" sz="1800" dirty="0" smtClean="0"/>
              <a:t>Ne gère pas la manière dont les messages sont transmis</a:t>
            </a:r>
          </a:p>
          <a:p>
            <a:pPr lvl="1"/>
            <a:r>
              <a:rPr lang="fr-FR" sz="1400" dirty="0" smtClean="0"/>
              <a:t>C’est le travail des canaux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II. La plateforme Kevoree</a:t>
            </a:r>
            <a:endParaRPr lang="fr-FR" sz="2800" dirty="0"/>
          </a:p>
        </p:txBody>
      </p:sp>
      <p:pic>
        <p:nvPicPr>
          <p:cNvPr id="6" name="Picture 4" descr="C:\Users\Leiko\Pictures\stageM2\kwe_entities\com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85926"/>
            <a:ext cx="2428892" cy="1237578"/>
          </a:xfrm>
          <a:prstGeom prst="rect">
            <a:avLst/>
          </a:prstGeom>
          <a:noFill/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708</TotalTime>
  <Words>1158</Words>
  <PresentationFormat>Affichage à l'écran (4:3)</PresentationFormat>
  <Paragraphs>375</Paragraphs>
  <Slides>37</Slides>
  <Notes>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38" baseType="lpstr">
      <vt:lpstr>Rotonde</vt:lpstr>
      <vt:lpstr>KEVOREE FOR WEB ENGINEERING</vt:lpstr>
      <vt:lpstr>Sommaire</vt:lpstr>
      <vt:lpstr>I. L’équipe Triskell à l’INRIA</vt:lpstr>
      <vt:lpstr>I. L’équipe Triskell à l’INRIA</vt:lpstr>
      <vt:lpstr>II. La plateforme Kevoree</vt:lpstr>
      <vt:lpstr>II. La plateforme Kevoree</vt:lpstr>
      <vt:lpstr>II. La plateforme Kevoree</vt:lpstr>
      <vt:lpstr>II. La plateforme Kevoree</vt:lpstr>
      <vt:lpstr>II. La plateforme Kevoree</vt:lpstr>
      <vt:lpstr>II. La plateforme Kevoree</vt:lpstr>
      <vt:lpstr>II. La plateforme Kevoree</vt:lpstr>
      <vt:lpstr>II. La plateforme Kevoree</vt:lpstr>
      <vt:lpstr>II. La plateforme Kevoree</vt:lpstr>
      <vt:lpstr>II. La plateforme Kevoree</vt:lpstr>
      <vt:lpstr>II. La plateforme Kevoree</vt:lpstr>
      <vt:lpstr>III. Des entités Kevoree pour le Web</vt:lpstr>
      <vt:lpstr>III. Des entités Kevoree pour le Web</vt:lpstr>
      <vt:lpstr>III. Des entités Kevoree pour le Web</vt:lpstr>
      <vt:lpstr>III. Des entités Kevoree pour le Web</vt:lpstr>
      <vt:lpstr>III. Des entités Kevoree pour le Web</vt:lpstr>
      <vt:lpstr>III. Des entités Kevoree pour le Web</vt:lpstr>
      <vt:lpstr>III. Des entités Kevoree pour le Web</vt:lpstr>
      <vt:lpstr>III. Des entités Kevoree pour le Web</vt:lpstr>
      <vt:lpstr>III. Des entités Kevoree pour le Web</vt:lpstr>
      <vt:lpstr>III. Des entités Kevoree pour le Web</vt:lpstr>
      <vt:lpstr>IV. Application Web d’édition de modèles</vt:lpstr>
      <vt:lpstr>IV. Application Web d’édition de modèles</vt:lpstr>
      <vt:lpstr>IV. Application Web d’édition de modèles</vt:lpstr>
      <vt:lpstr>IV. Application Web d’édition de modèles</vt:lpstr>
      <vt:lpstr>IV. Application Web d’édition de modèles</vt:lpstr>
      <vt:lpstr>IV. Application Web d’édition de modèles</vt:lpstr>
      <vt:lpstr>IV. Application Web d’édition de modèles</vt:lpstr>
      <vt:lpstr>IV. Application Web d’édition de modèles</vt:lpstr>
      <vt:lpstr>IV. Application Web d’édition de modèles</vt:lpstr>
      <vt:lpstr>IV. Application Web d’édition de modèles</vt:lpstr>
      <vt:lpstr>IV. Application Web d’édition de modèles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KEVOREE FOR WEB ENGINEERING</dc:title>
  <dc:creator>Leiko</dc:creator>
  <cp:lastModifiedBy>Leiko</cp:lastModifiedBy>
  <cp:revision>75</cp:revision>
  <dcterms:created xsi:type="dcterms:W3CDTF">2013-08-30T07:40:05Z</dcterms:created>
  <dcterms:modified xsi:type="dcterms:W3CDTF">2013-09-02T22:30:26Z</dcterms:modified>
</cp:coreProperties>
</file>