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DAD5-F2D8-4751-982F-57C69CD6F1C7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F6E8-F4B9-483C-B346-06DE3FB2A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6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DAD5-F2D8-4751-982F-57C69CD6F1C7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F6E8-F4B9-483C-B346-06DE3FB2A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1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DAD5-F2D8-4751-982F-57C69CD6F1C7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F6E8-F4B9-483C-B346-06DE3FB2A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6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DAD5-F2D8-4751-982F-57C69CD6F1C7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F6E8-F4B9-483C-B346-06DE3FB2A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7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DAD5-F2D8-4751-982F-57C69CD6F1C7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F6E8-F4B9-483C-B346-06DE3FB2A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3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DAD5-F2D8-4751-982F-57C69CD6F1C7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F6E8-F4B9-483C-B346-06DE3FB2A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DAD5-F2D8-4751-982F-57C69CD6F1C7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F6E8-F4B9-483C-B346-06DE3FB2A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DAD5-F2D8-4751-982F-57C69CD6F1C7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F6E8-F4B9-483C-B346-06DE3FB2A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DAD5-F2D8-4751-982F-57C69CD6F1C7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F6E8-F4B9-483C-B346-06DE3FB2A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DAD5-F2D8-4751-982F-57C69CD6F1C7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F6E8-F4B9-483C-B346-06DE3FB2A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DAD5-F2D8-4751-982F-57C69CD6F1C7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F6E8-F4B9-483C-B346-06DE3FB2A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DAD5-F2D8-4751-982F-57C69CD6F1C7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9F6E8-F4B9-483C-B346-06DE3FB2A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PULSR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Concept Document</a:t>
            </a:r>
          </a:p>
          <a:p>
            <a:r>
              <a:rPr lang="en-US" dirty="0" smtClean="0"/>
              <a:t>Domain Research</a:t>
            </a:r>
          </a:p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Requirements Validation</a:t>
            </a:r>
          </a:p>
          <a:p>
            <a:r>
              <a:rPr lang="en-US" dirty="0" smtClean="0"/>
              <a:t>Sensor Installation</a:t>
            </a:r>
          </a:p>
          <a:p>
            <a:r>
              <a:rPr lang="en-US" dirty="0" smtClean="0"/>
              <a:t>Software Modeling</a:t>
            </a:r>
          </a:p>
          <a:p>
            <a:r>
              <a:rPr lang="en-US" dirty="0" smtClean="0"/>
              <a:t>User Interface Design</a:t>
            </a:r>
          </a:p>
          <a:p>
            <a:r>
              <a:rPr lang="en-US" dirty="0" smtClean="0"/>
              <a:t>Code Implementation</a:t>
            </a:r>
          </a:p>
          <a:p>
            <a:r>
              <a:rPr lang="en-US" dirty="0" smtClean="0"/>
              <a:t>Software Testing</a:t>
            </a:r>
          </a:p>
          <a:p>
            <a:r>
              <a:rPr lang="en-US" dirty="0" smtClean="0"/>
              <a:t>Software Validation</a:t>
            </a:r>
          </a:p>
          <a:p>
            <a:r>
              <a:rPr lang="en-US" dirty="0" smtClean="0"/>
              <a:t>Software Deployment</a:t>
            </a:r>
          </a:p>
          <a:p>
            <a:r>
              <a:rPr lang="en-US" dirty="0" smtClean="0"/>
              <a:t>Training Schedule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Duration Estimates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111744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Duration(Days)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Sensor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7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Scheduling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3"/>
          <a:stretch/>
        </p:blipFill>
        <p:spPr>
          <a:xfrm>
            <a:off x="20783" y="1905000"/>
            <a:ext cx="9123217" cy="3179938"/>
          </a:xfrm>
        </p:spPr>
      </p:pic>
    </p:spTree>
    <p:extLst>
      <p:ext uri="{BB962C8B-B14F-4D97-AF65-F5344CB8AC3E}">
        <p14:creationId xmlns:p14="http://schemas.microsoft.com/office/powerpoint/2010/main" val="33619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74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Time Management</vt:lpstr>
      <vt:lpstr>Activities</vt:lpstr>
      <vt:lpstr>Activity Duration Estimates</vt:lpstr>
      <vt:lpstr>Activity Scheduling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</dc:title>
  <dc:creator>Andrelle Thompson</dc:creator>
  <cp:lastModifiedBy>Andrelle Thompson</cp:lastModifiedBy>
  <cp:revision>3</cp:revision>
  <dcterms:created xsi:type="dcterms:W3CDTF">2014-11-13T13:18:06Z</dcterms:created>
  <dcterms:modified xsi:type="dcterms:W3CDTF">2014-11-13T13:32:03Z</dcterms:modified>
</cp:coreProperties>
</file>