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25"/>
  </p:notesMasterIdLst>
  <p:handoutMasterIdLst>
    <p:handoutMasterId r:id="rId26"/>
  </p:handoutMasterIdLst>
  <p:sldIdLst>
    <p:sldId id="256" r:id="rId5"/>
    <p:sldId id="279" r:id="rId6"/>
    <p:sldId id="277" r:id="rId7"/>
    <p:sldId id="269" r:id="rId8"/>
    <p:sldId id="267" r:id="rId9"/>
    <p:sldId id="257" r:id="rId10"/>
    <p:sldId id="280" r:id="rId11"/>
    <p:sldId id="264" r:id="rId12"/>
    <p:sldId id="282" r:id="rId13"/>
    <p:sldId id="276" r:id="rId14"/>
    <p:sldId id="281" r:id="rId15"/>
    <p:sldId id="265" r:id="rId16"/>
    <p:sldId id="266" r:id="rId17"/>
    <p:sldId id="258" r:id="rId18"/>
    <p:sldId id="259" r:id="rId19"/>
    <p:sldId id="260" r:id="rId20"/>
    <p:sldId id="261" r:id="rId21"/>
    <p:sldId id="268" r:id="rId22"/>
    <p:sldId id="262" r:id="rId23"/>
    <p:sldId id="263" r:id="rId24"/>
  </p:sldIdLst>
  <p:sldSz cx="9144000" cy="6858000" type="screen4x3"/>
  <p:notesSz cx="7315200" cy="96012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AD80C-8A1C-4BF8-8D84-54ACD191930F}" v="11" dt="2025-03-10T12:57:28.66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81" autoAdjust="0"/>
  </p:normalViewPr>
  <p:slideViewPr>
    <p:cSldViewPr snapToGrid="0">
      <p:cViewPr varScale="1">
        <p:scale>
          <a:sx n="81" d="100"/>
          <a:sy n="81" d="100"/>
        </p:scale>
        <p:origin x="1483" y="53"/>
      </p:cViewPr>
      <p:guideLst/>
    </p:cSldViewPr>
  </p:slideViewPr>
  <p:outlineViewPr>
    <p:cViewPr>
      <p:scale>
        <a:sx n="33" d="100"/>
        <a:sy n="33" d="100"/>
      </p:scale>
      <p:origin x="0" y="-138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2381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gs" Target="tags/tag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CKSON, JASON M CIV USAF AETC AFIT/LSM" userId="S::jason.jackson.36@us.af.mil::7358d039-87f9-4018-bf93-f8e34f7695fa" providerId="AD" clId="Web-{2FB9BBFA-F185-4352-A5A7-C7D3E27CDBDC}"/>
    <pc:docChg chg="modSld sldOrd">
      <pc:chgData name="JACKSON, JASON M CIV USAF AETC AFIT/LSM" userId="S::jason.jackson.36@us.af.mil::7358d039-87f9-4018-bf93-f8e34f7695fa" providerId="AD" clId="Web-{2FB9BBFA-F185-4352-A5A7-C7D3E27CDBDC}" dt="2024-07-09T11:36:45.539" v="24" actId="20577"/>
      <pc:docMkLst>
        <pc:docMk/>
      </pc:docMkLst>
      <pc:sldChg chg="ord">
        <pc:chgData name="JACKSON, JASON M CIV USAF AETC AFIT/LSM" userId="S::jason.jackson.36@us.af.mil::7358d039-87f9-4018-bf93-f8e34f7695fa" providerId="AD" clId="Web-{2FB9BBFA-F185-4352-A5A7-C7D3E27CDBDC}" dt="2024-07-09T11:35:48.240" v="0"/>
        <pc:sldMkLst>
          <pc:docMk/>
          <pc:sldMk cId="695175672" sldId="264"/>
        </pc:sldMkLst>
      </pc:sldChg>
      <pc:sldChg chg="modSp">
        <pc:chgData name="JACKSON, JASON M CIV USAF AETC AFIT/LSM" userId="S::jason.jackson.36@us.af.mil::7358d039-87f9-4018-bf93-f8e34f7695fa" providerId="AD" clId="Web-{2FB9BBFA-F185-4352-A5A7-C7D3E27CDBDC}" dt="2024-07-09T11:36:45.539" v="24" actId="20577"/>
        <pc:sldMkLst>
          <pc:docMk/>
          <pc:sldMk cId="1690589970" sldId="280"/>
        </pc:sldMkLst>
      </pc:sldChg>
    </pc:docChg>
  </pc:docChgLst>
  <pc:docChgLst>
    <pc:chgData name="Kevin Pamilagas" userId="95fbd0607220e462" providerId="LiveId" clId="{012FE4EA-8E94-44E4-8867-4C8FB06CBAF8}"/>
    <pc:docChg chg="undo custSel modSld">
      <pc:chgData name="Kevin Pamilagas" userId="95fbd0607220e462" providerId="LiveId" clId="{012FE4EA-8E94-44E4-8867-4C8FB06CBAF8}" dt="2024-05-09T15:33:14.227" v="308" actId="27918"/>
      <pc:docMkLst>
        <pc:docMk/>
      </pc:docMkLst>
      <pc:sldChg chg="modSp mod modClrScheme chgLayout">
        <pc:chgData name="Kevin Pamilagas" userId="95fbd0607220e462" providerId="LiveId" clId="{012FE4EA-8E94-44E4-8867-4C8FB06CBAF8}" dt="2024-03-04T13:37:56.235" v="46" actId="26606"/>
        <pc:sldMkLst>
          <pc:docMk/>
          <pc:sldMk cId="1200624107" sldId="256"/>
        </pc:sldMkLst>
      </pc:sldChg>
      <pc:sldChg chg="modSp mod">
        <pc:chgData name="Kevin Pamilagas" userId="95fbd0607220e462" providerId="LiveId" clId="{012FE4EA-8E94-44E4-8867-4C8FB06CBAF8}" dt="2024-05-06T12:38:35.022" v="258" actId="20577"/>
        <pc:sldMkLst>
          <pc:docMk/>
          <pc:sldMk cId="657998128" sldId="262"/>
        </pc:sldMkLst>
      </pc:sldChg>
      <pc:sldChg chg="modSp mod">
        <pc:chgData name="Kevin Pamilagas" userId="95fbd0607220e462" providerId="LiveId" clId="{012FE4EA-8E94-44E4-8867-4C8FB06CBAF8}" dt="2024-03-04T16:23:12.615" v="64" actId="122"/>
        <pc:sldMkLst>
          <pc:docMk/>
          <pc:sldMk cId="3972490651" sldId="267"/>
        </pc:sldMkLst>
      </pc:sldChg>
      <pc:sldChg chg="addSp delSp modSp mod">
        <pc:chgData name="Kevin Pamilagas" userId="95fbd0607220e462" providerId="LiveId" clId="{012FE4EA-8E94-44E4-8867-4C8FB06CBAF8}" dt="2024-05-09T15:33:14.227" v="308" actId="27918"/>
        <pc:sldMkLst>
          <pc:docMk/>
          <pc:sldMk cId="216387354" sldId="272"/>
        </pc:sldMkLst>
      </pc:sldChg>
      <pc:sldChg chg="addSp delSp modSp mod">
        <pc:chgData name="Kevin Pamilagas" userId="95fbd0607220e462" providerId="LiveId" clId="{012FE4EA-8E94-44E4-8867-4C8FB06CBAF8}" dt="2024-05-06T12:38:15.574" v="257" actId="1076"/>
        <pc:sldMkLst>
          <pc:docMk/>
          <pc:sldMk cId="2531377879" sldId="276"/>
        </pc:sldMkLst>
      </pc:sldChg>
      <pc:sldChg chg="modSp mod">
        <pc:chgData name="Kevin Pamilagas" userId="95fbd0607220e462" providerId="LiveId" clId="{012FE4EA-8E94-44E4-8867-4C8FB06CBAF8}" dt="2024-05-07T16:52:08.420" v="292" actId="20577"/>
        <pc:sldMkLst>
          <pc:docMk/>
          <pc:sldMk cId="1666906562" sldId="279"/>
        </pc:sldMkLst>
      </pc:sldChg>
      <pc:sldChg chg="modSp mod">
        <pc:chgData name="Kevin Pamilagas" userId="95fbd0607220e462" providerId="LiveId" clId="{012FE4EA-8E94-44E4-8867-4C8FB06CBAF8}" dt="2024-04-01T11:31:41.666" v="192" actId="27636"/>
        <pc:sldMkLst>
          <pc:docMk/>
          <pc:sldMk cId="1690589970" sldId="280"/>
        </pc:sldMkLst>
      </pc:sldChg>
    </pc:docChg>
  </pc:docChgLst>
  <pc:docChgLst>
    <pc:chgData name="Kevin Pamilagas" userId="95fbd0607220e462" providerId="LiveId" clId="{5A5323DB-3835-4B6F-A9B7-73A0AE135A29}"/>
    <pc:docChg chg="undo redo custSel modSld">
      <pc:chgData name="Kevin Pamilagas" userId="95fbd0607220e462" providerId="LiveId" clId="{5A5323DB-3835-4B6F-A9B7-73A0AE135A29}" dt="2023-11-27T14:57:09.603" v="131" actId="20577"/>
      <pc:docMkLst>
        <pc:docMk/>
      </pc:docMkLst>
      <pc:sldChg chg="modSp mod">
        <pc:chgData name="Kevin Pamilagas" userId="95fbd0607220e462" providerId="LiveId" clId="{5A5323DB-3835-4B6F-A9B7-73A0AE135A29}" dt="2023-11-27T14:57:09.603" v="131" actId="20577"/>
        <pc:sldMkLst>
          <pc:docMk/>
          <pc:sldMk cId="1200624107" sldId="256"/>
        </pc:sldMkLst>
      </pc:sldChg>
      <pc:sldChg chg="addSp delSp modSp mod">
        <pc:chgData name="Kevin Pamilagas" userId="95fbd0607220e462" providerId="LiveId" clId="{5A5323DB-3835-4B6F-A9B7-73A0AE135A29}" dt="2023-11-27T12:21:02.207" v="70" actId="26606"/>
        <pc:sldMkLst>
          <pc:docMk/>
          <pc:sldMk cId="2163131506" sldId="258"/>
        </pc:sldMkLst>
      </pc:sldChg>
      <pc:sldChg chg="modSp mod">
        <pc:chgData name="Kevin Pamilagas" userId="95fbd0607220e462" providerId="LiveId" clId="{5A5323DB-3835-4B6F-A9B7-73A0AE135A29}" dt="2023-11-27T13:39:34.347" v="128" actId="108"/>
        <pc:sldMkLst>
          <pc:docMk/>
          <pc:sldMk cId="695175672" sldId="264"/>
        </pc:sldMkLst>
      </pc:sldChg>
      <pc:sldChg chg="addSp delSp modSp mod modClrScheme chgLayout">
        <pc:chgData name="Kevin Pamilagas" userId="95fbd0607220e462" providerId="LiveId" clId="{5A5323DB-3835-4B6F-A9B7-73A0AE135A29}" dt="2023-11-27T12:23:16.497" v="104" actId="26606"/>
        <pc:sldMkLst>
          <pc:docMk/>
          <pc:sldMk cId="674039978" sldId="268"/>
        </pc:sldMkLst>
      </pc:sldChg>
      <pc:sldChg chg="addSp delSp modSp mod">
        <pc:chgData name="Kevin Pamilagas" userId="95fbd0607220e462" providerId="LiveId" clId="{5A5323DB-3835-4B6F-A9B7-73A0AE135A29}" dt="2023-11-27T12:23:13.291" v="100" actId="1076"/>
        <pc:sldMkLst>
          <pc:docMk/>
          <pc:sldMk cId="2531377879" sldId="276"/>
        </pc:sldMkLst>
      </pc:sldChg>
    </pc:docChg>
  </pc:docChgLst>
  <pc:docChgLst>
    <pc:chgData name="Kevin Pamilagas" userId="95fbd0607220e462" providerId="LiveId" clId="{E50DFDC5-CFF1-40DE-818F-51B72C961E33}"/>
    <pc:docChg chg="undo custSel delSld modSld">
      <pc:chgData name="Kevin Pamilagas" userId="95fbd0607220e462" providerId="LiveId" clId="{E50DFDC5-CFF1-40DE-818F-51B72C961E33}" dt="2024-05-22T19:09:09.989" v="238" actId="20577"/>
      <pc:docMkLst>
        <pc:docMk/>
      </pc:docMkLst>
      <pc:sldChg chg="modSp mod">
        <pc:chgData name="Kevin Pamilagas" userId="95fbd0607220e462" providerId="LiveId" clId="{E50DFDC5-CFF1-40DE-818F-51B72C961E33}" dt="2024-05-22T18:55:29.663" v="47" actId="20577"/>
        <pc:sldMkLst>
          <pc:docMk/>
          <pc:sldMk cId="1200624107" sldId="256"/>
        </pc:sldMkLst>
      </pc:sldChg>
      <pc:sldChg chg="modSp mod">
        <pc:chgData name="Kevin Pamilagas" userId="95fbd0607220e462" providerId="LiveId" clId="{E50DFDC5-CFF1-40DE-818F-51B72C961E33}" dt="2024-05-22T19:02:20.382" v="116" actId="20577"/>
        <pc:sldMkLst>
          <pc:docMk/>
          <pc:sldMk cId="242003072" sldId="259"/>
        </pc:sldMkLst>
      </pc:sldChg>
      <pc:sldChg chg="mod modShow">
        <pc:chgData name="Kevin Pamilagas" userId="95fbd0607220e462" providerId="LiveId" clId="{E50DFDC5-CFF1-40DE-818F-51B72C961E33}" dt="2024-05-22T19:02:06.605" v="112" actId="729"/>
        <pc:sldMkLst>
          <pc:docMk/>
          <pc:sldMk cId="2992313897" sldId="260"/>
        </pc:sldMkLst>
      </pc:sldChg>
      <pc:sldChg chg="mod modShow">
        <pc:chgData name="Kevin Pamilagas" userId="95fbd0607220e462" providerId="LiveId" clId="{E50DFDC5-CFF1-40DE-818F-51B72C961E33}" dt="2024-05-22T19:02:10.378" v="113" actId="729"/>
        <pc:sldMkLst>
          <pc:docMk/>
          <pc:sldMk cId="766170544" sldId="261"/>
        </pc:sldMkLst>
      </pc:sldChg>
      <pc:sldChg chg="modSp mod">
        <pc:chgData name="Kevin Pamilagas" userId="95fbd0607220e462" providerId="LiveId" clId="{E50DFDC5-CFF1-40DE-818F-51B72C961E33}" dt="2024-05-22T19:08:35.207" v="232" actId="20577"/>
        <pc:sldMkLst>
          <pc:docMk/>
          <pc:sldMk cId="657998128" sldId="262"/>
        </pc:sldMkLst>
      </pc:sldChg>
      <pc:sldChg chg="modSp mod">
        <pc:chgData name="Kevin Pamilagas" userId="95fbd0607220e462" providerId="LiveId" clId="{E50DFDC5-CFF1-40DE-818F-51B72C961E33}" dt="2024-05-22T19:03:39.252" v="211" actId="20577"/>
        <pc:sldMkLst>
          <pc:docMk/>
          <pc:sldMk cId="3972490651" sldId="267"/>
        </pc:sldMkLst>
      </pc:sldChg>
      <pc:sldChg chg="modSp mod">
        <pc:chgData name="Kevin Pamilagas" userId="95fbd0607220e462" providerId="LiveId" clId="{E50DFDC5-CFF1-40DE-818F-51B72C961E33}" dt="2024-05-22T19:03:12.849" v="193" actId="20577"/>
        <pc:sldMkLst>
          <pc:docMk/>
          <pc:sldMk cId="674039978" sldId="268"/>
        </pc:sldMkLst>
      </pc:sldChg>
      <pc:sldChg chg="modSp mod">
        <pc:chgData name="Kevin Pamilagas" userId="95fbd0607220e462" providerId="LiveId" clId="{E50DFDC5-CFF1-40DE-818F-51B72C961E33}" dt="2024-05-22T19:09:09.989" v="238" actId="20577"/>
        <pc:sldMkLst>
          <pc:docMk/>
          <pc:sldMk cId="2628553536" sldId="269"/>
        </pc:sldMkLst>
      </pc:sldChg>
      <pc:sldChg chg="del">
        <pc:chgData name="Kevin Pamilagas" userId="95fbd0607220e462" providerId="LiveId" clId="{E50DFDC5-CFF1-40DE-818F-51B72C961E33}" dt="2024-05-22T19:01:57.381" v="111" actId="47"/>
        <pc:sldMkLst>
          <pc:docMk/>
          <pc:sldMk cId="1913098731" sldId="270"/>
        </pc:sldMkLst>
      </pc:sldChg>
      <pc:sldChg chg="del">
        <pc:chgData name="Kevin Pamilagas" userId="95fbd0607220e462" providerId="LiveId" clId="{E50DFDC5-CFF1-40DE-818F-51B72C961E33}" dt="2024-05-22T19:01:57.381" v="111" actId="47"/>
        <pc:sldMkLst>
          <pc:docMk/>
          <pc:sldMk cId="216387354" sldId="272"/>
        </pc:sldMkLst>
      </pc:sldChg>
      <pc:sldChg chg="del">
        <pc:chgData name="Kevin Pamilagas" userId="95fbd0607220e462" providerId="LiveId" clId="{E50DFDC5-CFF1-40DE-818F-51B72C961E33}" dt="2024-05-22T18:55:37.857" v="48" actId="47"/>
        <pc:sldMkLst>
          <pc:docMk/>
          <pc:sldMk cId="4193010156" sldId="273"/>
        </pc:sldMkLst>
      </pc:sldChg>
      <pc:sldChg chg="addSp delSp modSp mod">
        <pc:chgData name="Kevin Pamilagas" userId="95fbd0607220e462" providerId="LiveId" clId="{E50DFDC5-CFF1-40DE-818F-51B72C961E33}" dt="2024-05-22T18:56:46.276" v="72" actId="20577"/>
        <pc:sldMkLst>
          <pc:docMk/>
          <pc:sldMk cId="2531377879" sldId="276"/>
        </pc:sldMkLst>
      </pc:sldChg>
      <pc:sldChg chg="modSp mod">
        <pc:chgData name="Kevin Pamilagas" userId="95fbd0607220e462" providerId="LiveId" clId="{E50DFDC5-CFF1-40DE-818F-51B72C961E33}" dt="2024-05-22T18:55:51.987" v="50"/>
        <pc:sldMkLst>
          <pc:docMk/>
          <pc:sldMk cId="1408415213" sldId="277"/>
        </pc:sldMkLst>
      </pc:sldChg>
      <pc:sldChg chg="del">
        <pc:chgData name="Kevin Pamilagas" userId="95fbd0607220e462" providerId="LiveId" clId="{E50DFDC5-CFF1-40DE-818F-51B72C961E33}" dt="2024-05-22T18:55:37.857" v="48" actId="47"/>
        <pc:sldMkLst>
          <pc:docMk/>
          <pc:sldMk cId="1305698399" sldId="278"/>
        </pc:sldMkLst>
      </pc:sldChg>
      <pc:sldChg chg="modSp mod">
        <pc:chgData name="Kevin Pamilagas" userId="95fbd0607220e462" providerId="LiveId" clId="{E50DFDC5-CFF1-40DE-818F-51B72C961E33}" dt="2024-05-22T19:09:06.535" v="235" actId="20577"/>
        <pc:sldMkLst>
          <pc:docMk/>
          <pc:sldMk cId="1666906562" sldId="279"/>
        </pc:sldMkLst>
      </pc:sldChg>
      <pc:sldChg chg="modSp mod">
        <pc:chgData name="Kevin Pamilagas" userId="95fbd0607220e462" providerId="LiveId" clId="{E50DFDC5-CFF1-40DE-818F-51B72C961E33}" dt="2024-05-22T18:56:16.888" v="62" actId="5793"/>
        <pc:sldMkLst>
          <pc:docMk/>
          <pc:sldMk cId="1690589970" sldId="280"/>
        </pc:sldMkLst>
      </pc:sldChg>
    </pc:docChg>
  </pc:docChgLst>
  <pc:docChgLst>
    <pc:chgData name="Kevin Pamilagas" userId="95fbd0607220e462" providerId="LiveId" clId="{03EC7AD2-FBC3-47A3-AD29-3F4DF8A47AC7}"/>
    <pc:docChg chg="undo custSel addSld modSld">
      <pc:chgData name="Kevin Pamilagas" userId="95fbd0607220e462" providerId="LiveId" clId="{03EC7AD2-FBC3-47A3-AD29-3F4DF8A47AC7}" dt="2024-01-23T16:28:59.478" v="147" actId="20577"/>
      <pc:docMkLst>
        <pc:docMk/>
      </pc:docMkLst>
      <pc:sldChg chg="modSp mod">
        <pc:chgData name="Kevin Pamilagas" userId="95fbd0607220e462" providerId="LiveId" clId="{03EC7AD2-FBC3-47A3-AD29-3F4DF8A47AC7}" dt="2024-01-08T11:59:55.443" v="3" actId="20577"/>
        <pc:sldMkLst>
          <pc:docMk/>
          <pc:sldMk cId="1200624107" sldId="256"/>
        </pc:sldMkLst>
      </pc:sldChg>
      <pc:sldChg chg="mod modShow">
        <pc:chgData name="Kevin Pamilagas" userId="95fbd0607220e462" providerId="LiveId" clId="{03EC7AD2-FBC3-47A3-AD29-3F4DF8A47AC7}" dt="2024-01-08T12:02:57.993" v="15" actId="729"/>
        <pc:sldMkLst>
          <pc:docMk/>
          <pc:sldMk cId="3090661082" sldId="263"/>
        </pc:sldMkLst>
      </pc:sldChg>
      <pc:sldChg chg="mod modShow">
        <pc:chgData name="Kevin Pamilagas" userId="95fbd0607220e462" providerId="LiveId" clId="{03EC7AD2-FBC3-47A3-AD29-3F4DF8A47AC7}" dt="2024-01-08T12:00:37.699" v="6" actId="729"/>
        <pc:sldMkLst>
          <pc:docMk/>
          <pc:sldMk cId="695175672" sldId="264"/>
        </pc:sldMkLst>
      </pc:sldChg>
      <pc:sldChg chg="modSp mod">
        <pc:chgData name="Kevin Pamilagas" userId="95fbd0607220e462" providerId="LiveId" clId="{03EC7AD2-FBC3-47A3-AD29-3F4DF8A47AC7}" dt="2024-01-11T11:47:20.281" v="78" actId="20577"/>
        <pc:sldMkLst>
          <pc:docMk/>
          <pc:sldMk cId="2628553536" sldId="269"/>
        </pc:sldMkLst>
      </pc:sldChg>
      <pc:sldChg chg="addSp delSp modSp mod">
        <pc:chgData name="Kevin Pamilagas" userId="95fbd0607220e462" providerId="LiveId" clId="{03EC7AD2-FBC3-47A3-AD29-3F4DF8A47AC7}" dt="2024-01-11T15:58:19.995" v="126" actId="27918"/>
        <pc:sldMkLst>
          <pc:docMk/>
          <pc:sldMk cId="216387354" sldId="272"/>
        </pc:sldMkLst>
      </pc:sldChg>
      <pc:sldChg chg="addSp delSp modSp mod">
        <pc:chgData name="Kevin Pamilagas" userId="95fbd0607220e462" providerId="LiveId" clId="{03EC7AD2-FBC3-47A3-AD29-3F4DF8A47AC7}" dt="2024-01-08T12:02:12.150" v="14" actId="1076"/>
        <pc:sldMkLst>
          <pc:docMk/>
          <pc:sldMk cId="2531377879" sldId="276"/>
        </pc:sldMkLst>
      </pc:sldChg>
      <pc:sldChg chg="modSp mod">
        <pc:chgData name="Kevin Pamilagas" userId="95fbd0607220e462" providerId="LiveId" clId="{03EC7AD2-FBC3-47A3-AD29-3F4DF8A47AC7}" dt="2024-01-23T16:28:59.478" v="147" actId="20577"/>
        <pc:sldMkLst>
          <pc:docMk/>
          <pc:sldMk cId="1408415213" sldId="277"/>
        </pc:sldMkLst>
      </pc:sldChg>
      <pc:sldChg chg="modSp mod">
        <pc:chgData name="Kevin Pamilagas" userId="95fbd0607220e462" providerId="LiveId" clId="{03EC7AD2-FBC3-47A3-AD29-3F4DF8A47AC7}" dt="2024-01-11T18:15:30.756" v="139" actId="20577"/>
        <pc:sldMkLst>
          <pc:docMk/>
          <pc:sldMk cId="1666906562" sldId="279"/>
        </pc:sldMkLst>
      </pc:sldChg>
      <pc:sldChg chg="modSp add mod">
        <pc:chgData name="Kevin Pamilagas" userId="95fbd0607220e462" providerId="LiveId" clId="{03EC7AD2-FBC3-47A3-AD29-3F4DF8A47AC7}" dt="2024-01-08T12:12:05.144" v="21" actId="20577"/>
        <pc:sldMkLst>
          <pc:docMk/>
          <pc:sldMk cId="1690589970" sldId="280"/>
        </pc:sldMkLst>
      </pc:sldChg>
    </pc:docChg>
  </pc:docChgLst>
  <pc:docChgLst>
    <pc:chgData name="PAMILAGAS, KEVIN S CTR USAF AETC AFIT/LSM" userId="009fbf30-8171-4f28-916c-cb4b56e6ee63" providerId="ADAL" clId="{BC9D2EFD-B0D3-4D7F-B6B3-421DB078ABCE}"/>
    <pc:docChg chg="addSld modSld">
      <pc:chgData name="PAMILAGAS, KEVIN S CTR USAF AETC AFIT/LSM" userId="009fbf30-8171-4f28-916c-cb4b56e6ee63" providerId="ADAL" clId="{BC9D2EFD-B0D3-4D7F-B6B3-421DB078ABCE}" dt="2024-08-05T19:34:15.343" v="21" actId="20577"/>
      <pc:docMkLst>
        <pc:docMk/>
      </pc:docMkLst>
      <pc:sldChg chg="modSp mod">
        <pc:chgData name="PAMILAGAS, KEVIN S CTR USAF AETC AFIT/LSM" userId="009fbf30-8171-4f28-916c-cb4b56e6ee63" providerId="ADAL" clId="{BC9D2EFD-B0D3-4D7F-B6B3-421DB078ABCE}" dt="2024-08-05T19:25:02.943" v="5" actId="20577"/>
        <pc:sldMkLst>
          <pc:docMk/>
          <pc:sldMk cId="242003072" sldId="259"/>
        </pc:sldMkLst>
      </pc:sldChg>
      <pc:sldChg chg="modSp mod">
        <pc:chgData name="PAMILAGAS, KEVIN S CTR USAF AETC AFIT/LSM" userId="009fbf30-8171-4f28-916c-cb4b56e6ee63" providerId="ADAL" clId="{BC9D2EFD-B0D3-4D7F-B6B3-421DB078ABCE}" dt="2024-08-05T19:25:36.005" v="6" actId="20577"/>
        <pc:sldMkLst>
          <pc:docMk/>
          <pc:sldMk cId="657998128" sldId="262"/>
        </pc:sldMkLst>
      </pc:sldChg>
      <pc:sldChg chg="modSp mod">
        <pc:chgData name="PAMILAGAS, KEVIN S CTR USAF AETC AFIT/LSM" userId="009fbf30-8171-4f28-916c-cb4b56e6ee63" providerId="ADAL" clId="{BC9D2EFD-B0D3-4D7F-B6B3-421DB078ABCE}" dt="2024-08-05T19:24:47.786" v="4" actId="15"/>
        <pc:sldMkLst>
          <pc:docMk/>
          <pc:sldMk cId="3972490651" sldId="267"/>
        </pc:sldMkLst>
      </pc:sldChg>
      <pc:sldChg chg="modSp mod">
        <pc:chgData name="PAMILAGAS, KEVIN S CTR USAF AETC AFIT/LSM" userId="009fbf30-8171-4f28-916c-cb4b56e6ee63" providerId="ADAL" clId="{BC9D2EFD-B0D3-4D7F-B6B3-421DB078ABCE}" dt="2024-08-05T19:34:15.343" v="21" actId="20577"/>
        <pc:sldMkLst>
          <pc:docMk/>
          <pc:sldMk cId="2628553536" sldId="269"/>
        </pc:sldMkLst>
      </pc:sldChg>
      <pc:sldChg chg="addSp modSp mod">
        <pc:chgData name="PAMILAGAS, KEVIN S CTR USAF AETC AFIT/LSM" userId="009fbf30-8171-4f28-916c-cb4b56e6ee63" providerId="ADAL" clId="{BC9D2EFD-B0D3-4D7F-B6B3-421DB078ABCE}" dt="2024-08-05T19:32:14.454" v="14" actId="1076"/>
        <pc:sldMkLst>
          <pc:docMk/>
          <pc:sldMk cId="2531377879" sldId="276"/>
        </pc:sldMkLst>
      </pc:sldChg>
      <pc:sldChg chg="modSp mod">
        <pc:chgData name="PAMILAGAS, KEVIN S CTR USAF AETC AFIT/LSM" userId="009fbf30-8171-4f28-916c-cb4b56e6ee63" providerId="ADAL" clId="{BC9D2EFD-B0D3-4D7F-B6B3-421DB078ABCE}" dt="2024-08-05T19:34:12.504" v="20" actId="20577"/>
        <pc:sldMkLst>
          <pc:docMk/>
          <pc:sldMk cId="1408415213" sldId="277"/>
        </pc:sldMkLst>
      </pc:sldChg>
      <pc:sldChg chg="modSp mod">
        <pc:chgData name="PAMILAGAS, KEVIN S CTR USAF AETC AFIT/LSM" userId="009fbf30-8171-4f28-916c-cb4b56e6ee63" providerId="ADAL" clId="{BC9D2EFD-B0D3-4D7F-B6B3-421DB078ABCE}" dt="2024-08-05T19:34:09.797" v="19" actId="20577"/>
        <pc:sldMkLst>
          <pc:docMk/>
          <pc:sldMk cId="1666906562" sldId="279"/>
        </pc:sldMkLst>
      </pc:sldChg>
      <pc:sldChg chg="modSp mod">
        <pc:chgData name="PAMILAGAS, KEVIN S CTR USAF AETC AFIT/LSM" userId="009fbf30-8171-4f28-916c-cb4b56e6ee63" providerId="ADAL" clId="{BC9D2EFD-B0D3-4D7F-B6B3-421DB078ABCE}" dt="2024-08-05T19:24:38.565" v="0"/>
        <pc:sldMkLst>
          <pc:docMk/>
          <pc:sldMk cId="1690589970" sldId="280"/>
        </pc:sldMkLst>
      </pc:sldChg>
      <pc:sldChg chg="addSp modSp add mod">
        <pc:chgData name="PAMILAGAS, KEVIN S CTR USAF AETC AFIT/LSM" userId="009fbf30-8171-4f28-916c-cb4b56e6ee63" providerId="ADAL" clId="{BC9D2EFD-B0D3-4D7F-B6B3-421DB078ABCE}" dt="2024-08-05T19:33:20.228" v="18" actId="1076"/>
        <pc:sldMkLst>
          <pc:docMk/>
          <pc:sldMk cId="1757098653" sldId="281"/>
        </pc:sldMkLst>
      </pc:sldChg>
    </pc:docChg>
  </pc:docChgLst>
  <pc:docChgLst>
    <pc:chgData name="PAMILAGAS, KEVIN S CTR USAF AETC AFIT/LSM" userId="S::kevin.pamilagas.3.ctr@us.af.mil::009fbf30-8171-4f28-916c-cb4b56e6ee63" providerId="AD" clId="Web-{E8697763-EC08-576B-1E90-66F8D9A7DFB2}"/>
    <pc:docChg chg="modSld">
      <pc:chgData name="PAMILAGAS, KEVIN S CTR USAF AETC AFIT/LSM" userId="S::kevin.pamilagas.3.ctr@us.af.mil::009fbf30-8171-4f28-916c-cb4b56e6ee63" providerId="AD" clId="Web-{E8697763-EC08-576B-1E90-66F8D9A7DFB2}" dt="2025-01-29T01:40:36.828" v="24" actId="1076"/>
      <pc:docMkLst>
        <pc:docMk/>
      </pc:docMkLst>
      <pc:sldChg chg="addSp delSp modSp">
        <pc:chgData name="PAMILAGAS, KEVIN S CTR USAF AETC AFIT/LSM" userId="S::kevin.pamilagas.3.ctr@us.af.mil::009fbf30-8171-4f28-916c-cb4b56e6ee63" providerId="AD" clId="Web-{E8697763-EC08-576B-1E90-66F8D9A7DFB2}" dt="2025-01-29T01:40:28.780" v="21"/>
        <pc:sldMkLst>
          <pc:docMk/>
          <pc:sldMk cId="2531377879" sldId="276"/>
        </pc:sldMkLst>
      </pc:sldChg>
      <pc:sldChg chg="modSp">
        <pc:chgData name="PAMILAGAS, KEVIN S CTR USAF AETC AFIT/LSM" userId="S::kevin.pamilagas.3.ctr@us.af.mil::009fbf30-8171-4f28-916c-cb4b56e6ee63" providerId="AD" clId="Web-{E8697763-EC08-576B-1E90-66F8D9A7DFB2}" dt="2025-01-29T01:36:47.348" v="2" actId="20577"/>
        <pc:sldMkLst>
          <pc:docMk/>
          <pc:sldMk cId="1690589970" sldId="280"/>
        </pc:sldMkLst>
        <pc:spChg chg="mod">
          <ac:chgData name="PAMILAGAS, KEVIN S CTR USAF AETC AFIT/LSM" userId="S::kevin.pamilagas.3.ctr@us.af.mil::009fbf30-8171-4f28-916c-cb4b56e6ee63" providerId="AD" clId="Web-{E8697763-EC08-576B-1E90-66F8D9A7DFB2}" dt="2025-01-29T01:36:47.348" v="2" actId="20577"/>
          <ac:spMkLst>
            <pc:docMk/>
            <pc:sldMk cId="1690589970" sldId="280"/>
            <ac:spMk id="3" creationId="{00000000-0000-0000-0000-000000000000}"/>
          </ac:spMkLst>
        </pc:spChg>
      </pc:sldChg>
      <pc:sldChg chg="addSp delSp modSp">
        <pc:chgData name="PAMILAGAS, KEVIN S CTR USAF AETC AFIT/LSM" userId="S::kevin.pamilagas.3.ctr@us.af.mil::009fbf30-8171-4f28-916c-cb4b56e6ee63" providerId="AD" clId="Web-{E8697763-EC08-576B-1E90-66F8D9A7DFB2}" dt="2025-01-29T01:40:36.828" v="24" actId="1076"/>
        <pc:sldMkLst>
          <pc:docMk/>
          <pc:sldMk cId="1757098653" sldId="281"/>
        </pc:sldMkLst>
      </pc:sldChg>
    </pc:docChg>
  </pc:docChgLst>
  <pc:docChgLst>
    <pc:chgData name="PAMILAGAS, KEVIN S CTR USAF AETC AFIT/LSM" userId="009fbf30-8171-4f28-916c-cb4b56e6ee63" providerId="ADAL" clId="{E412E785-27F0-4098-B7D7-E753720AA0E9}"/>
    <pc:docChg chg="custSel modSld">
      <pc:chgData name="PAMILAGAS, KEVIN S CTR USAF AETC AFIT/LSM" userId="009fbf30-8171-4f28-916c-cb4b56e6ee63" providerId="ADAL" clId="{E412E785-27F0-4098-B7D7-E753720AA0E9}" dt="2024-09-26T11:51:57.234" v="15" actId="20577"/>
      <pc:docMkLst>
        <pc:docMk/>
      </pc:docMkLst>
      <pc:sldChg chg="modSp mod">
        <pc:chgData name="PAMILAGAS, KEVIN S CTR USAF AETC AFIT/LSM" userId="009fbf30-8171-4f28-916c-cb4b56e6ee63" providerId="ADAL" clId="{E412E785-27F0-4098-B7D7-E753720AA0E9}" dt="2024-09-26T11:51:57.234" v="15" actId="20577"/>
        <pc:sldMkLst>
          <pc:docMk/>
          <pc:sldMk cId="657998128" sldId="262"/>
        </pc:sldMkLst>
      </pc:sldChg>
      <pc:sldChg chg="addSp delSp modSp mod">
        <pc:chgData name="PAMILAGAS, KEVIN S CTR USAF AETC AFIT/LSM" userId="009fbf30-8171-4f28-916c-cb4b56e6ee63" providerId="ADAL" clId="{E412E785-27F0-4098-B7D7-E753720AA0E9}" dt="2024-09-26T11:51:10.394" v="8" actId="1076"/>
        <pc:sldMkLst>
          <pc:docMk/>
          <pc:sldMk cId="2531377879" sldId="276"/>
        </pc:sldMkLst>
      </pc:sldChg>
      <pc:sldChg chg="modSp mod">
        <pc:chgData name="PAMILAGAS, KEVIN S CTR USAF AETC AFIT/LSM" userId="009fbf30-8171-4f28-916c-cb4b56e6ee63" providerId="ADAL" clId="{E412E785-27F0-4098-B7D7-E753720AA0E9}" dt="2024-09-26T11:51:27.284" v="10" actId="20577"/>
        <pc:sldMkLst>
          <pc:docMk/>
          <pc:sldMk cId="1690589970" sldId="280"/>
        </pc:sldMkLst>
      </pc:sldChg>
      <pc:sldChg chg="mod modShow">
        <pc:chgData name="PAMILAGAS, KEVIN S CTR USAF AETC AFIT/LSM" userId="009fbf30-8171-4f28-916c-cb4b56e6ee63" providerId="ADAL" clId="{E412E785-27F0-4098-B7D7-E753720AA0E9}" dt="2024-09-26T11:50:27.171" v="0" actId="729"/>
        <pc:sldMkLst>
          <pc:docMk/>
          <pc:sldMk cId="1757098653" sldId="281"/>
        </pc:sldMkLst>
      </pc:sldChg>
    </pc:docChg>
  </pc:docChgLst>
  <pc:docChgLst>
    <pc:chgData name="PAMILAGAS, KEVIN S CTR USAF AETC AFIT/LSM" userId="009fbf30-8171-4f28-916c-cb4b56e6ee63" providerId="ADAL" clId="{14DAD80C-8A1C-4BF8-8D84-54ACD191930F}"/>
    <pc:docChg chg="undo custSel addSld modSld">
      <pc:chgData name="PAMILAGAS, KEVIN S CTR USAF AETC AFIT/LSM" userId="009fbf30-8171-4f28-916c-cb4b56e6ee63" providerId="ADAL" clId="{14DAD80C-8A1C-4BF8-8D84-54ACD191930F}" dt="2025-03-13T16:44:15.039" v="189" actId="20577"/>
      <pc:docMkLst>
        <pc:docMk/>
      </pc:docMkLst>
      <pc:sldChg chg="modSp mod">
        <pc:chgData name="PAMILAGAS, KEVIN S CTR USAF AETC AFIT/LSM" userId="009fbf30-8171-4f28-916c-cb4b56e6ee63" providerId="ADAL" clId="{14DAD80C-8A1C-4BF8-8D84-54ACD191930F}" dt="2025-03-10T13:01:20.509" v="135" actId="20577"/>
        <pc:sldMkLst>
          <pc:docMk/>
          <pc:sldMk cId="1200624107" sldId="256"/>
        </pc:sldMkLst>
        <pc:spChg chg="mod">
          <ac:chgData name="PAMILAGAS, KEVIN S CTR USAF AETC AFIT/LSM" userId="009fbf30-8171-4f28-916c-cb4b56e6ee63" providerId="ADAL" clId="{14DAD80C-8A1C-4BF8-8D84-54ACD191930F}" dt="2025-01-29T12:57:44.344" v="2" actId="20577"/>
          <ac:spMkLst>
            <pc:docMk/>
            <pc:sldMk cId="1200624107" sldId="256"/>
            <ac:spMk id="3" creationId="{00000000-0000-0000-0000-000000000000}"/>
          </ac:spMkLst>
        </pc:spChg>
        <pc:spChg chg="mod">
          <ac:chgData name="PAMILAGAS, KEVIN S CTR USAF AETC AFIT/LSM" userId="009fbf30-8171-4f28-916c-cb4b56e6ee63" providerId="ADAL" clId="{14DAD80C-8A1C-4BF8-8D84-54ACD191930F}" dt="2025-03-10T13:01:20.509" v="135" actId="20577"/>
          <ac:spMkLst>
            <pc:docMk/>
            <pc:sldMk cId="1200624107" sldId="256"/>
            <ac:spMk id="6" creationId="{00000000-0000-0000-0000-000000000000}"/>
          </ac:spMkLst>
        </pc:spChg>
      </pc:sldChg>
      <pc:sldChg chg="mod modShow">
        <pc:chgData name="PAMILAGAS, KEVIN S CTR USAF AETC AFIT/LSM" userId="009fbf30-8171-4f28-916c-cb4b56e6ee63" providerId="ADAL" clId="{14DAD80C-8A1C-4BF8-8D84-54ACD191930F}" dt="2025-03-10T12:53:35.590" v="97" actId="729"/>
        <pc:sldMkLst>
          <pc:docMk/>
          <pc:sldMk cId="2992313897" sldId="260"/>
        </pc:sldMkLst>
      </pc:sldChg>
      <pc:sldChg chg="modSp mod">
        <pc:chgData name="PAMILAGAS, KEVIN S CTR USAF AETC AFIT/LSM" userId="009fbf30-8171-4f28-916c-cb4b56e6ee63" providerId="ADAL" clId="{14DAD80C-8A1C-4BF8-8D84-54ACD191930F}" dt="2025-03-10T12:55:39.220" v="123"/>
        <pc:sldMkLst>
          <pc:docMk/>
          <pc:sldMk cId="674039978" sldId="268"/>
        </pc:sldMkLst>
        <pc:spChg chg="mod">
          <ac:chgData name="PAMILAGAS, KEVIN S CTR USAF AETC AFIT/LSM" userId="009fbf30-8171-4f28-916c-cb4b56e6ee63" providerId="ADAL" clId="{14DAD80C-8A1C-4BF8-8D84-54ACD191930F}" dt="2025-03-10T12:55:39.220" v="123"/>
          <ac:spMkLst>
            <pc:docMk/>
            <pc:sldMk cId="674039978" sldId="268"/>
            <ac:spMk id="3" creationId="{00000000-0000-0000-0000-000000000000}"/>
          </ac:spMkLst>
        </pc:spChg>
      </pc:sldChg>
      <pc:sldChg chg="addSp delSp modSp mod modShow">
        <pc:chgData name="PAMILAGAS, KEVIN S CTR USAF AETC AFIT/LSM" userId="009fbf30-8171-4f28-916c-cb4b56e6ee63" providerId="ADAL" clId="{14DAD80C-8A1C-4BF8-8D84-54ACD191930F}" dt="2025-03-10T12:57:34.998" v="132" actId="729"/>
        <pc:sldMkLst>
          <pc:docMk/>
          <pc:sldMk cId="2531377879" sldId="276"/>
        </pc:sldMkLst>
        <pc:picChg chg="add mod">
          <ac:chgData name="PAMILAGAS, KEVIN S CTR USAF AETC AFIT/LSM" userId="009fbf30-8171-4f28-916c-cb4b56e6ee63" providerId="ADAL" clId="{14DAD80C-8A1C-4BF8-8D84-54ACD191930F}" dt="2025-03-10T12:57:09.291" v="128" actId="1076"/>
          <ac:picMkLst>
            <pc:docMk/>
            <pc:sldMk cId="2531377879" sldId="276"/>
            <ac:picMk id="3" creationId="{5F9BED00-9EE8-97B3-F1A0-63518422A6DB}"/>
          </ac:picMkLst>
        </pc:picChg>
      </pc:sldChg>
      <pc:sldChg chg="modSp mod">
        <pc:chgData name="PAMILAGAS, KEVIN S CTR USAF AETC AFIT/LSM" userId="009fbf30-8171-4f28-916c-cb4b56e6ee63" providerId="ADAL" clId="{14DAD80C-8A1C-4BF8-8D84-54ACD191930F}" dt="2025-03-11T16:00:30.884" v="154" actId="20577"/>
        <pc:sldMkLst>
          <pc:docMk/>
          <pc:sldMk cId="1408415213" sldId="277"/>
        </pc:sldMkLst>
        <pc:spChg chg="mod">
          <ac:chgData name="PAMILAGAS, KEVIN S CTR USAF AETC AFIT/LSM" userId="009fbf30-8171-4f28-916c-cb4b56e6ee63" providerId="ADAL" clId="{14DAD80C-8A1C-4BF8-8D84-54ACD191930F}" dt="2025-03-11T16:00:30.884" v="154" actId="20577"/>
          <ac:spMkLst>
            <pc:docMk/>
            <pc:sldMk cId="1408415213" sldId="277"/>
            <ac:spMk id="6" creationId="{00000000-0000-0000-0000-000000000000}"/>
          </ac:spMkLst>
        </pc:spChg>
      </pc:sldChg>
      <pc:sldChg chg="modSp mod">
        <pc:chgData name="PAMILAGAS, KEVIN S CTR USAF AETC AFIT/LSM" userId="009fbf30-8171-4f28-916c-cb4b56e6ee63" providerId="ADAL" clId="{14DAD80C-8A1C-4BF8-8D84-54ACD191930F}" dt="2025-03-13T16:44:15.039" v="189" actId="20577"/>
        <pc:sldMkLst>
          <pc:docMk/>
          <pc:sldMk cId="1666906562" sldId="279"/>
        </pc:sldMkLst>
        <pc:spChg chg="mod">
          <ac:chgData name="PAMILAGAS, KEVIN S CTR USAF AETC AFIT/LSM" userId="009fbf30-8171-4f28-916c-cb4b56e6ee63" providerId="ADAL" clId="{14DAD80C-8A1C-4BF8-8D84-54ACD191930F}" dt="2025-03-13T12:49:09.035" v="169" actId="20577"/>
          <ac:spMkLst>
            <pc:docMk/>
            <pc:sldMk cId="1666906562" sldId="279"/>
            <ac:spMk id="2" creationId="{00000000-0000-0000-0000-000000000000}"/>
          </ac:spMkLst>
        </pc:spChg>
        <pc:spChg chg="mod">
          <ac:chgData name="PAMILAGAS, KEVIN S CTR USAF AETC AFIT/LSM" userId="009fbf30-8171-4f28-916c-cb4b56e6ee63" providerId="ADAL" clId="{14DAD80C-8A1C-4BF8-8D84-54ACD191930F}" dt="2025-01-29T13:52:46.497" v="6" actId="20577"/>
          <ac:spMkLst>
            <pc:docMk/>
            <pc:sldMk cId="1666906562" sldId="279"/>
            <ac:spMk id="3" creationId="{00000000-0000-0000-0000-000000000000}"/>
          </ac:spMkLst>
        </pc:spChg>
        <pc:spChg chg="mod">
          <ac:chgData name="PAMILAGAS, KEVIN S CTR USAF AETC AFIT/LSM" userId="009fbf30-8171-4f28-916c-cb4b56e6ee63" providerId="ADAL" clId="{14DAD80C-8A1C-4BF8-8D84-54ACD191930F}" dt="2025-03-13T16:44:15.039" v="189" actId="20577"/>
          <ac:spMkLst>
            <pc:docMk/>
            <pc:sldMk cId="1666906562" sldId="279"/>
            <ac:spMk id="6" creationId="{00000000-0000-0000-0000-000000000000}"/>
          </ac:spMkLst>
        </pc:spChg>
      </pc:sldChg>
      <pc:sldChg chg="modSp mod">
        <pc:chgData name="PAMILAGAS, KEVIN S CTR USAF AETC AFIT/LSM" userId="009fbf30-8171-4f28-916c-cb4b56e6ee63" providerId="ADAL" clId="{14DAD80C-8A1C-4BF8-8D84-54ACD191930F}" dt="2025-03-10T12:53:21.404" v="96" actId="20577"/>
        <pc:sldMkLst>
          <pc:docMk/>
          <pc:sldMk cId="1690589970" sldId="280"/>
        </pc:sldMkLst>
        <pc:spChg chg="mod">
          <ac:chgData name="PAMILAGAS, KEVIN S CTR USAF AETC AFIT/LSM" userId="009fbf30-8171-4f28-916c-cb4b56e6ee63" providerId="ADAL" clId="{14DAD80C-8A1C-4BF8-8D84-54ACD191930F}" dt="2025-03-10T12:53:21.404" v="96" actId="20577"/>
          <ac:spMkLst>
            <pc:docMk/>
            <pc:sldMk cId="1690589970" sldId="280"/>
            <ac:spMk id="3" creationId="{00000000-0000-0000-0000-000000000000}"/>
          </ac:spMkLst>
        </pc:spChg>
      </pc:sldChg>
      <pc:sldChg chg="addSp delSp modSp mod modShow">
        <pc:chgData name="PAMILAGAS, KEVIN S CTR USAF AETC AFIT/LSM" userId="009fbf30-8171-4f28-916c-cb4b56e6ee63" providerId="ADAL" clId="{14DAD80C-8A1C-4BF8-8D84-54ACD191930F}" dt="2025-03-10T12:57:37.545" v="133" actId="729"/>
        <pc:sldMkLst>
          <pc:docMk/>
          <pc:sldMk cId="1757098653" sldId="281"/>
        </pc:sldMkLst>
        <pc:picChg chg="add mod">
          <ac:chgData name="PAMILAGAS, KEVIN S CTR USAF AETC AFIT/LSM" userId="009fbf30-8171-4f28-916c-cb4b56e6ee63" providerId="ADAL" clId="{14DAD80C-8A1C-4BF8-8D84-54ACD191930F}" dt="2025-03-10T12:57:28.662" v="131" actId="1076"/>
          <ac:picMkLst>
            <pc:docMk/>
            <pc:sldMk cId="1757098653" sldId="281"/>
            <ac:picMk id="2" creationId="{7CAC2639-A430-756D-9695-B1D8994D6E72}"/>
          </ac:picMkLst>
        </pc:picChg>
      </pc:sldChg>
      <pc:sldChg chg="addSp delSp modSp add mod">
        <pc:chgData name="PAMILAGAS, KEVIN S CTR USAF AETC AFIT/LSM" userId="009fbf30-8171-4f28-916c-cb4b56e6ee63" providerId="ADAL" clId="{14DAD80C-8A1C-4BF8-8D84-54ACD191930F}" dt="2025-02-12T13:06:57.606" v="52" actId="1076"/>
        <pc:sldMkLst>
          <pc:docMk/>
          <pc:sldMk cId="2140730942" sldId="282"/>
        </pc:sldMkLst>
        <pc:picChg chg="add mod">
          <ac:chgData name="PAMILAGAS, KEVIN S CTR USAF AETC AFIT/LSM" userId="009fbf30-8171-4f28-916c-cb4b56e6ee63" providerId="ADAL" clId="{14DAD80C-8A1C-4BF8-8D84-54ACD191930F}" dt="2025-02-12T13:06:57.606" v="52" actId="1076"/>
          <ac:picMkLst>
            <pc:docMk/>
            <pc:sldMk cId="2140730942" sldId="282"/>
            <ac:picMk id="2" creationId="{D6FC8C0B-8B96-89E3-9A15-141AA5726EC7}"/>
          </ac:picMkLst>
        </pc:picChg>
      </pc:sldChg>
    </pc:docChg>
  </pc:docChgLst>
  <pc:docChgLst>
    <pc:chgData name="PAMILAGAS, KEVIN S CTR USAF AETC AFIT/LSM" userId="009fbf30-8171-4f28-916c-cb4b56e6ee63" providerId="ADAL" clId="{C86EE394-23DB-44F6-91BB-565FE2FDF3FB}"/>
    <pc:docChg chg="undo custSel modSld sldOrd">
      <pc:chgData name="PAMILAGAS, KEVIN S CTR USAF AETC AFIT/LSM" userId="009fbf30-8171-4f28-916c-cb4b56e6ee63" providerId="ADAL" clId="{C86EE394-23DB-44F6-91BB-565FE2FDF3FB}" dt="2024-12-20T17:56:52.614" v="268" actId="20577"/>
      <pc:docMkLst>
        <pc:docMk/>
      </pc:docMkLst>
      <pc:sldChg chg="modSp mod">
        <pc:chgData name="PAMILAGAS, KEVIN S CTR USAF AETC AFIT/LSM" userId="009fbf30-8171-4f28-916c-cb4b56e6ee63" providerId="ADAL" clId="{C86EE394-23DB-44F6-91BB-565FE2FDF3FB}" dt="2024-12-16T13:31:58.403" v="166" actId="20577"/>
        <pc:sldMkLst>
          <pc:docMk/>
          <pc:sldMk cId="1200624107" sldId="256"/>
        </pc:sldMkLst>
        <pc:spChg chg="mod">
          <ac:chgData name="PAMILAGAS, KEVIN S CTR USAF AETC AFIT/LSM" userId="009fbf30-8171-4f28-916c-cb4b56e6ee63" providerId="ADAL" clId="{C86EE394-23DB-44F6-91BB-565FE2FDF3FB}" dt="2024-12-16T13:31:58.403" v="166" actId="20577"/>
          <ac:spMkLst>
            <pc:docMk/>
            <pc:sldMk cId="1200624107" sldId="256"/>
            <ac:spMk id="3" creationId="{00000000-0000-0000-0000-000000000000}"/>
          </ac:spMkLst>
        </pc:spChg>
        <pc:spChg chg="mod">
          <ac:chgData name="PAMILAGAS, KEVIN S CTR USAF AETC AFIT/LSM" userId="009fbf30-8171-4f28-916c-cb4b56e6ee63" providerId="ADAL" clId="{C86EE394-23DB-44F6-91BB-565FE2FDF3FB}" dt="2024-12-16T12:20:35.468" v="0" actId="20577"/>
          <ac:spMkLst>
            <pc:docMk/>
            <pc:sldMk cId="1200624107" sldId="256"/>
            <ac:spMk id="6" creationId="{00000000-0000-0000-0000-000000000000}"/>
          </ac:spMkLst>
        </pc:spChg>
      </pc:sldChg>
      <pc:sldChg chg="mod modShow">
        <pc:chgData name="PAMILAGAS, KEVIN S CTR USAF AETC AFIT/LSM" userId="009fbf30-8171-4f28-916c-cb4b56e6ee63" providerId="ADAL" clId="{C86EE394-23DB-44F6-91BB-565FE2FDF3FB}" dt="2024-12-16T12:25:06.673" v="25" actId="729"/>
        <pc:sldMkLst>
          <pc:docMk/>
          <pc:sldMk cId="766170544" sldId="261"/>
        </pc:sldMkLst>
      </pc:sldChg>
      <pc:sldChg chg="modSp mod">
        <pc:chgData name="PAMILAGAS, KEVIN S CTR USAF AETC AFIT/LSM" userId="009fbf30-8171-4f28-916c-cb4b56e6ee63" providerId="ADAL" clId="{C86EE394-23DB-44F6-91BB-565FE2FDF3FB}" dt="2024-12-16T12:26:21.458" v="125" actId="20577"/>
        <pc:sldMkLst>
          <pc:docMk/>
          <pc:sldMk cId="657998128" sldId="262"/>
        </pc:sldMkLst>
        <pc:spChg chg="mod">
          <ac:chgData name="PAMILAGAS, KEVIN S CTR USAF AETC AFIT/LSM" userId="009fbf30-8171-4f28-916c-cb4b56e6ee63" providerId="ADAL" clId="{C86EE394-23DB-44F6-91BB-565FE2FDF3FB}" dt="2024-12-16T12:26:21.458" v="125" actId="20577"/>
          <ac:spMkLst>
            <pc:docMk/>
            <pc:sldMk cId="657998128" sldId="262"/>
            <ac:spMk id="3" creationId="{00000000-0000-0000-0000-000000000000}"/>
          </ac:spMkLst>
        </pc:spChg>
      </pc:sldChg>
      <pc:sldChg chg="ord">
        <pc:chgData name="PAMILAGAS, KEVIN S CTR USAF AETC AFIT/LSM" userId="009fbf30-8171-4f28-916c-cb4b56e6ee63" providerId="ADAL" clId="{C86EE394-23DB-44F6-91BB-565FE2FDF3FB}" dt="2024-12-16T12:24:52.047" v="24"/>
        <pc:sldMkLst>
          <pc:docMk/>
          <pc:sldMk cId="695175672" sldId="264"/>
        </pc:sldMkLst>
      </pc:sldChg>
      <pc:sldChg chg="modSp mod">
        <pc:chgData name="PAMILAGAS, KEVIN S CTR USAF AETC AFIT/LSM" userId="009fbf30-8171-4f28-916c-cb4b56e6ee63" providerId="ADAL" clId="{C86EE394-23DB-44F6-91BB-565FE2FDF3FB}" dt="2024-12-16T13:31:25.062" v="164" actId="20577"/>
        <pc:sldMkLst>
          <pc:docMk/>
          <pc:sldMk cId="3972490651" sldId="267"/>
        </pc:sldMkLst>
        <pc:spChg chg="mod">
          <ac:chgData name="PAMILAGAS, KEVIN S CTR USAF AETC AFIT/LSM" userId="009fbf30-8171-4f28-916c-cb4b56e6ee63" providerId="ADAL" clId="{C86EE394-23DB-44F6-91BB-565FE2FDF3FB}" dt="2024-12-16T13:31:25.062" v="164" actId="20577"/>
          <ac:spMkLst>
            <pc:docMk/>
            <pc:sldMk cId="3972490651" sldId="267"/>
            <ac:spMk id="3" creationId="{00000000-0000-0000-0000-000000000000}"/>
          </ac:spMkLst>
        </pc:spChg>
      </pc:sldChg>
      <pc:sldChg chg="modSp mod">
        <pc:chgData name="PAMILAGAS, KEVIN S CTR USAF AETC AFIT/LSM" userId="009fbf30-8171-4f28-916c-cb4b56e6ee63" providerId="ADAL" clId="{C86EE394-23DB-44F6-91BB-565FE2FDF3FB}" dt="2024-12-16T12:25:48.126" v="106" actId="5793"/>
        <pc:sldMkLst>
          <pc:docMk/>
          <pc:sldMk cId="674039978" sldId="268"/>
        </pc:sldMkLst>
        <pc:spChg chg="mod">
          <ac:chgData name="PAMILAGAS, KEVIN S CTR USAF AETC AFIT/LSM" userId="009fbf30-8171-4f28-916c-cb4b56e6ee63" providerId="ADAL" clId="{C86EE394-23DB-44F6-91BB-565FE2FDF3FB}" dt="2024-12-16T12:25:48.126" v="106" actId="5793"/>
          <ac:spMkLst>
            <pc:docMk/>
            <pc:sldMk cId="674039978" sldId="268"/>
            <ac:spMk id="3" creationId="{00000000-0000-0000-0000-000000000000}"/>
          </ac:spMkLst>
        </pc:spChg>
      </pc:sldChg>
      <pc:sldChg chg="modSp mod">
        <pc:chgData name="PAMILAGAS, KEVIN S CTR USAF AETC AFIT/LSM" userId="009fbf30-8171-4f28-916c-cb4b56e6ee63" providerId="ADAL" clId="{C86EE394-23DB-44F6-91BB-565FE2FDF3FB}" dt="2024-12-20T17:56:52.614" v="268" actId="20577"/>
        <pc:sldMkLst>
          <pc:docMk/>
          <pc:sldMk cId="2628553536" sldId="269"/>
        </pc:sldMkLst>
        <pc:spChg chg="mod">
          <ac:chgData name="PAMILAGAS, KEVIN S CTR USAF AETC AFIT/LSM" userId="009fbf30-8171-4f28-916c-cb4b56e6ee63" providerId="ADAL" clId="{C86EE394-23DB-44F6-91BB-565FE2FDF3FB}" dt="2024-12-20T13:41:09.596" v="238" actId="20577"/>
          <ac:spMkLst>
            <pc:docMk/>
            <pc:sldMk cId="2628553536" sldId="269"/>
            <ac:spMk id="2" creationId="{00000000-0000-0000-0000-000000000000}"/>
          </ac:spMkLst>
        </pc:spChg>
        <pc:spChg chg="mod">
          <ac:chgData name="PAMILAGAS, KEVIN S CTR USAF AETC AFIT/LSM" userId="009fbf30-8171-4f28-916c-cb4b56e6ee63" providerId="ADAL" clId="{C86EE394-23DB-44F6-91BB-565FE2FDF3FB}" dt="2024-12-20T17:56:52.614" v="268" actId="20577"/>
          <ac:spMkLst>
            <pc:docMk/>
            <pc:sldMk cId="2628553536" sldId="269"/>
            <ac:spMk id="6" creationId="{00000000-0000-0000-0000-000000000000}"/>
          </ac:spMkLst>
        </pc:spChg>
      </pc:sldChg>
      <pc:sldChg chg="addSp delSp modSp mod">
        <pc:chgData name="PAMILAGAS, KEVIN S CTR USAF AETC AFIT/LSM" userId="009fbf30-8171-4f28-916c-cb4b56e6ee63" providerId="ADAL" clId="{C86EE394-23DB-44F6-91BB-565FE2FDF3FB}" dt="2024-12-16T12:24:35.646" v="22" actId="478"/>
        <pc:sldMkLst>
          <pc:docMk/>
          <pc:sldMk cId="2531377879" sldId="276"/>
        </pc:sldMkLst>
      </pc:sldChg>
      <pc:sldChg chg="modSp mod">
        <pc:chgData name="PAMILAGAS, KEVIN S CTR USAF AETC AFIT/LSM" userId="009fbf30-8171-4f28-916c-cb4b56e6ee63" providerId="ADAL" clId="{C86EE394-23DB-44F6-91BB-565FE2FDF3FB}" dt="2024-12-17T17:20:47.276" v="202" actId="20577"/>
        <pc:sldMkLst>
          <pc:docMk/>
          <pc:sldMk cId="1408415213" sldId="277"/>
        </pc:sldMkLst>
        <pc:spChg chg="mod">
          <ac:chgData name="PAMILAGAS, KEVIN S CTR USAF AETC AFIT/LSM" userId="009fbf30-8171-4f28-916c-cb4b56e6ee63" providerId="ADAL" clId="{C86EE394-23DB-44F6-91BB-565FE2FDF3FB}" dt="2024-12-17T17:20:47.276" v="202" actId="20577"/>
          <ac:spMkLst>
            <pc:docMk/>
            <pc:sldMk cId="1408415213" sldId="277"/>
            <ac:spMk id="6" creationId="{00000000-0000-0000-0000-000000000000}"/>
          </ac:spMkLst>
        </pc:spChg>
      </pc:sldChg>
      <pc:sldChg chg="modSp mod">
        <pc:chgData name="PAMILAGAS, KEVIN S CTR USAF AETC AFIT/LSM" userId="009fbf30-8171-4f28-916c-cb4b56e6ee63" providerId="ADAL" clId="{C86EE394-23DB-44F6-91BB-565FE2FDF3FB}" dt="2024-12-16T18:03:47.997" v="185" actId="20577"/>
        <pc:sldMkLst>
          <pc:docMk/>
          <pc:sldMk cId="1666906562" sldId="279"/>
        </pc:sldMkLst>
        <pc:spChg chg="mod">
          <ac:chgData name="PAMILAGAS, KEVIN S CTR USAF AETC AFIT/LSM" userId="009fbf30-8171-4f28-916c-cb4b56e6ee63" providerId="ADAL" clId="{C86EE394-23DB-44F6-91BB-565FE2FDF3FB}" dt="2024-12-16T13:32:25.504" v="170" actId="20577"/>
          <ac:spMkLst>
            <pc:docMk/>
            <pc:sldMk cId="1666906562" sldId="279"/>
            <ac:spMk id="3" creationId="{00000000-0000-0000-0000-000000000000}"/>
          </ac:spMkLst>
        </pc:spChg>
        <pc:spChg chg="mod">
          <ac:chgData name="PAMILAGAS, KEVIN S CTR USAF AETC AFIT/LSM" userId="009fbf30-8171-4f28-916c-cb4b56e6ee63" providerId="ADAL" clId="{C86EE394-23DB-44F6-91BB-565FE2FDF3FB}" dt="2024-12-16T18:03:47.997" v="185" actId="20577"/>
          <ac:spMkLst>
            <pc:docMk/>
            <pc:sldMk cId="1666906562" sldId="279"/>
            <ac:spMk id="6" creationId="{00000000-0000-0000-0000-000000000000}"/>
          </ac:spMkLst>
        </pc:spChg>
      </pc:sldChg>
      <pc:sldChg chg="modSp mod">
        <pc:chgData name="PAMILAGAS, KEVIN S CTR USAF AETC AFIT/LSM" userId="009fbf30-8171-4f28-916c-cb4b56e6ee63" providerId="ADAL" clId="{C86EE394-23DB-44F6-91BB-565FE2FDF3FB}" dt="2024-12-16T12:21:39.656" v="4"/>
        <pc:sldMkLst>
          <pc:docMk/>
          <pc:sldMk cId="1690589970" sldId="280"/>
        </pc:sldMkLst>
        <pc:spChg chg="mod">
          <ac:chgData name="PAMILAGAS, KEVIN S CTR USAF AETC AFIT/LSM" userId="009fbf30-8171-4f28-916c-cb4b56e6ee63" providerId="ADAL" clId="{C86EE394-23DB-44F6-91BB-565FE2FDF3FB}" dt="2024-12-16T12:21:39.656" v="4"/>
          <ac:spMkLst>
            <pc:docMk/>
            <pc:sldMk cId="1690589970" sldId="280"/>
            <ac:spMk id="3" creationId="{00000000-0000-0000-0000-000000000000}"/>
          </ac:spMkLst>
        </pc:spChg>
      </pc:sldChg>
      <pc:sldChg chg="addSp delSp modSp mod modShow">
        <pc:chgData name="PAMILAGAS, KEVIN S CTR USAF AETC AFIT/LSM" userId="009fbf30-8171-4f28-916c-cb4b56e6ee63" providerId="ADAL" clId="{C86EE394-23DB-44F6-91BB-565FE2FDF3FB}" dt="2024-12-16T12:24:31.669" v="21"/>
        <pc:sldMkLst>
          <pc:docMk/>
          <pc:sldMk cId="1757098653" sldId="281"/>
        </pc:sldMkLst>
      </pc:sldChg>
    </pc:docChg>
  </pc:docChgLst>
  <pc:docChgLst>
    <pc:chgData name="Kevin Pamilagas" userId="95fbd0607220e462" providerId="LiveId" clId="{FAA5187E-485B-4ACC-B93D-0ED4F00C4DBA}"/>
    <pc:docChg chg="modSld">
      <pc:chgData name="Kevin Pamilagas" userId="95fbd0607220e462" providerId="LiveId" clId="{FAA5187E-485B-4ACC-B93D-0ED4F00C4DBA}" dt="2023-09-19T14:52:08.275" v="188" actId="20577"/>
      <pc:docMkLst>
        <pc:docMk/>
      </pc:docMkLst>
      <pc:sldChg chg="mod modShow">
        <pc:chgData name="Kevin Pamilagas" userId="95fbd0607220e462" providerId="LiveId" clId="{FAA5187E-485B-4ACC-B93D-0ED4F00C4DBA}" dt="2023-09-18T12:25:08.997" v="32" actId="729"/>
        <pc:sldMkLst>
          <pc:docMk/>
          <pc:sldMk cId="242003072" sldId="259"/>
        </pc:sldMkLst>
      </pc:sldChg>
      <pc:sldChg chg="modSp mod modShow">
        <pc:chgData name="Kevin Pamilagas" userId="95fbd0607220e462" providerId="LiveId" clId="{FAA5187E-485B-4ACC-B93D-0ED4F00C4DBA}" dt="2023-09-18T12:26:20.641" v="162" actId="20577"/>
        <pc:sldMkLst>
          <pc:docMk/>
          <pc:sldMk cId="657998128" sldId="262"/>
        </pc:sldMkLst>
      </pc:sldChg>
      <pc:sldChg chg="modSp mod">
        <pc:chgData name="Kevin Pamilagas" userId="95fbd0607220e462" providerId="LiveId" clId="{FAA5187E-485B-4ACC-B93D-0ED4F00C4DBA}" dt="2023-09-18T12:24:32.675" v="31" actId="20577"/>
        <pc:sldMkLst>
          <pc:docMk/>
          <pc:sldMk cId="695175672" sldId="264"/>
        </pc:sldMkLst>
      </pc:sldChg>
      <pc:sldChg chg="mod modShow">
        <pc:chgData name="Kevin Pamilagas" userId="95fbd0607220e462" providerId="LiveId" clId="{FAA5187E-485B-4ACC-B93D-0ED4F00C4DBA}" dt="2023-09-18T12:25:28.175" v="33" actId="729"/>
        <pc:sldMkLst>
          <pc:docMk/>
          <pc:sldMk cId="674039978" sldId="268"/>
        </pc:sldMkLst>
      </pc:sldChg>
      <pc:sldChg chg="modSp mod">
        <pc:chgData name="Kevin Pamilagas" userId="95fbd0607220e462" providerId="LiveId" clId="{FAA5187E-485B-4ACC-B93D-0ED4F00C4DBA}" dt="2023-09-18T12:46:20.767" v="163"/>
        <pc:sldMkLst>
          <pc:docMk/>
          <pc:sldMk cId="1408415213" sldId="277"/>
        </pc:sldMkLst>
      </pc:sldChg>
      <pc:sldChg chg="modSp mod">
        <pc:chgData name="Kevin Pamilagas" userId="95fbd0607220e462" providerId="LiveId" clId="{FAA5187E-485B-4ACC-B93D-0ED4F00C4DBA}" dt="2023-09-19T14:52:08.275" v="188" actId="20577"/>
        <pc:sldMkLst>
          <pc:docMk/>
          <pc:sldMk cId="1666906562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77433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53" tIns="48327" rIns="96653" bIns="48327" rtlCol="0"/>
          <a:lstStyle>
            <a:lvl1pPr algn="r">
              <a:defRPr sz="1200"/>
            </a:lvl1pPr>
          </a:lstStyle>
          <a:p>
            <a:fld id="{45339156-D567-496F-8C1B-A0D27A63BC14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3" tIns="48327" rIns="96653" bIns="48327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53" tIns="48327" rIns="96653" bIns="48327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0" cy="481726"/>
          </a:xfrm>
          <a:prstGeom prst="rect">
            <a:avLst/>
          </a:prstGeom>
        </p:spPr>
        <p:txBody>
          <a:bodyPr vert="horz" lIns="96653" tIns="48327" rIns="96653" bIns="48327" rtlCol="0" anchor="b"/>
          <a:lstStyle>
            <a:lvl1pPr algn="r">
              <a:defRPr sz="1200"/>
            </a:lvl1pPr>
          </a:lstStyle>
          <a:p>
            <a:fld id="{0EF240FC-2CF2-4EB1-8271-F3765CBA09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74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5570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4240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728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5997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975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030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0449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08746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692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EF240FC-2CF2-4EB1-8271-F3765CBA090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8985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87821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2155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090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5494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418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81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F240FC-2CF2-4EB1-8271-F3765CBA09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652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4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233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50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838200"/>
            <a:ext cx="2057400" cy="5287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838200"/>
            <a:ext cx="6019800" cy="52879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796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157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999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057400"/>
            <a:ext cx="4038600" cy="40687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40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027238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666999"/>
            <a:ext cx="4040188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027238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6999"/>
            <a:ext cx="4041775" cy="34591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394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99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7682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914400"/>
            <a:ext cx="5111750" cy="52117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949119"/>
            <a:ext cx="3008313" cy="417704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645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838199"/>
            <a:ext cx="5486400" cy="38893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9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10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20" Type="http://schemas.openxmlformats.org/officeDocument/2006/relationships/tags" Target="../tags/tag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>
            <p:custDataLst>
              <p:tags r:id="rId13"/>
            </p:custDataLst>
          </p:nvPr>
        </p:nvSpPr>
        <p:spPr>
          <a:xfrm>
            <a:off x="0" y="0"/>
            <a:ext cx="9144000" cy="6858000"/>
          </a:xfrm>
          <a:prstGeom prst="round2SameRect">
            <a:avLst>
              <a:gd name="adj1" fmla="val 4792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w="50800" h="50800" prst="coolSlan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Rectangle 6"/>
          <p:cNvSpPr/>
          <p:nvPr>
            <p:custDataLst>
              <p:tags r:id="rId14"/>
            </p:custDataLst>
          </p:nvPr>
        </p:nvSpPr>
        <p:spPr>
          <a:xfrm>
            <a:off x="76200" y="609600"/>
            <a:ext cx="8991600" cy="6172200"/>
          </a:xfrm>
          <a:prstGeom prst="rect">
            <a:avLst/>
          </a:prstGeom>
          <a:solidFill>
            <a:schemeClr val="bg1"/>
          </a:solidFill>
          <a:ln w="12700" cap="flat">
            <a:solidFill>
              <a:schemeClr val="tx1">
                <a:lumMod val="50000"/>
                <a:lumOff val="50000"/>
              </a:schemeClr>
            </a:solidFill>
          </a:ln>
          <a:effectLst/>
          <a:scene3d>
            <a:camera prst="orthographicFront"/>
            <a:lightRig rig="threePt" dir="t"/>
          </a:scene3d>
          <a:sp3d extrusionH="63500" contourW="12700">
            <a:bevelT w="25400" h="25400" prst="relaxedInset"/>
            <a:extrusionClr>
              <a:schemeClr val="tx1"/>
            </a:extrusionClr>
            <a:contourClr>
              <a:schemeClr val="tx1">
                <a:lumMod val="50000"/>
                <a:lumOff val="50000"/>
              </a:schemeClr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i="0" u="none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9" name="Picture 7" descr="LS Logo (New - Transparent)"/>
          <p:cNvPicPr>
            <a:picLocks noChangeAspect="1" noChangeArrowheads="1"/>
          </p:cNvPicPr>
          <p:nvPr>
            <p:custDataLst>
              <p:tags r:id="rId15"/>
            </p:custDataLst>
          </p:nvPr>
        </p:nvPicPr>
        <p:blipFill>
          <a:blip r:embed="rId22" cstate="print"/>
          <a:srcRect/>
          <a:stretch>
            <a:fillRect/>
          </a:stretch>
        </p:blipFill>
        <p:spPr bwMode="auto">
          <a:xfrm>
            <a:off x="180696" y="146843"/>
            <a:ext cx="378898" cy="32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TextBox 10"/>
          <p:cNvSpPr txBox="1"/>
          <p:nvPr>
            <p:custDataLst>
              <p:tags r:id="rId16"/>
            </p:custDataLst>
          </p:nvPr>
        </p:nvSpPr>
        <p:spPr>
          <a:xfrm>
            <a:off x="685800" y="94911"/>
            <a:ext cx="6781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0" dirty="0">
                <a:solidFill>
                  <a:schemeClr val="bg1"/>
                </a:solidFill>
                <a:effectLst>
                  <a:outerShdw blurRad="38100" dist="76200" dir="2700000" algn="tl" rotWithShape="0">
                    <a:prstClr val="black">
                      <a:alpha val="80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Course Introduction and Admin</a:t>
            </a:r>
            <a:endParaRPr lang="en-US" sz="2000" b="1" dirty="0">
              <a:solidFill>
                <a:schemeClr val="bg1"/>
              </a:solidFill>
              <a:effectLst>
                <a:outerShdw blurRad="38100" dist="76200" dir="2700000" algn="tl" rotWithShape="0">
                  <a:prstClr val="black">
                    <a:alpha val="80000"/>
                  </a:prstClr>
                </a:outerShdw>
              </a:effectLst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76200" y="609600"/>
            <a:ext cx="8991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457200" y="2133600"/>
            <a:ext cx="8229600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  <p:custDataLst>
              <p:tags r:id="rId19"/>
            </p:custDataLst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DE5CB39B-8E5F-485E-A282-592B276E07F9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  <p:custDataLst>
              <p:tags r:id="rId20"/>
            </p:custDataLst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  <p:custDataLst>
              <p:tags r:id="rId21"/>
            </p:custDataLst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fld id="{B6FECFF9-91C9-4C11-A59B-37646CB45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66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400" b="1" i="0" u="none" kern="1200" spc="3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b="0" i="0" u="none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itches.mil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Swartz.6@us.af.mi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Kevin.Pamilagas.3.ctr@us.af.mil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Christopher.Swartz.6@us.af.mil" TargetMode="External"/><Relationship Id="rId7" Type="http://schemas.openxmlformats.org/officeDocument/2006/relationships/hyperlink" Target="mailto:stacie.taylor.1@us.af.mi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rett.Holland.2.ctr@us.af.mil" TargetMode="External"/><Relationship Id="rId5" Type="http://schemas.openxmlformats.org/officeDocument/2006/relationships/hyperlink" Target="mailto:Rhea.Hanks.2.ctr@us.af.mil" TargetMode="External"/><Relationship Id="rId4" Type="http://schemas.openxmlformats.org/officeDocument/2006/relationships/hyperlink" Target="mailto:Kevin.Pamilagas.3.ctr@us.af.mi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8484"/>
            <a:ext cx="7772400" cy="1470025"/>
          </a:xfrm>
        </p:spPr>
        <p:txBody>
          <a:bodyPr/>
          <a:lstStyle/>
          <a:p>
            <a:r>
              <a:rPr lang="en-US" dirty="0"/>
              <a:t>Course Introduction and Admin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30584" y="3346022"/>
            <a:ext cx="7282832" cy="1752600"/>
          </a:xfrm>
        </p:spPr>
        <p:txBody>
          <a:bodyPr/>
          <a:lstStyle/>
          <a:p>
            <a:r>
              <a:rPr lang="en-US" dirty="0"/>
              <a:t>DSS 105</a:t>
            </a:r>
          </a:p>
          <a:p>
            <a:r>
              <a:rPr lang="en-US" dirty="0"/>
              <a:t>Foundations of Python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9" y="5377897"/>
            <a:ext cx="1254197" cy="1163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7" y="5369866"/>
            <a:ext cx="1161819" cy="1281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3424" y="5396135"/>
            <a:ext cx="602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Start:  0900 EST</a:t>
            </a:r>
          </a:p>
        </p:txBody>
      </p:sp>
    </p:spTree>
    <p:extLst>
      <p:ext uri="{BB962C8B-B14F-4D97-AF65-F5344CB8AC3E}">
        <p14:creationId xmlns:p14="http://schemas.microsoft.com/office/powerpoint/2010/main" val="1200624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F9BED00-9EE8-97B3-F1A0-63518422A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608428"/>
            <a:ext cx="6210300" cy="6080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1377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635823" y="6450568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</a:rPr>
              <a:t>*** NOTE:  All times listed are Eastern Time (US) ***</a:t>
            </a:r>
            <a:r>
              <a:rPr lang="en-US" dirty="0"/>
              <a:t>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AC2639-A430-756D-9695-B1D8994D6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73" y="1383030"/>
            <a:ext cx="6210300" cy="4091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7098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Schedule/Critiques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Handouts with Schedule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Survey and Certificate after Graduation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Daily Video recordings of presentations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66807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Freedom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may express your opinions concerning current or proposed policies, regulations and procedures openly, honestly, and professionally</a:t>
            </a:r>
          </a:p>
          <a:p>
            <a:r>
              <a:rPr lang="en-US" sz="2400" dirty="0"/>
              <a:t>You may not attack the character, personality or other personal attributes of any individual</a:t>
            </a:r>
          </a:p>
          <a:p>
            <a:r>
              <a:rPr lang="en-US" sz="2400" dirty="0"/>
              <a:t>Academic freedom must be tempered by good judgment to refrain from making offensive remarks, unfounded opinions, or irresponsible statements.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25822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Non-attribution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What you say in class will not be attributed to you if and when your thoughts or ideas are repeated outside of class</a:t>
            </a:r>
          </a:p>
          <a:p>
            <a:r>
              <a:rPr lang="en-US" sz="2400" dirty="0"/>
              <a:t>All guest speakers, students, and permanent-party personnel are prohibited from divulging the identity of any particular speaker, whether a guest speaker, faculty member, or student, for the purpose of attributing to that speaker any specific remarks or statements, including but not limited to offensive remarks and irresponsible statements.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631315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No tests, assignments, or grades in this class</a:t>
            </a:r>
          </a:p>
        </p:txBody>
      </p:sp>
    </p:spTree>
    <p:extLst>
      <p:ext uri="{BB962C8B-B14F-4D97-AF65-F5344CB8AC3E}">
        <p14:creationId xmlns:p14="http://schemas.microsoft.com/office/powerpoint/2010/main" val="2420030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Cell Phones/Email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You know the drill</a:t>
            </a:r>
          </a:p>
          <a:p>
            <a:r>
              <a:rPr lang="en-US" sz="2400" dirty="0"/>
              <a:t>Step out if you need to take a call</a:t>
            </a:r>
          </a:p>
        </p:txBody>
      </p:sp>
    </p:spTree>
    <p:extLst>
      <p:ext uri="{BB962C8B-B14F-4D97-AF65-F5344CB8AC3E}">
        <p14:creationId xmlns:p14="http://schemas.microsoft.com/office/powerpoint/2010/main" val="29923138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Break Room / Vending</a:t>
            </a:r>
          </a:p>
          <a:p>
            <a:r>
              <a:rPr lang="en-US" sz="2400" dirty="0"/>
              <a:t>Rest Rooms</a:t>
            </a:r>
          </a:p>
          <a:p>
            <a:r>
              <a:rPr lang="en-US" sz="2400" dirty="0"/>
              <a:t>In case of emergency</a:t>
            </a:r>
          </a:p>
        </p:txBody>
      </p:sp>
    </p:spTree>
    <p:extLst>
      <p:ext uri="{BB962C8B-B14F-4D97-AF65-F5344CB8AC3E}">
        <p14:creationId xmlns:p14="http://schemas.microsoft.com/office/powerpoint/2010/main" val="7661705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Course via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9120" y="1615440"/>
            <a:ext cx="8229600" cy="5448300"/>
          </a:xfrm>
        </p:spPr>
        <p:txBody>
          <a:bodyPr>
            <a:normAutofit/>
          </a:bodyPr>
          <a:lstStyle/>
          <a:p>
            <a:r>
              <a:rPr lang="en-US" sz="2400" dirty="0"/>
              <a:t>Access to a Python-enabled IDE</a:t>
            </a:r>
          </a:p>
          <a:p>
            <a:pPr lvl="1"/>
            <a:r>
              <a:rPr lang="en-US" sz="2000" dirty="0"/>
              <a:t>Recommended Anaconda Cloud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Recommended Setup – 2 screens</a:t>
            </a:r>
          </a:p>
          <a:p>
            <a:pPr lvl="1"/>
            <a:r>
              <a:rPr lang="en-US" sz="2000" dirty="0"/>
              <a:t>One dedicated to video and presentations</a:t>
            </a:r>
          </a:p>
          <a:p>
            <a:pPr lvl="1"/>
            <a:r>
              <a:rPr lang="en-US" sz="2000" dirty="0"/>
              <a:t>Second for independent work on course files</a:t>
            </a:r>
          </a:p>
          <a:p>
            <a:pPr lvl="1"/>
            <a:endParaRPr lang="en-US" sz="2000" dirty="0"/>
          </a:p>
          <a:p>
            <a:r>
              <a:rPr lang="en-US" sz="2400" dirty="0"/>
              <a:t>For Python file/data manipulation – computer mouse vice laptop touch pads or touch screens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Internet Connectivity</a:t>
            </a:r>
          </a:p>
          <a:p>
            <a:pPr lvl="1"/>
            <a:r>
              <a:rPr lang="en-US" sz="2000" dirty="0"/>
              <a:t>VPN required to access </a:t>
            </a:r>
            <a:r>
              <a:rPr lang="en-US" sz="1400" dirty="0">
                <a:hlinkClick r:id="rId3"/>
              </a:rPr>
              <a:t>STITCHES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74039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Name</a:t>
            </a:r>
          </a:p>
          <a:p>
            <a:r>
              <a:rPr lang="en-US" sz="2400" dirty="0"/>
              <a:t>Current Position</a:t>
            </a:r>
          </a:p>
          <a:p>
            <a:r>
              <a:rPr lang="en-US" sz="2400" dirty="0"/>
              <a:t>What do you hope to get out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657998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8484"/>
            <a:ext cx="7772400" cy="1470025"/>
          </a:xfrm>
        </p:spPr>
        <p:txBody>
          <a:bodyPr/>
          <a:lstStyle/>
          <a:p>
            <a:r>
              <a:rPr lang="en-US" dirty="0"/>
              <a:t>Day 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044" y="3252298"/>
            <a:ext cx="7282832" cy="1752600"/>
          </a:xfrm>
        </p:spPr>
        <p:txBody>
          <a:bodyPr/>
          <a:lstStyle/>
          <a:p>
            <a:r>
              <a:rPr lang="en-US" dirty="0"/>
              <a:t>DSS 105</a:t>
            </a:r>
          </a:p>
          <a:p>
            <a:r>
              <a:rPr lang="en-US" dirty="0"/>
              <a:t>Foundations of Python Programming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9" y="5369866"/>
            <a:ext cx="1254197" cy="1179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7" y="5369866"/>
            <a:ext cx="1161819" cy="1281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7993" y="5509856"/>
            <a:ext cx="602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       RESUME: </a:t>
            </a:r>
            <a:r>
              <a:rPr lang="en-US" sz="3600" b="1">
                <a:solidFill>
                  <a:srgbClr val="9BBB59">
                    <a:lumMod val="50000"/>
                  </a:srgbClr>
                </a:solidFill>
                <a:latin typeface="Calibri"/>
              </a:rPr>
              <a:t>1300 </a:t>
            </a: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9BBB59">
                    <a:lumMod val="50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9" y="5377897"/>
            <a:ext cx="1254197" cy="11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06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661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8484"/>
            <a:ext cx="7772400" cy="1470025"/>
          </a:xfrm>
        </p:spPr>
        <p:txBody>
          <a:bodyPr/>
          <a:lstStyle/>
          <a:p>
            <a:r>
              <a:rPr lang="en-US" dirty="0"/>
              <a:t>Day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51849" y="3314124"/>
            <a:ext cx="7282832" cy="1752600"/>
          </a:xfrm>
        </p:spPr>
        <p:txBody>
          <a:bodyPr/>
          <a:lstStyle/>
          <a:p>
            <a:r>
              <a:rPr lang="en-US" dirty="0"/>
              <a:t>DSS 101/102</a:t>
            </a:r>
          </a:p>
          <a:p>
            <a:r>
              <a:rPr lang="en-US" dirty="0"/>
              <a:t>Foundations in Python Programming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9" y="5377897"/>
            <a:ext cx="1254197" cy="1163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7" y="5369866"/>
            <a:ext cx="1161819" cy="1281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83424" y="5396135"/>
            <a:ext cx="60274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3">
                    <a:lumMod val="50000"/>
                  </a:schemeClr>
                </a:solidFill>
              </a:rPr>
              <a:t>Resume:  1210 EST</a:t>
            </a:r>
          </a:p>
        </p:txBody>
      </p:sp>
    </p:spTree>
    <p:extLst>
      <p:ext uri="{BB962C8B-B14F-4D97-AF65-F5344CB8AC3E}">
        <p14:creationId xmlns:p14="http://schemas.microsoft.com/office/powerpoint/2010/main" val="1408415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78484"/>
            <a:ext cx="7772400" cy="1470025"/>
          </a:xfrm>
        </p:spPr>
        <p:txBody>
          <a:bodyPr/>
          <a:lstStyle/>
          <a:p>
            <a:r>
              <a:rPr lang="en-US" dirty="0"/>
              <a:t>Day 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044" y="3252298"/>
            <a:ext cx="7282832" cy="1752600"/>
          </a:xfrm>
        </p:spPr>
        <p:txBody>
          <a:bodyPr/>
          <a:lstStyle/>
          <a:p>
            <a:r>
              <a:rPr lang="en-US" dirty="0"/>
              <a:t>DSS 101/102</a:t>
            </a:r>
          </a:p>
          <a:p>
            <a:r>
              <a:rPr lang="en-US" dirty="0"/>
              <a:t>Foundations in Python Programming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9" y="5369866"/>
            <a:ext cx="1254197" cy="11797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97" y="5369866"/>
            <a:ext cx="1161819" cy="128191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927993" y="5509856"/>
            <a:ext cx="60274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        Resume</a:t>
            </a:r>
            <a:r>
              <a:rPr lang="en-US" sz="3600" b="1">
                <a:solidFill>
                  <a:schemeClr val="accent3">
                    <a:lumMod val="50000"/>
                  </a:schemeClr>
                </a:solidFill>
              </a:rPr>
              <a:t>: 1310 </a:t>
            </a:r>
            <a:r>
              <a:rPr lang="en-US" sz="3600" b="1" dirty="0">
                <a:solidFill>
                  <a:schemeClr val="accent3">
                    <a:lumMod val="50000"/>
                  </a:schemeClr>
                </a:solidFill>
              </a:rPr>
              <a:t>EST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659" y="5377897"/>
            <a:ext cx="1254197" cy="1163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553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33600"/>
            <a:ext cx="8355496" cy="3992563"/>
          </a:xfrm>
        </p:spPr>
        <p:txBody>
          <a:bodyPr>
            <a:normAutofit/>
          </a:bodyPr>
          <a:lstStyle/>
          <a:p>
            <a:r>
              <a:rPr lang="en-US" dirty="0"/>
              <a:t>Instructor Welcome/Introduction</a:t>
            </a:r>
          </a:p>
          <a:p>
            <a:r>
              <a:rPr lang="en-US" dirty="0"/>
              <a:t>Course Schedule</a:t>
            </a:r>
          </a:p>
          <a:p>
            <a:r>
              <a:rPr lang="en-US" dirty="0"/>
              <a:t>Classroom Admin Rules</a:t>
            </a:r>
          </a:p>
          <a:p>
            <a:r>
              <a:rPr lang="en-US" dirty="0"/>
              <a:t>Live Course via Classroom</a:t>
            </a:r>
          </a:p>
          <a:p>
            <a:r>
              <a:rPr lang="en-US" dirty="0"/>
              <a:t>Introductions and Expectations</a:t>
            </a:r>
          </a:p>
        </p:txBody>
      </p:sp>
    </p:spTree>
    <p:extLst>
      <p:ext uri="{BB962C8B-B14F-4D97-AF65-F5344CB8AC3E}">
        <p14:creationId xmlns:p14="http://schemas.microsoft.com/office/powerpoint/2010/main" val="3972490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Instructor Welcome/Introduction</a:t>
            </a:r>
          </a:p>
          <a:p>
            <a:r>
              <a:rPr lang="en-US" dirty="0"/>
              <a:t>Course Schedule</a:t>
            </a:r>
          </a:p>
          <a:p>
            <a:r>
              <a:rPr lang="en-US" dirty="0"/>
              <a:t>Non-attribution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Cell Phones</a:t>
            </a:r>
          </a:p>
          <a:p>
            <a:r>
              <a:rPr lang="en-US" dirty="0"/>
              <a:t>Facilities</a:t>
            </a:r>
          </a:p>
          <a:p>
            <a:r>
              <a:rPr lang="en-US" dirty="0"/>
              <a:t>Expectations</a:t>
            </a:r>
          </a:p>
        </p:txBody>
      </p:sp>
    </p:spTree>
    <p:extLst>
      <p:ext uri="{BB962C8B-B14F-4D97-AF65-F5344CB8AC3E}">
        <p14:creationId xmlns:p14="http://schemas.microsoft.com/office/powerpoint/2010/main" val="3906037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latin typeface="Verdana"/>
                <a:ea typeface="Verdana"/>
              </a:rPr>
              <a:t>Mr. Christopher Swartz</a:t>
            </a:r>
          </a:p>
          <a:p>
            <a:pPr lvl="1"/>
            <a:r>
              <a:rPr lang="en-US" sz="2000" dirty="0">
                <a:latin typeface="Verdana"/>
                <a:ea typeface="Verdana"/>
                <a:hlinkClick r:id="rId3"/>
              </a:rPr>
              <a:t>Christopher.Swartz.6@us.af.mil</a:t>
            </a:r>
            <a:r>
              <a:rPr lang="en-US" sz="2000" dirty="0">
                <a:latin typeface="Verdana"/>
                <a:ea typeface="Verdana"/>
              </a:rPr>
              <a:t> </a:t>
            </a:r>
            <a:br>
              <a:rPr lang="en-US" sz="2000" dirty="0">
                <a:latin typeface="Verdana"/>
                <a:ea typeface="Verdana"/>
              </a:rPr>
            </a:br>
            <a:endParaRPr lang="en-US" sz="2000" dirty="0">
              <a:latin typeface="Verdana"/>
              <a:ea typeface="Verdana"/>
            </a:endParaRPr>
          </a:p>
          <a:p>
            <a:r>
              <a:rPr lang="en-US" sz="2400" dirty="0">
                <a:latin typeface="Verdana"/>
                <a:ea typeface="Verdana"/>
              </a:rPr>
              <a:t>Mr. Kevin </a:t>
            </a:r>
            <a:r>
              <a:rPr lang="en-US" sz="2400" dirty="0" err="1">
                <a:latin typeface="Verdana"/>
                <a:ea typeface="Verdana"/>
              </a:rPr>
              <a:t>Pamilagas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Kevin.Pamilagas.3.ctr@us.af.mil</a:t>
            </a:r>
            <a:endParaRPr lang="en-US" sz="2000" dirty="0"/>
          </a:p>
          <a:p>
            <a:pPr lvl="1"/>
            <a:r>
              <a:rPr lang="en-US" sz="2000" dirty="0"/>
              <a:t>(760) 695-2771</a:t>
            </a:r>
          </a:p>
          <a:p>
            <a:pPr lvl="1"/>
            <a:endParaRPr lang="en-US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90589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400" dirty="0"/>
              <a:t>Mr. Christopher Swartz</a:t>
            </a:r>
          </a:p>
          <a:p>
            <a:pPr lvl="1"/>
            <a:r>
              <a:rPr lang="en-US" sz="2000" dirty="0">
                <a:hlinkClick r:id="rId3"/>
              </a:rPr>
              <a:t>Christopher.Swartz.6@us.af.mil</a:t>
            </a:r>
            <a:endParaRPr lang="en-US" sz="2000" dirty="0"/>
          </a:p>
          <a:p>
            <a:pPr lvl="1"/>
            <a:r>
              <a:rPr lang="en-US" sz="2000" dirty="0"/>
              <a:t>(740) 396-0163</a:t>
            </a:r>
          </a:p>
          <a:p>
            <a:pPr lvl="1"/>
            <a:endParaRPr lang="en-US" sz="2000" dirty="0"/>
          </a:p>
          <a:p>
            <a:r>
              <a:rPr lang="en-US" sz="2400" dirty="0"/>
              <a:t>Mr. Kevin </a:t>
            </a:r>
            <a:r>
              <a:rPr lang="en-US" sz="2400" dirty="0" err="1"/>
              <a:t>Pamilagas</a:t>
            </a:r>
            <a:endParaRPr lang="en-US" sz="2400" dirty="0"/>
          </a:p>
          <a:p>
            <a:pPr lvl="1"/>
            <a:r>
              <a:rPr lang="en-US" sz="2000" dirty="0">
                <a:hlinkClick r:id="rId4"/>
              </a:rPr>
              <a:t>Kevin.Pamilagas.3.ctr@us.af.mil</a:t>
            </a:r>
            <a:endParaRPr lang="en-US" sz="2000" dirty="0"/>
          </a:p>
          <a:p>
            <a:pPr lvl="1"/>
            <a:r>
              <a:rPr lang="en-US" sz="2000" dirty="0"/>
              <a:t>(760) 695-2771</a:t>
            </a:r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Ms. Rhea Hanks</a:t>
            </a:r>
          </a:p>
          <a:p>
            <a:pPr lvl="1"/>
            <a:r>
              <a:rPr lang="en-US" sz="2000" dirty="0">
                <a:hlinkClick r:id="rId5"/>
              </a:rPr>
              <a:t>Rhea.Hanks.2.ctr@us.af.mil</a:t>
            </a: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r>
              <a:rPr lang="en-US" sz="2400" dirty="0"/>
              <a:t>Mr. Brett Holland</a:t>
            </a:r>
          </a:p>
          <a:p>
            <a:pPr lvl="1"/>
            <a:r>
              <a:rPr lang="en-US" sz="2000" dirty="0">
                <a:hlinkClick r:id="rId6"/>
              </a:rPr>
              <a:t>Brett.Holland.2.ctr@us.af.mil</a:t>
            </a:r>
            <a:endParaRPr lang="en-US" sz="2000" dirty="0"/>
          </a:p>
          <a:p>
            <a:pPr lvl="1"/>
            <a:endParaRPr lang="en-US" sz="2000" dirty="0"/>
          </a:p>
          <a:p>
            <a:r>
              <a:rPr lang="en-US" sz="2400" dirty="0"/>
              <a:t>Ms. Stacie Taylor</a:t>
            </a:r>
          </a:p>
          <a:p>
            <a:pPr lvl="1"/>
            <a:r>
              <a:rPr lang="en-US" sz="2000" dirty="0">
                <a:hlinkClick r:id="rId7"/>
              </a:rPr>
              <a:t>stacie.taylor.1@us.af.mil</a:t>
            </a:r>
            <a:endParaRPr lang="en-US" sz="2000" dirty="0"/>
          </a:p>
          <a:p>
            <a:pPr lvl="1"/>
            <a:endParaRPr lang="en-US" sz="2400" dirty="0"/>
          </a:p>
          <a:p>
            <a:pPr marL="457200" lvl="1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95175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0F18D4-8F54-E735-E511-1A3EC4137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6FC8C0B-8B96-89E3-9A15-141AA5726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246" y="714376"/>
            <a:ext cx="5499508" cy="5924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073094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0"/>
  <p:tag name="MMPROD_UIDATA" val="&lt;database version=&quot;9.0&quot;&gt;&lt;object type=&quot;1&quot; unique_id=&quot;10001&quot;&gt;&lt;object type=&quot;8&quot; unique_id=&quot;57059&quot;&gt;&lt;/object&gt;&lt;object type=&quot;2&quot; unique_id=&quot;57060&quot;&gt;&lt;object type=&quot;3&quot; unique_id=&quot;57061&quot;&gt;&lt;property id=&quot;20148&quot; value=&quot;5&quot;/&gt;&lt;property id=&quot;20300&quot; value=&quot;Slide 1 - &amp;quot;Course Introduction and Admin&amp;quot;&quot;/&gt;&lt;property id=&quot;20307&quot; value=&quot;256&quot;/&gt;&lt;/object&gt;&lt;object type=&quot;3&quot; unique_id=&quot;57107&quot;&gt;&lt;property id=&quot;20148&quot; value=&quot;5&quot;/&gt;&lt;property id=&quot;20300&quot; value=&quot;Slide 2 - &amp;quot;Topics&amp;quot;&quot;/&gt;&lt;property id=&quot;20307&quot; value=&quot;257&quot;/&gt;&lt;/object&gt;&lt;object type=&quot;3&quot; unique_id=&quot;57108&quot;&gt;&lt;property id=&quot;20148&quot; value=&quot;5&quot;/&gt;&lt;property id=&quot;20300&quot; value=&quot;Slide 3 - &amp;quot;Instructors&amp;quot;&quot;/&gt;&lt;property id=&quot;20307&quot; value=&quot;264&quot;/&gt;&lt;/object&gt;&lt;object type=&quot;3&quot; unique_id=&quot;57109&quot;&gt;&lt;property id=&quot;20148&quot; value=&quot;5&quot;/&gt;&lt;property id=&quot;20300&quot; value=&quot;Slide 4 - &amp;quot;Course Schedule/Critiques&amp;quot;&quot;/&gt;&lt;property id=&quot;20307&quot; value=&quot;265&quot;/&gt;&lt;/object&gt;&lt;object type=&quot;3&quot; unique_id=&quot;57110&quot;&gt;&lt;property id=&quot;20148&quot; value=&quot;5&quot;/&gt;&lt;property id=&quot;20300&quot; value=&quot;Slide 6 - &amp;quot;Non-attribution&amp;quot;&quot;/&gt;&lt;property id=&quot;20307&quot; value=&quot;258&quot;/&gt;&lt;/object&gt;&lt;object type=&quot;3&quot; unique_id=&quot;57111&quot;&gt;&lt;property id=&quot;20148&quot; value=&quot;5&quot;/&gt;&lt;property id=&quot;20300&quot; value=&quot;Slide 7 - &amp;quot;Academic Integrity&amp;quot;&quot;/&gt;&lt;property id=&quot;20307&quot; value=&quot;259&quot;/&gt;&lt;/object&gt;&lt;object type=&quot;3&quot; unique_id=&quot;57112&quot;&gt;&lt;property id=&quot;20148&quot; value=&quot;5&quot;/&gt;&lt;property id=&quot;20300&quot; value=&quot;Slide 8 - &amp;quot;Cell Phones&amp;quot;&quot;/&gt;&lt;property id=&quot;20307&quot; value=&quot;260&quot;/&gt;&lt;/object&gt;&lt;object type=&quot;3&quot; unique_id=&quot;57113&quot;&gt;&lt;property id=&quot;20148&quot; value=&quot;5&quot;/&gt;&lt;property id=&quot;20300&quot; value=&quot;Slide 9 - &amp;quot;Facilities&amp;quot;&quot;/&gt;&lt;property id=&quot;20307&quot; value=&quot;261&quot;/&gt;&lt;/object&gt;&lt;object type=&quot;3&quot; unique_id=&quot;57114&quot;&gt;&lt;property id=&quot;20148&quot; value=&quot;5&quot;/&gt;&lt;property id=&quot;20300&quot; value=&quot;Slide 10 - &amp;quot;Expectations&amp;quot;&quot;/&gt;&lt;property id=&quot;20307&quot; value=&quot;262&quot;/&gt;&lt;/object&gt;&lt;object type=&quot;3&quot; unique_id=&quot;57115&quot;&gt;&lt;property id=&quot;20148&quot; value=&quot;5&quot;/&gt;&lt;property id=&quot;20300&quot; value=&quot;Slide 11 - &amp;quot;Questions?&amp;quot;&quot;/&gt;&lt;property id=&quot;20307&quot; value=&quot;263&quot;/&gt;&lt;/object&gt;&lt;object type=&quot;3&quot; unique_id=&quot;57152&quot;&gt;&lt;property id=&quot;20148&quot; value=&quot;5&quot;/&gt;&lt;property id=&quot;20300&quot; value=&quot;Slide 5 - &amp;quot;Academic Freedom&amp;quot;&quot;/&gt;&lt;property id=&quot;20307&quot; value=&quot;266&quot;/&gt;&lt;/object&gt;&lt;/object&gt;&lt;/object&gt;&lt;/database&gt;"/>
  <p:tag name="SECTOMILLISECCONVERTED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5&quot;/&gt;&lt;/TableIndex&gt;&lt;/ShapeTextInfo&gt;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&quot;/&gt;&lt;/TableIndex&gt;&lt;/ShapeTextInfo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5A578697-EB02-4C41-97C9-5F52FDB6B7C4}&quot;/&gt;&lt;isInvalidForFieldText val=&quot;0&quot;/&gt;&lt;Image&gt;&lt;filename val=&quot;C:\Users\EGlover\AppData\Local\Temp\1\~CaAF75\data\asimages\{5A578697-EB02-4C41-97C9-5F52FDB6B7C4}_LtOfSld1.png&quot;/&gt;&lt;left val=&quot;-2&quot;/&gt;&lt;top val=&quot;-2&quot;/&gt;&lt;width val=&quot;724&quot;/&gt;&lt;height val=&quot;545&quot;/&gt;&lt;hasText val=&quot;1&quot;/&gt;&lt;/Image&gt;&lt;/ThreeDShapeInfo&gt;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  <p:tag name="PRESENTER_SHAPEINFO" val="&lt;ThreeDShapeInfo&gt;&lt;uuid val=&quot;{82215DE3-AE73-4842-A985-BD9A97C5AA50}&quot;/&gt;&lt;isInvalidForFieldText val=&quot;0&quot;/&gt;&lt;Image&gt;&lt;filename val=&quot;C:\Users\EGlover\AppData\Local\Temp\1\~CaAF75\data\asimages\{82215DE3-AE73-4842-A985-BD9A97C5AA50}_LtOfSld1.png&quot;/&gt;&lt;left val=&quot;3&quot;/&gt;&lt;top val=&quot;45&quot;/&gt;&lt;width val=&quot;713&quot;/&gt;&lt;height val=&quot;491&quot;/&gt;&lt;hasText val=&quot;1&quot;/&gt;&lt;/Image&gt;&lt;/ThreeDShapeInfo&gt;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INFO" val="&lt;ThreeDShapeInfo&gt;&lt;uuid val=&quot;{91EDE635-3B17-46AF-9EA4-B6A35294F777}&quot;/&gt;&lt;isInvalidForFieldText val=&quot;0&quot;/&gt;&lt;Image&gt;&lt;filename val=&quot;C:\Users\EGlover\AppData\Local\Temp\1\~CaAF75\data\asimages\{91EDE635-3B17-46AF-9EA4-B6A35294F777}_MtorLt.png&quot;/&gt;&lt;left val=&quot;12&quot;/&gt;&lt;top val=&quot;9&quot;/&gt;&lt;width val=&quot;39&quot;/&gt;&lt;height val=&quot;35&quot;/&gt;&lt;hasText val=&quot;1&quot;/&gt;&lt;/Image&gt;&lt;/ThreeDShapeInfo&gt;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19&quot;/&gt;&lt;/TableIndex&gt;&lt;/ShapeTextInfo&gt;"/>
  <p:tag name="PRESENTER_SHAPEINFO" val="&lt;ThreeDShapeInfo&gt;&lt;uuid val=&quot;{8ED6040C-1D2E-46AC-AE16-9193282CF5F0}&quot;/&gt;&lt;isInvalidForFieldText val=&quot;0&quot;/&gt;&lt;Image&gt;&lt;filename val=&quot;C:\Users\EGlover\AppData\Local\Temp\1\~CaAF75\data\asimages\{8ED6040C-1D2E-46AC-AE16-9193282CF5F0}_MtorLt.png&quot;/&gt;&lt;left val=&quot;48&quot;/&gt;&lt;top val=&quot;4&quot;/&gt;&lt;width val=&quot;541&quot;/&gt;&lt;height val=&quot;50&quot;/&gt;&lt;hasText val=&quot;1&quot;/&gt;&lt;/Image&gt;&lt;/ThreeDShapeInfo&gt;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32&quot;/&gt;&lt;/TableIndex&gt;&lt;/ShapeTextInfo&gt;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5&quot;/&gt;&lt;lineCharCount val=&quot;33&quot;/&gt;&lt;lineCharCount val=&quot;13&quot;/&gt;&lt;lineCharCount val=&quot;12&quot;/&gt;&lt;lineCharCount val=&quot;13&quot;/&gt;&lt;lineCharCount val=&quot;11&quot;/&gt;&lt;/TableIndex&gt;&lt;/ShapeTextInfo&gt;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1&quot;/&gt;&lt;lineCharCount val=&quot;9&quot;/&gt;&lt;/TableIndex&gt;&lt;/ShapeTextInfo&gt;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ENTER_SHAPETEXTINFO" val="&lt;ShapeTextInfo&gt;&lt;TableIndex row=&quot;-1&quot; col=&quot;-1&quot;&gt;&lt;linesCount val=&quot;0&quot;/&gt;&lt;/TableIndex&gt;&lt;/ShapeTextInfo&gt;"/>
</p:tagLst>
</file>

<file path=ppt/theme/theme1.xml><?xml version="1.0" encoding="utf-8"?>
<a:theme xmlns:a="http://schemas.openxmlformats.org/drawingml/2006/main" name="AFIT DCoL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EC9433B644E604094407ACD1E5072B8" ma:contentTypeVersion="11" ma:contentTypeDescription="Create a new document." ma:contentTypeScope="" ma:versionID="3d1b3dfc843b4f81bcd91a66cd11289c">
  <xsd:schema xmlns:xsd="http://www.w3.org/2001/XMLSchema" xmlns:xs="http://www.w3.org/2001/XMLSchema" xmlns:p="http://schemas.microsoft.com/office/2006/metadata/properties" xmlns:ns2="642e82f0-cb46-4fb4-8075-6238c0cf1caf" xmlns:ns3="90685ef0-b1b4-458c-829f-f398f8759114" targetNamespace="http://schemas.microsoft.com/office/2006/metadata/properties" ma:root="true" ma:fieldsID="c2c5bc462af54d3217fc1b623fd434e4" ns2:_="" ns3:_="">
    <xsd:import namespace="642e82f0-cb46-4fb4-8075-6238c0cf1caf"/>
    <xsd:import namespace="90685ef0-b1b4-458c-829f-f398f875911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2e82f0-cb46-4fb4-8075-6238c0cf1ca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5476efd-2625-4ffb-b020-68dbe4abf38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685ef0-b1b4-458c-829f-f398f8759114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ba30c71-e5db-4e24-a35c-6a05396b8484}" ma:internalName="TaxCatchAll" ma:showField="CatchAllData" ma:web="90685ef0-b1b4-458c-829f-f398f875911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0685ef0-b1b4-458c-829f-f398f8759114" xsi:nil="true"/>
    <lcf76f155ced4ddcb4097134ff3c332f xmlns="642e82f0-cb46-4fb4-8075-6238c0cf1caf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298221C-B78A-47B7-BF46-B98F710577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2e82f0-cb46-4fb4-8075-6238c0cf1caf"/>
    <ds:schemaRef ds:uri="90685ef0-b1b4-458c-829f-f398f875911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8CF3EDC-8FD0-4596-81B6-38CE81E1E85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88B5E7D-9C02-44FA-96B3-2BC0EDBB49E2}">
  <ds:schemaRefs>
    <ds:schemaRef ds:uri="http://schemas.microsoft.com/office/2006/metadata/properties"/>
    <ds:schemaRef ds:uri="http://schemas.microsoft.com/office/infopath/2007/PartnerControls"/>
    <ds:schemaRef ds:uri="30d97937-01a3-4de3-90ca-5e7d330c9e3c"/>
    <ds:schemaRef ds:uri="9424389c-3462-41f7-a219-8f9753f44d22"/>
    <ds:schemaRef ds:uri="90685ef0-b1b4-458c-829f-f398f8759114"/>
    <ds:schemaRef ds:uri="642e82f0-cb46-4fb4-8075-6238c0cf1caf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AFIT DCoL Theme</Template>
  <TotalTime>163769</TotalTime>
  <Words>509</Words>
  <Application>Microsoft Office PowerPoint</Application>
  <PresentationFormat>On-screen Show (4:3)</PresentationFormat>
  <Paragraphs>110</Paragraphs>
  <Slides>20</Slides>
  <Notes>17</Notes>
  <HiddenSlides>9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Verdana</vt:lpstr>
      <vt:lpstr>AFIT DCoL Theme</vt:lpstr>
      <vt:lpstr>Course Introduction and Admin</vt:lpstr>
      <vt:lpstr>Day 4</vt:lpstr>
      <vt:lpstr>Day 2</vt:lpstr>
      <vt:lpstr>Day 5</vt:lpstr>
      <vt:lpstr>Topics</vt:lpstr>
      <vt:lpstr>Topics</vt:lpstr>
      <vt:lpstr>Instructors</vt:lpstr>
      <vt:lpstr>Instructors</vt:lpstr>
      <vt:lpstr>PowerPoint Presentation</vt:lpstr>
      <vt:lpstr>PowerPoint Presentation</vt:lpstr>
      <vt:lpstr>PowerPoint Presentation</vt:lpstr>
      <vt:lpstr>Course Schedule/Critiques</vt:lpstr>
      <vt:lpstr>Academic Freedom</vt:lpstr>
      <vt:lpstr>Non-attribution</vt:lpstr>
      <vt:lpstr>Academic Integrity</vt:lpstr>
      <vt:lpstr>Cell Phones/Email</vt:lpstr>
      <vt:lpstr>Facilities</vt:lpstr>
      <vt:lpstr>Live Course via Classroom</vt:lpstr>
      <vt:lpstr>Introductions and Expectations</vt:lpstr>
      <vt:lpstr>Questions?</vt:lpstr>
    </vt:vector>
  </TitlesOfParts>
  <Company>AFIT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Glover, Eric C Civ USAF AETC AFIT/LSM</dc:creator>
  <cp:lastModifiedBy>PAMILAGAS, KEVIN S CTR USAF AETC AFIT/LSM</cp:lastModifiedBy>
  <cp:revision>565</cp:revision>
  <cp:lastPrinted>2017-04-04T12:30:40Z</cp:lastPrinted>
  <dcterms:created xsi:type="dcterms:W3CDTF">2017-03-13T18:41:55Z</dcterms:created>
  <dcterms:modified xsi:type="dcterms:W3CDTF">2025-03-13T16:44:22Z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0x0101009EC9433B644E604094407ACD1E5072B8</vt:lpwstr>
  </property>
  <property fmtid="{D5CDD505-2E9C-101B-9397-08002B2CF9AE}" pid="3" name="MediaServiceImageTags">
    <vt:lpwstr/>
  </property>
</Properties>
</file>