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0973-8862-4313-BE16-766B6ABABE15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3ED1-8D2A-4A63-95DB-2A64F446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52750" cy="396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0"/>
            <a:ext cx="246838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130" y="0"/>
            <a:ext cx="2531379" cy="3973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b="10767"/>
          <a:stretch/>
        </p:blipFill>
        <p:spPr>
          <a:xfrm>
            <a:off x="5421130" y="3973092"/>
            <a:ext cx="2978404" cy="2477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510" y="0"/>
            <a:ext cx="2905125" cy="3829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6480" y="4012359"/>
            <a:ext cx="2914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PATEL, HIREN J Lt Col USAF AETC AFIT/LSS</dc:creator>
  <cp:lastModifiedBy>PATEL, HIREN J Lt Col USAF AETC AFIT/LSS</cp:lastModifiedBy>
  <cp:revision>3</cp:revision>
  <dcterms:created xsi:type="dcterms:W3CDTF">2022-12-09T09:13:10Z</dcterms:created>
  <dcterms:modified xsi:type="dcterms:W3CDTF">2022-12-09T09:52:00Z</dcterms:modified>
</cp:coreProperties>
</file>