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875" autoAdjust="0"/>
  </p:normalViewPr>
  <p:slideViewPr>
    <p:cSldViewPr snapToGrid="0">
      <p:cViewPr varScale="1">
        <p:scale>
          <a:sx n="58" d="100"/>
          <a:sy n="58" d="100"/>
        </p:scale>
        <p:origin x="15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9CEBA-6360-4EEF-B7F2-0C95D667960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B5080-A3A9-4B60-A985-B3A96A75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60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whole</a:t>
            </a:r>
            <a:r>
              <a:rPr lang="en-US" baseline="0" dirty="0" smtClean="0"/>
              <a:t> reason we do data science is to find simple, relevant, and easy to understand stories of mountains of data.  </a:t>
            </a:r>
            <a:r>
              <a:rPr lang="en-US" baseline="0" dirty="0" smtClean="0"/>
              <a:t>So you can see why data visualization is so important</a:t>
            </a:r>
            <a:r>
              <a:rPr lang="en-US" baseline="0" smtClean="0"/>
              <a:t>. 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B5080-A3A9-4B60-A985-B3A96A7587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1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You’ll</a:t>
            </a:r>
            <a:r>
              <a:rPr lang="en-US" baseline="0" dirty="0" smtClean="0"/>
              <a:t> usually work with data visualizations during two phases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During exploratory data analysis, you’ll do a lot of plotting that doesn’t need to be polished.</a:t>
            </a:r>
          </a:p>
          <a:p>
            <a:pPr marL="685800" lvl="1" indent="-228600">
              <a:buAutoNum type="arabicParenR"/>
            </a:pPr>
            <a:r>
              <a:rPr lang="en-US" baseline="0" dirty="0" smtClean="0"/>
              <a:t>You’re doing work to figure out what the data is telling you, to find that story, to see trends and relationships</a:t>
            </a:r>
          </a:p>
          <a:p>
            <a:pPr marL="685800" lvl="1" indent="-228600">
              <a:buAutoNum type="arabicParenR"/>
            </a:pPr>
            <a:r>
              <a:rPr lang="en-US" baseline="0" dirty="0" smtClean="0"/>
              <a:t>You only need to focus on your own viewpoint and that of your peers when deciding on format</a:t>
            </a:r>
          </a:p>
          <a:p>
            <a:pPr marL="228600" lvl="0" indent="-228600">
              <a:buAutoNum type="arabicParenR"/>
            </a:pPr>
            <a:r>
              <a:rPr lang="en-US" baseline="0" dirty="0" smtClean="0"/>
              <a:t>At the end of your project, you need to tell the story that you learned from the data.  </a:t>
            </a:r>
          </a:p>
          <a:p>
            <a:pPr marL="685800" lvl="1" indent="-228600">
              <a:buAutoNum type="arabicParenR"/>
            </a:pPr>
            <a:r>
              <a:rPr lang="en-US" baseline="0" dirty="0" smtClean="0"/>
              <a:t>You need to think about who your audience is</a:t>
            </a:r>
          </a:p>
          <a:p>
            <a:pPr marL="685800" lvl="1" indent="-228600">
              <a:buAutoNum type="arabicParenR"/>
            </a:pPr>
            <a:r>
              <a:rPr lang="en-US" dirty="0" smtClean="0"/>
              <a:t>You</a:t>
            </a:r>
            <a:r>
              <a:rPr lang="en-US" baseline="0" dirty="0" smtClean="0"/>
              <a:t> should present your data visualizations that are clear, and easy to understand.</a:t>
            </a:r>
          </a:p>
          <a:p>
            <a:pPr marL="1143000" lvl="2" indent="-228600">
              <a:buAutoNum type="arabicParenR"/>
            </a:pPr>
            <a:r>
              <a:rPr lang="en-US" baseline="0" dirty="0" smtClean="0"/>
              <a:t>You audience should be able to get the main point of your visualization within 5 seconds of seeing it, without you narrating</a:t>
            </a:r>
          </a:p>
          <a:p>
            <a:pPr marL="228600" lvl="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B5080-A3A9-4B60-A985-B3A96A7587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26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lots of</a:t>
            </a:r>
            <a:r>
              <a:rPr lang="en-US" baseline="0" dirty="0" smtClean="0"/>
              <a:t> different schools of thought on what goes into making a good data visualization.  </a:t>
            </a:r>
            <a:endParaRPr lang="en-US" dirty="0" smtClean="0"/>
          </a:p>
          <a:p>
            <a:r>
              <a:rPr lang="en-US" dirty="0" smtClean="0"/>
              <a:t>This visualization</a:t>
            </a:r>
            <a:r>
              <a:rPr lang="en-US" baseline="0" dirty="0" smtClean="0"/>
              <a:t> comes from David McCandless (https://www.informationisbeautiful.net/visualizations/what-makes-a-good-data-visualization/)</a:t>
            </a:r>
          </a:p>
          <a:p>
            <a:endParaRPr lang="en-US" dirty="0" smtClean="0"/>
          </a:p>
          <a:p>
            <a:r>
              <a:rPr lang="en-US" dirty="0" smtClean="0"/>
              <a:t>He</a:t>
            </a:r>
            <a:r>
              <a:rPr lang="en-US" baseline="0" dirty="0" smtClean="0"/>
              <a:t> explains that s</a:t>
            </a:r>
            <a:r>
              <a:rPr lang="en-US" dirty="0" smtClean="0"/>
              <a:t>uccessful</a:t>
            </a:r>
            <a:r>
              <a:rPr lang="en-US" baseline="0" dirty="0" smtClean="0"/>
              <a:t> visualization is an intersection of a Story, Goal, Visual Form, and Information.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 clear and compelling narrative or concept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data you are working with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 specific objective or function for the visual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form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beauty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appearance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effective use of metaphor or visual expression)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Later on, we’ll go over some ideas on how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present well.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B5080-A3A9-4B60-A985-B3A96A7587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05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type of chart</a:t>
            </a:r>
            <a:r>
              <a:rPr lang="en-US" baseline="0" dirty="0" smtClean="0"/>
              <a:t> you use will depend on what data you have. 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B5080-A3A9-4B60-A985-B3A96A7587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71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: https://matplotlib.org/</a:t>
            </a:r>
          </a:p>
          <a:p>
            <a:r>
              <a:rPr lang="en-US" dirty="0" smtClean="0"/>
              <a:t>- https://matplotlib.org/stable/tutorials/introductory/quick_start.html </a:t>
            </a:r>
          </a:p>
          <a:p>
            <a:endParaRPr lang="en-US" dirty="0" smtClean="0"/>
          </a:p>
          <a:p>
            <a:r>
              <a:rPr lang="en-US" dirty="0" err="1" smtClean="0"/>
              <a:t>Seaborn</a:t>
            </a:r>
            <a:r>
              <a:rPr lang="en-US" dirty="0" smtClean="0"/>
              <a:t>: https://seaborn.pydata.org/tutorial/function_overview.html</a:t>
            </a:r>
          </a:p>
          <a:p>
            <a:endParaRPr lang="en-US" dirty="0" smtClean="0"/>
          </a:p>
          <a:p>
            <a:r>
              <a:rPr lang="en-US" dirty="0" smtClean="0"/>
              <a:t>Tableau</a:t>
            </a:r>
            <a:r>
              <a:rPr lang="en-US" baseline="0" dirty="0" smtClean="0"/>
              <a:t> Public: https://public.tableau.com/en-us/s/</a:t>
            </a:r>
          </a:p>
          <a:p>
            <a:r>
              <a:rPr lang="en-US" baseline="0" dirty="0" smtClean="0"/>
              <a:t>- Example GIF: https://www.tableau.com/products/desktop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B5080-A3A9-4B60-A985-B3A96A7587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14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57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48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33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1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01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5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66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9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7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9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3C584-8AEF-4A43-8713-A662A829C1C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38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Plotting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WKSP 722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Exploratory Data Analysis</a:t>
            </a:r>
          </a:p>
          <a:p>
            <a:r>
              <a:rPr lang="en-US" sz="3200" dirty="0" smtClean="0"/>
              <a:t>Presenting Results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108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58" y="0"/>
            <a:ext cx="10392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Fundamentals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53167" y="1690688"/>
            <a:ext cx="3902591" cy="1967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Single Variable</a:t>
            </a:r>
          </a:p>
          <a:p>
            <a:pPr algn="ctr"/>
            <a:r>
              <a:rPr lang="en-US" sz="2400" dirty="0" smtClean="0"/>
              <a:t>Histogram, Density Plot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853167" y="4178595"/>
            <a:ext cx="3902591" cy="1967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Relationship Between Variables</a:t>
            </a:r>
          </a:p>
          <a:p>
            <a:pPr algn="ctr"/>
            <a:r>
              <a:rPr lang="en-US" sz="2400" dirty="0" smtClean="0"/>
              <a:t>Scatter Plot, Heat Map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603483" y="1690688"/>
            <a:ext cx="3902591" cy="1967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Measurement Change Over Time</a:t>
            </a:r>
          </a:p>
          <a:p>
            <a:pPr algn="ctr"/>
            <a:r>
              <a:rPr lang="en-US" sz="2400" dirty="0" smtClean="0"/>
              <a:t>Bar Chart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603483" y="4178595"/>
            <a:ext cx="3902591" cy="1967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Multiple Datasets</a:t>
            </a:r>
          </a:p>
          <a:p>
            <a:pPr algn="ctr"/>
            <a:r>
              <a:rPr lang="en-US" sz="2400" dirty="0" smtClean="0"/>
              <a:t>Line Chart, Pie Chart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089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Libraries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4823" y="2332186"/>
            <a:ext cx="3902591" cy="1967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Fundamental</a:t>
            </a:r>
          </a:p>
          <a:p>
            <a:pPr algn="ctr"/>
            <a:r>
              <a:rPr lang="en-US" sz="2800" dirty="0" err="1" smtClean="0"/>
              <a:t>Matplotlib</a:t>
            </a:r>
            <a:r>
              <a:rPr lang="en-US" sz="2800" dirty="0" smtClean="0"/>
              <a:t>, </a:t>
            </a:r>
            <a:r>
              <a:rPr lang="en-US" sz="2800" dirty="0" err="1" smtClean="0"/>
              <a:t>Seaborn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770753" y="2332186"/>
            <a:ext cx="3902591" cy="1967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Advanced</a:t>
            </a:r>
          </a:p>
          <a:p>
            <a:pPr algn="ctr"/>
            <a:r>
              <a:rPr lang="en-US" sz="2800" dirty="0" smtClean="0"/>
              <a:t>Tableau, </a:t>
            </a:r>
            <a:r>
              <a:rPr lang="en-US" sz="2800" dirty="0" err="1" smtClean="0"/>
              <a:t>Plotly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121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1404</TotalTime>
  <Words>374</Words>
  <Application>Microsoft Office PowerPoint</Application>
  <PresentationFormat>Widescreen</PresentationFormat>
  <Paragraphs>51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Plotting Data</vt:lpstr>
      <vt:lpstr>Phases</vt:lpstr>
      <vt:lpstr>PowerPoint Presentation</vt:lpstr>
      <vt:lpstr>Plotting Fundamentals</vt:lpstr>
      <vt:lpstr>Plotting Libraries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PATEL, HIREN J Lt Col USAF AETC AFIT/LSS</dc:creator>
  <cp:lastModifiedBy>PATEL, HIREN J Lt Col USAF AETC AFIT/LSS</cp:lastModifiedBy>
  <cp:revision>15</cp:revision>
  <dcterms:created xsi:type="dcterms:W3CDTF">2022-11-02T14:37:43Z</dcterms:created>
  <dcterms:modified xsi:type="dcterms:W3CDTF">2022-11-07T14:48:02Z</dcterms:modified>
</cp:coreProperties>
</file>