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5" r:id="rId6"/>
    <p:sldId id="261" r:id="rId7"/>
    <p:sldId id="266"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54CB1B-18E4-58BD-053A-9F5E71D03BA9}" v="66" dt="2022-11-23T14:57:47.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375" autoAdjust="0"/>
  </p:normalViewPr>
  <p:slideViewPr>
    <p:cSldViewPr snapToGrid="0">
      <p:cViewPr varScale="1">
        <p:scale>
          <a:sx n="58" d="100"/>
          <a:sy n="58" d="100"/>
        </p:scale>
        <p:origin x="15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HIREN J Lt Col USAF AETC AFIT/LSS" userId="S::hiren.patel@us.af.mil::df573836-b4bc-4d9d-bd92-07e878188ee4" providerId="AD" clId="Web-{CB54CB1B-18E4-58BD-053A-9F5E71D03BA9}"/>
    <pc:docChg chg="addSld delSld modSld">
      <pc:chgData name="PATEL, HIREN J Lt Col USAF AETC AFIT/LSS" userId="S::hiren.patel@us.af.mil::df573836-b4bc-4d9d-bd92-07e878188ee4" providerId="AD" clId="Web-{CB54CB1B-18E4-58BD-053A-9F5E71D03BA9}" dt="2022-11-23T14:57:47.093" v="76"/>
      <pc:docMkLst>
        <pc:docMk/>
      </pc:docMkLst>
      <pc:sldChg chg="addSp delSp modSp mod setBg">
        <pc:chgData name="PATEL, HIREN J Lt Col USAF AETC AFIT/LSS" userId="S::hiren.patel@us.af.mil::df573836-b4bc-4d9d-bd92-07e878188ee4" providerId="AD" clId="Web-{CB54CB1B-18E4-58BD-053A-9F5E71D03BA9}" dt="2022-11-23T14:47:04.960" v="0"/>
        <pc:sldMkLst>
          <pc:docMk/>
          <pc:sldMk cId="3829560672" sldId="258"/>
        </pc:sldMkLst>
        <pc:spChg chg="mod">
          <ac:chgData name="PATEL, HIREN J Lt Col USAF AETC AFIT/LSS" userId="S::hiren.patel@us.af.mil::df573836-b4bc-4d9d-bd92-07e878188ee4" providerId="AD" clId="Web-{CB54CB1B-18E4-58BD-053A-9F5E71D03BA9}" dt="2022-11-23T14:47:04.960" v="0"/>
          <ac:spMkLst>
            <pc:docMk/>
            <pc:sldMk cId="3829560672" sldId="258"/>
            <ac:spMk id="2" creationId="{00000000-0000-0000-0000-000000000000}"/>
          </ac:spMkLst>
        </pc:spChg>
        <pc:spChg chg="del">
          <ac:chgData name="PATEL, HIREN J Lt Col USAF AETC AFIT/LSS" userId="S::hiren.patel@us.af.mil::df573836-b4bc-4d9d-bd92-07e878188ee4" providerId="AD" clId="Web-{CB54CB1B-18E4-58BD-053A-9F5E71D03BA9}" dt="2022-11-23T14:47:04.960" v="0"/>
          <ac:spMkLst>
            <pc:docMk/>
            <pc:sldMk cId="3829560672" sldId="258"/>
            <ac:spMk id="3" creationId="{00000000-0000-0000-0000-000000000000}"/>
          </ac:spMkLst>
        </pc:spChg>
        <pc:spChg chg="add">
          <ac:chgData name="PATEL, HIREN J Lt Col USAF AETC AFIT/LSS" userId="S::hiren.patel@us.af.mil::df573836-b4bc-4d9d-bd92-07e878188ee4" providerId="AD" clId="Web-{CB54CB1B-18E4-58BD-053A-9F5E71D03BA9}" dt="2022-11-23T14:47:04.960" v="0"/>
          <ac:spMkLst>
            <pc:docMk/>
            <pc:sldMk cId="3829560672" sldId="258"/>
            <ac:spMk id="9" creationId="{35DB3719-6FDC-4E5D-891D-FF40B7300F64}"/>
          </ac:spMkLst>
        </pc:spChg>
        <pc:spChg chg="add">
          <ac:chgData name="PATEL, HIREN J Lt Col USAF AETC AFIT/LSS" userId="S::hiren.patel@us.af.mil::df573836-b4bc-4d9d-bd92-07e878188ee4" providerId="AD" clId="Web-{CB54CB1B-18E4-58BD-053A-9F5E71D03BA9}" dt="2022-11-23T14:47:04.960" v="0"/>
          <ac:spMkLst>
            <pc:docMk/>
            <pc:sldMk cId="3829560672" sldId="258"/>
            <ac:spMk id="11" creationId="{E0CBAC23-2E3F-4A90-BA59-F8299F6A5439}"/>
          </ac:spMkLst>
        </pc:spChg>
        <pc:graphicFrameChg chg="add">
          <ac:chgData name="PATEL, HIREN J Lt Col USAF AETC AFIT/LSS" userId="S::hiren.patel@us.af.mil::df573836-b4bc-4d9d-bd92-07e878188ee4" providerId="AD" clId="Web-{CB54CB1B-18E4-58BD-053A-9F5E71D03BA9}" dt="2022-11-23T14:47:04.960" v="0"/>
          <ac:graphicFrameMkLst>
            <pc:docMk/>
            <pc:sldMk cId="3829560672" sldId="258"/>
            <ac:graphicFrameMk id="5" creationId="{60C4DB18-BA8A-AB44-0404-942E85322D82}"/>
          </ac:graphicFrameMkLst>
        </pc:graphicFrameChg>
      </pc:sldChg>
      <pc:sldChg chg="modSp">
        <pc:chgData name="PATEL, HIREN J Lt Col USAF AETC AFIT/LSS" userId="S::hiren.patel@us.af.mil::df573836-b4bc-4d9d-bd92-07e878188ee4" providerId="AD" clId="Web-{CB54CB1B-18E4-58BD-053A-9F5E71D03BA9}" dt="2022-11-23T14:57:47.093" v="76"/>
        <pc:sldMkLst>
          <pc:docMk/>
          <pc:sldMk cId="4135504822" sldId="263"/>
        </pc:sldMkLst>
        <pc:spChg chg="mod">
          <ac:chgData name="PATEL, HIREN J Lt Col USAF AETC AFIT/LSS" userId="S::hiren.patel@us.af.mil::df573836-b4bc-4d9d-bd92-07e878188ee4" providerId="AD" clId="Web-{CB54CB1B-18E4-58BD-053A-9F5E71D03BA9}" dt="2022-11-23T14:57:47.093" v="76"/>
          <ac:spMkLst>
            <pc:docMk/>
            <pc:sldMk cId="4135504822" sldId="263"/>
            <ac:spMk id="3" creationId="{00000000-0000-0000-0000-000000000000}"/>
          </ac:spMkLst>
        </pc:spChg>
      </pc:sldChg>
      <pc:sldChg chg="addSp delSp modSp del mod setBg">
        <pc:chgData name="PATEL, HIREN J Lt Col USAF AETC AFIT/LSS" userId="S::hiren.patel@us.af.mil::df573836-b4bc-4d9d-bd92-07e878188ee4" providerId="AD" clId="Web-{CB54CB1B-18E4-58BD-053A-9F5E71D03BA9}" dt="2022-11-23T14:57:26.906" v="74"/>
        <pc:sldMkLst>
          <pc:docMk/>
          <pc:sldMk cId="4043939588" sldId="264"/>
        </pc:sldMkLst>
        <pc:spChg chg="mod">
          <ac:chgData name="PATEL, HIREN J Lt Col USAF AETC AFIT/LSS" userId="S::hiren.patel@us.af.mil::df573836-b4bc-4d9d-bd92-07e878188ee4" providerId="AD" clId="Web-{CB54CB1B-18E4-58BD-053A-9F5E71D03BA9}" dt="2022-11-23T14:50:52.369" v="38"/>
          <ac:spMkLst>
            <pc:docMk/>
            <pc:sldMk cId="4043939588" sldId="264"/>
            <ac:spMk id="2" creationId="{00000000-0000-0000-0000-000000000000}"/>
          </ac:spMkLst>
        </pc:spChg>
        <pc:spChg chg="del">
          <ac:chgData name="PATEL, HIREN J Lt Col USAF AETC AFIT/LSS" userId="S::hiren.patel@us.af.mil::df573836-b4bc-4d9d-bd92-07e878188ee4" providerId="AD" clId="Web-{CB54CB1B-18E4-58BD-053A-9F5E71D03BA9}" dt="2022-11-23T14:49:40.540" v="33"/>
          <ac:spMkLst>
            <pc:docMk/>
            <pc:sldMk cId="4043939588" sldId="264"/>
            <ac:spMk id="3" creationId="{00000000-0000-0000-0000-000000000000}"/>
          </ac:spMkLst>
        </pc:spChg>
        <pc:spChg chg="add del">
          <ac:chgData name="PATEL, HIREN J Lt Col USAF AETC AFIT/LSS" userId="S::hiren.patel@us.af.mil::df573836-b4bc-4d9d-bd92-07e878188ee4" providerId="AD" clId="Web-{CB54CB1B-18E4-58BD-053A-9F5E71D03BA9}" dt="2022-11-23T14:50:52.369" v="38"/>
          <ac:spMkLst>
            <pc:docMk/>
            <pc:sldMk cId="4043939588" sldId="264"/>
            <ac:spMk id="9" creationId="{AE2B703B-46F9-481A-A605-82E2A828C4FA}"/>
          </ac:spMkLst>
        </pc:spChg>
        <pc:spChg chg="add del">
          <ac:chgData name="PATEL, HIREN J Lt Col USAF AETC AFIT/LSS" userId="S::hiren.patel@us.af.mil::df573836-b4bc-4d9d-bd92-07e878188ee4" providerId="AD" clId="Web-{CB54CB1B-18E4-58BD-053A-9F5E71D03BA9}" dt="2022-11-23T14:50:52.369" v="38"/>
          <ac:spMkLst>
            <pc:docMk/>
            <pc:sldMk cId="4043939588" sldId="264"/>
            <ac:spMk id="11" creationId="{F13BE4D7-0C3D-4906-B230-A1C5B4665CCF}"/>
          </ac:spMkLst>
        </pc:spChg>
        <pc:spChg chg="add">
          <ac:chgData name="PATEL, HIREN J Lt Col USAF AETC AFIT/LSS" userId="S::hiren.patel@us.af.mil::df573836-b4bc-4d9d-bd92-07e878188ee4" providerId="AD" clId="Web-{CB54CB1B-18E4-58BD-053A-9F5E71D03BA9}" dt="2022-11-23T14:50:52.369" v="38"/>
          <ac:spMkLst>
            <pc:docMk/>
            <pc:sldMk cId="4043939588" sldId="264"/>
            <ac:spMk id="14" creationId="{955A2079-FA98-4876-80F0-72364A7D2EA4}"/>
          </ac:spMkLst>
        </pc:spChg>
        <pc:spChg chg="add del">
          <ac:chgData name="PATEL, HIREN J Lt Col USAF AETC AFIT/LSS" userId="S::hiren.patel@us.af.mil::df573836-b4bc-4d9d-bd92-07e878188ee4" providerId="AD" clId="Web-{CB54CB1B-18E4-58BD-053A-9F5E71D03BA9}" dt="2022-11-23T14:50:24.072" v="35"/>
          <ac:spMkLst>
            <pc:docMk/>
            <pc:sldMk cId="4043939588" sldId="264"/>
            <ac:spMk id="16" creationId="{955A2079-FA98-4876-80F0-72364A7D2EA4}"/>
          </ac:spMkLst>
        </pc:spChg>
        <pc:spChg chg="add del">
          <ac:chgData name="PATEL, HIREN J Lt Col USAF AETC AFIT/LSS" userId="S::hiren.patel@us.af.mil::df573836-b4bc-4d9d-bd92-07e878188ee4" providerId="AD" clId="Web-{CB54CB1B-18E4-58BD-053A-9F5E71D03BA9}" dt="2022-11-23T14:50:52.338" v="37"/>
          <ac:spMkLst>
            <pc:docMk/>
            <pc:sldMk cId="4043939588" sldId="264"/>
            <ac:spMk id="17" creationId="{257363FD-7E77-4145-9483-331A807ADF0E}"/>
          </ac:spMkLst>
        </pc:spChg>
        <pc:graphicFrameChg chg="add mod modGraphic">
          <ac:chgData name="PATEL, HIREN J Lt Col USAF AETC AFIT/LSS" userId="S::hiren.patel@us.af.mil::df573836-b4bc-4d9d-bd92-07e878188ee4" providerId="AD" clId="Web-{CB54CB1B-18E4-58BD-053A-9F5E71D03BA9}" dt="2022-11-23T14:50:52.369" v="38"/>
          <ac:graphicFrameMkLst>
            <pc:docMk/>
            <pc:sldMk cId="4043939588" sldId="264"/>
            <ac:graphicFrameMk id="5" creationId="{EAC9EB82-9696-5688-DA00-8050421D3749}"/>
          </ac:graphicFrameMkLst>
        </pc:graphicFrameChg>
        <pc:picChg chg="add del">
          <ac:chgData name="PATEL, HIREN J Lt Col USAF AETC AFIT/LSS" userId="S::hiren.patel@us.af.mil::df573836-b4bc-4d9d-bd92-07e878188ee4" providerId="AD" clId="Web-{CB54CB1B-18E4-58BD-053A-9F5E71D03BA9}" dt="2022-11-23T14:50:52.338" v="37"/>
          <ac:picMkLst>
            <pc:docMk/>
            <pc:sldMk cId="4043939588" sldId="264"/>
            <ac:picMk id="13" creationId="{08FD577D-BEDD-D8FC-DF91-9FBD6B9D15D7}"/>
          </ac:picMkLst>
        </pc:picChg>
      </pc:sldChg>
      <pc:sldChg chg="addSp delSp modSp new mod setBg">
        <pc:chgData name="PATEL, HIREN J Lt Col USAF AETC AFIT/LSS" userId="S::hiren.patel@us.af.mil::df573836-b4bc-4d9d-bd92-07e878188ee4" providerId="AD" clId="Web-{CB54CB1B-18E4-58BD-053A-9F5E71D03BA9}" dt="2022-11-23T14:49:06.024" v="32" actId="20577"/>
        <pc:sldMkLst>
          <pc:docMk/>
          <pc:sldMk cId="345306400" sldId="265"/>
        </pc:sldMkLst>
        <pc:spChg chg="mod">
          <ac:chgData name="PATEL, HIREN J Lt Col USAF AETC AFIT/LSS" userId="S::hiren.patel@us.af.mil::df573836-b4bc-4d9d-bd92-07e878188ee4" providerId="AD" clId="Web-{CB54CB1B-18E4-58BD-053A-9F5E71D03BA9}" dt="2022-11-23T14:49:06.024" v="32" actId="20577"/>
          <ac:spMkLst>
            <pc:docMk/>
            <pc:sldMk cId="345306400" sldId="265"/>
            <ac:spMk id="2" creationId="{FE8006A1-6E4A-A3E4-5E88-BB698C49134C}"/>
          </ac:spMkLst>
        </pc:spChg>
        <pc:spChg chg="add del mod">
          <ac:chgData name="PATEL, HIREN J Lt Col USAF AETC AFIT/LSS" userId="S::hiren.patel@us.af.mil::df573836-b4bc-4d9d-bd92-07e878188ee4" providerId="AD" clId="Web-{CB54CB1B-18E4-58BD-053A-9F5E71D03BA9}" dt="2022-11-23T14:48:40.274" v="30"/>
          <ac:spMkLst>
            <pc:docMk/>
            <pc:sldMk cId="345306400" sldId="265"/>
            <ac:spMk id="3" creationId="{DF87120A-F0B8-9F83-4D83-CE32A8C915F1}"/>
          </ac:spMkLst>
        </pc:spChg>
        <pc:spChg chg="add">
          <ac:chgData name="PATEL, HIREN J Lt Col USAF AETC AFIT/LSS" userId="S::hiren.patel@us.af.mil::df573836-b4bc-4d9d-bd92-07e878188ee4" providerId="AD" clId="Web-{CB54CB1B-18E4-58BD-053A-9F5E71D03BA9}" dt="2022-11-23T14:48:40.274" v="30"/>
          <ac:spMkLst>
            <pc:docMk/>
            <pc:sldMk cId="345306400" sldId="265"/>
            <ac:spMk id="7" creationId="{35DB3719-6FDC-4E5D-891D-FF40B7300F64}"/>
          </ac:spMkLst>
        </pc:spChg>
        <pc:spChg chg="add">
          <ac:chgData name="PATEL, HIREN J Lt Col USAF AETC AFIT/LSS" userId="S::hiren.patel@us.af.mil::df573836-b4bc-4d9d-bd92-07e878188ee4" providerId="AD" clId="Web-{CB54CB1B-18E4-58BD-053A-9F5E71D03BA9}" dt="2022-11-23T14:48:40.274" v="30"/>
          <ac:spMkLst>
            <pc:docMk/>
            <pc:sldMk cId="345306400" sldId="265"/>
            <ac:spMk id="8" creationId="{E0CBAC23-2E3F-4A90-BA59-F8299F6A5439}"/>
          </ac:spMkLst>
        </pc:spChg>
        <pc:spChg chg="add del">
          <ac:chgData name="PATEL, HIREN J Lt Col USAF AETC AFIT/LSS" userId="S::hiren.patel@us.af.mil::df573836-b4bc-4d9d-bd92-07e878188ee4" providerId="AD" clId="Web-{CB54CB1B-18E4-58BD-053A-9F5E71D03BA9}" dt="2022-11-23T14:48:25.039" v="27"/>
          <ac:spMkLst>
            <pc:docMk/>
            <pc:sldMk cId="345306400" sldId="265"/>
            <ac:spMk id="9" creationId="{35DB3719-6FDC-4E5D-891D-FF40B7300F64}"/>
          </ac:spMkLst>
        </pc:spChg>
        <pc:spChg chg="add del">
          <ac:chgData name="PATEL, HIREN J Lt Col USAF AETC AFIT/LSS" userId="S::hiren.patel@us.af.mil::df573836-b4bc-4d9d-bd92-07e878188ee4" providerId="AD" clId="Web-{CB54CB1B-18E4-58BD-053A-9F5E71D03BA9}" dt="2022-11-23T14:48:25.039" v="27"/>
          <ac:spMkLst>
            <pc:docMk/>
            <pc:sldMk cId="345306400" sldId="265"/>
            <ac:spMk id="11" creationId="{E0CBAC23-2E3F-4A90-BA59-F8299F6A5439}"/>
          </ac:spMkLst>
        </pc:spChg>
        <pc:graphicFrameChg chg="add del">
          <ac:chgData name="PATEL, HIREN J Lt Col USAF AETC AFIT/LSS" userId="S::hiren.patel@us.af.mil::df573836-b4bc-4d9d-bd92-07e878188ee4" providerId="AD" clId="Web-{CB54CB1B-18E4-58BD-053A-9F5E71D03BA9}" dt="2022-11-23T14:48:25.039" v="27"/>
          <ac:graphicFrameMkLst>
            <pc:docMk/>
            <pc:sldMk cId="345306400" sldId="265"/>
            <ac:graphicFrameMk id="5" creationId="{B16C46EE-A9B6-3B28-0163-329D99BC23AE}"/>
          </ac:graphicFrameMkLst>
        </pc:graphicFrameChg>
        <pc:graphicFrameChg chg="add del">
          <ac:chgData name="PATEL, HIREN J Lt Col USAF AETC AFIT/LSS" userId="S::hiren.patel@us.af.mil::df573836-b4bc-4d9d-bd92-07e878188ee4" providerId="AD" clId="Web-{CB54CB1B-18E4-58BD-053A-9F5E71D03BA9}" dt="2022-11-23T14:48:40.227" v="29"/>
          <ac:graphicFrameMkLst>
            <pc:docMk/>
            <pc:sldMk cId="345306400" sldId="265"/>
            <ac:graphicFrameMk id="6" creationId="{0EF46865-1314-DBFB-4FEB-925604F2D50C}"/>
          </ac:graphicFrameMkLst>
        </pc:graphicFrameChg>
        <pc:graphicFrameChg chg="add">
          <ac:chgData name="PATEL, HIREN J Lt Col USAF AETC AFIT/LSS" userId="S::hiren.patel@us.af.mil::df573836-b4bc-4d9d-bd92-07e878188ee4" providerId="AD" clId="Web-{CB54CB1B-18E4-58BD-053A-9F5E71D03BA9}" dt="2022-11-23T14:48:40.274" v="30"/>
          <ac:graphicFrameMkLst>
            <pc:docMk/>
            <pc:sldMk cId="345306400" sldId="265"/>
            <ac:graphicFrameMk id="10" creationId="{B16C46EE-A9B6-3B28-0163-329D99BC23AE}"/>
          </ac:graphicFrameMkLst>
        </pc:graphicFrameChg>
      </pc:sldChg>
      <pc:sldChg chg="addSp delSp modSp new mod setBg modNotes">
        <pc:chgData name="PATEL, HIREN J Lt Col USAF AETC AFIT/LSS" userId="S::hiren.patel@us.af.mil::df573836-b4bc-4d9d-bd92-07e878188ee4" providerId="AD" clId="Web-{CB54CB1B-18E4-58BD-053A-9F5E71D03BA9}" dt="2022-11-23T14:57:24.671" v="73"/>
        <pc:sldMkLst>
          <pc:docMk/>
          <pc:sldMk cId="2795736587" sldId="266"/>
        </pc:sldMkLst>
        <pc:spChg chg="mod ord">
          <ac:chgData name="PATEL, HIREN J Lt Col USAF AETC AFIT/LSS" userId="S::hiren.patel@us.af.mil::df573836-b4bc-4d9d-bd92-07e878188ee4" providerId="AD" clId="Web-{CB54CB1B-18E4-58BD-053A-9F5E71D03BA9}" dt="2022-11-23T14:55:27.013" v="44"/>
          <ac:spMkLst>
            <pc:docMk/>
            <pc:sldMk cId="2795736587" sldId="266"/>
            <ac:spMk id="2" creationId="{E416EAEE-83AF-306F-E71D-BD3D2F4EBFFF}"/>
          </ac:spMkLst>
        </pc:spChg>
        <pc:spChg chg="del">
          <ac:chgData name="PATEL, HIREN J Lt Col USAF AETC AFIT/LSS" userId="S::hiren.patel@us.af.mil::df573836-b4bc-4d9d-bd92-07e878188ee4" providerId="AD" clId="Web-{CB54CB1B-18E4-58BD-053A-9F5E71D03BA9}" dt="2022-11-23T14:55:20.998" v="43"/>
          <ac:spMkLst>
            <pc:docMk/>
            <pc:sldMk cId="2795736587" sldId="266"/>
            <ac:spMk id="3" creationId="{8143D5EC-AE8C-5DB1-59EA-DABB3764F88A}"/>
          </ac:spMkLst>
        </pc:spChg>
        <pc:spChg chg="add mod">
          <ac:chgData name="PATEL, HIREN J Lt Col USAF AETC AFIT/LSS" userId="S::hiren.patel@us.af.mil::df573836-b4bc-4d9d-bd92-07e878188ee4" providerId="AD" clId="Web-{CB54CB1B-18E4-58BD-053A-9F5E71D03BA9}" dt="2022-11-23T14:56:44.358" v="71" actId="1076"/>
          <ac:spMkLst>
            <pc:docMk/>
            <pc:sldMk cId="2795736587" sldId="266"/>
            <ac:spMk id="8" creationId="{031AE9C1-747C-9B3B-D188-215E0C7E9716}"/>
          </ac:spMkLst>
        </pc:spChg>
        <pc:spChg chg="add">
          <ac:chgData name="PATEL, HIREN J Lt Col USAF AETC AFIT/LSS" userId="S::hiren.patel@us.af.mil::df573836-b4bc-4d9d-bd92-07e878188ee4" providerId="AD" clId="Web-{CB54CB1B-18E4-58BD-053A-9F5E71D03BA9}" dt="2022-11-23T14:55:27.013" v="44"/>
          <ac:spMkLst>
            <pc:docMk/>
            <pc:sldMk cId="2795736587" sldId="266"/>
            <ac:spMk id="11" creationId="{04812C46-200A-4DEB-A05E-3ED6C68C2387}"/>
          </ac:spMkLst>
        </pc:spChg>
        <pc:spChg chg="add">
          <ac:chgData name="PATEL, HIREN J Lt Col USAF AETC AFIT/LSS" userId="S::hiren.patel@us.af.mil::df573836-b4bc-4d9d-bd92-07e878188ee4" providerId="AD" clId="Web-{CB54CB1B-18E4-58BD-053A-9F5E71D03BA9}" dt="2022-11-23T14:55:27.013" v="44"/>
          <ac:spMkLst>
            <pc:docMk/>
            <pc:sldMk cId="2795736587" sldId="266"/>
            <ac:spMk id="13" creationId="{D1EA859B-E555-4109-94F3-6700E046E008}"/>
          </ac:spMkLst>
        </pc:spChg>
        <pc:picChg chg="add mod ord">
          <ac:chgData name="PATEL, HIREN J Lt Col USAF AETC AFIT/LSS" userId="S::hiren.patel@us.af.mil::df573836-b4bc-4d9d-bd92-07e878188ee4" providerId="AD" clId="Web-{CB54CB1B-18E4-58BD-053A-9F5E71D03BA9}" dt="2022-11-23T14:55:27.013" v="44"/>
          <ac:picMkLst>
            <pc:docMk/>
            <pc:sldMk cId="2795736587" sldId="266"/>
            <ac:picMk id="4" creationId="{E587A0BD-972B-8339-70B3-32D7A07BB467}"/>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AFD0F439-8599-4EA4-9F0F-EFA97675CCA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A06D0C0-F799-430B-B498-6871E63D6239}">
      <dgm:prSet/>
      <dgm:spPr/>
      <dgm:t>
        <a:bodyPr/>
        <a:lstStyle/>
        <a:p>
          <a:pPr>
            <a:defRPr cap="all"/>
          </a:pPr>
          <a:r>
            <a:rPr lang="en-US"/>
            <a:t>Improve processes</a:t>
          </a:r>
        </a:p>
      </dgm:t>
    </dgm:pt>
    <dgm:pt modelId="{71D03D1F-54CA-4EF1-AA12-3AF5E87C4F87}" type="parTrans" cxnId="{6C31E33B-295E-4123-B690-EAB72E7BC9CA}">
      <dgm:prSet/>
      <dgm:spPr/>
      <dgm:t>
        <a:bodyPr/>
        <a:lstStyle/>
        <a:p>
          <a:endParaRPr lang="en-US"/>
        </a:p>
      </dgm:t>
    </dgm:pt>
    <dgm:pt modelId="{97883B1D-3D53-412A-8B44-39017C55D0F7}" type="sibTrans" cxnId="{6C31E33B-295E-4123-B690-EAB72E7BC9CA}">
      <dgm:prSet/>
      <dgm:spPr/>
      <dgm:t>
        <a:bodyPr/>
        <a:lstStyle/>
        <a:p>
          <a:endParaRPr lang="en-US"/>
        </a:p>
      </dgm:t>
    </dgm:pt>
    <dgm:pt modelId="{CA6A23CD-EF95-4B29-8FDF-F9B043E49BFF}">
      <dgm:prSet/>
      <dgm:spPr/>
      <dgm:t>
        <a:bodyPr/>
        <a:lstStyle/>
        <a:p>
          <a:pPr>
            <a:defRPr cap="all"/>
          </a:pPr>
          <a:r>
            <a:rPr lang="en-US"/>
            <a:t>Identify opportunities </a:t>
          </a:r>
        </a:p>
      </dgm:t>
    </dgm:pt>
    <dgm:pt modelId="{7F7CF61F-C573-4F38-87EA-7B22785CAA53}" type="parTrans" cxnId="{CD48E7A4-26F4-4185-BED7-431796906A4F}">
      <dgm:prSet/>
      <dgm:spPr/>
      <dgm:t>
        <a:bodyPr/>
        <a:lstStyle/>
        <a:p>
          <a:endParaRPr lang="en-US"/>
        </a:p>
      </dgm:t>
    </dgm:pt>
    <dgm:pt modelId="{899B1C53-534B-45FF-8BD8-459E084F77B7}" type="sibTrans" cxnId="{CD48E7A4-26F4-4185-BED7-431796906A4F}">
      <dgm:prSet/>
      <dgm:spPr/>
      <dgm:t>
        <a:bodyPr/>
        <a:lstStyle/>
        <a:p>
          <a:endParaRPr lang="en-US"/>
        </a:p>
      </dgm:t>
    </dgm:pt>
    <dgm:pt modelId="{7D3DE601-B307-4F34-8BA6-303590570C43}">
      <dgm:prSet/>
      <dgm:spPr/>
      <dgm:t>
        <a:bodyPr/>
        <a:lstStyle/>
        <a:p>
          <a:pPr>
            <a:defRPr cap="all"/>
          </a:pPr>
          <a:r>
            <a:rPr lang="en-US"/>
            <a:t>Launch new products</a:t>
          </a:r>
        </a:p>
      </dgm:t>
    </dgm:pt>
    <dgm:pt modelId="{04C2372F-11AB-48B9-999B-042E349FC86D}" type="parTrans" cxnId="{6427105A-E531-4F20-894E-20D0FE6F40CA}">
      <dgm:prSet/>
      <dgm:spPr/>
      <dgm:t>
        <a:bodyPr/>
        <a:lstStyle/>
        <a:p>
          <a:endParaRPr lang="en-US"/>
        </a:p>
      </dgm:t>
    </dgm:pt>
    <dgm:pt modelId="{D1634B3C-249C-40BB-9DD3-DE0B169143C6}" type="sibTrans" cxnId="{6427105A-E531-4F20-894E-20D0FE6F40CA}">
      <dgm:prSet/>
      <dgm:spPr/>
      <dgm:t>
        <a:bodyPr/>
        <a:lstStyle/>
        <a:p>
          <a:endParaRPr lang="en-US"/>
        </a:p>
      </dgm:t>
    </dgm:pt>
    <dgm:pt modelId="{9910D8A2-66BF-4350-A96A-E60B1D04FD65}">
      <dgm:prSet/>
      <dgm:spPr/>
      <dgm:t>
        <a:bodyPr/>
        <a:lstStyle/>
        <a:p>
          <a:pPr>
            <a:defRPr cap="all"/>
          </a:pPr>
          <a:r>
            <a:rPr lang="en-US"/>
            <a:t>Serve customers</a:t>
          </a:r>
        </a:p>
      </dgm:t>
    </dgm:pt>
    <dgm:pt modelId="{64790BD0-13EA-4BC5-96CE-9E485E8B1848}" type="parTrans" cxnId="{868007FF-E641-47D9-AFC8-EA3C95192A0D}">
      <dgm:prSet/>
      <dgm:spPr/>
      <dgm:t>
        <a:bodyPr/>
        <a:lstStyle/>
        <a:p>
          <a:endParaRPr lang="en-US"/>
        </a:p>
      </dgm:t>
    </dgm:pt>
    <dgm:pt modelId="{A4F96FCD-6F3B-4F98-89DB-C273EAD79C02}" type="sibTrans" cxnId="{868007FF-E641-47D9-AFC8-EA3C95192A0D}">
      <dgm:prSet/>
      <dgm:spPr/>
      <dgm:t>
        <a:bodyPr/>
        <a:lstStyle/>
        <a:p>
          <a:endParaRPr lang="en-US"/>
        </a:p>
      </dgm:t>
    </dgm:pt>
    <dgm:pt modelId="{BC5B84AA-C009-4930-A212-B5BEC9AA92D1}">
      <dgm:prSet/>
      <dgm:spPr/>
      <dgm:t>
        <a:bodyPr/>
        <a:lstStyle/>
        <a:p>
          <a:pPr>
            <a:defRPr cap="all"/>
          </a:pPr>
          <a:r>
            <a:rPr lang="en-US"/>
            <a:t>Make thoughtful decisions</a:t>
          </a:r>
        </a:p>
      </dgm:t>
    </dgm:pt>
    <dgm:pt modelId="{97EF00E0-3A45-45F7-BF82-6FCD10182D07}" type="parTrans" cxnId="{48C02BC6-9A4B-4D5E-8AE8-84576CCFD654}">
      <dgm:prSet/>
      <dgm:spPr/>
      <dgm:t>
        <a:bodyPr/>
        <a:lstStyle/>
        <a:p>
          <a:endParaRPr lang="en-US"/>
        </a:p>
      </dgm:t>
    </dgm:pt>
    <dgm:pt modelId="{56E5257E-4B7C-4A8C-AB35-89330A0B796D}" type="sibTrans" cxnId="{48C02BC6-9A4B-4D5E-8AE8-84576CCFD654}">
      <dgm:prSet/>
      <dgm:spPr/>
      <dgm:t>
        <a:bodyPr/>
        <a:lstStyle/>
        <a:p>
          <a:endParaRPr lang="en-US"/>
        </a:p>
      </dgm:t>
    </dgm:pt>
    <dgm:pt modelId="{474D7167-C49D-4289-87B4-9BCA0FFFABD8}" type="pres">
      <dgm:prSet presAssocID="{AFD0F439-8599-4EA4-9F0F-EFA97675CCAD}" presName="root" presStyleCnt="0">
        <dgm:presLayoutVars>
          <dgm:dir/>
          <dgm:resizeHandles val="exact"/>
        </dgm:presLayoutVars>
      </dgm:prSet>
      <dgm:spPr/>
    </dgm:pt>
    <dgm:pt modelId="{F05D626E-BE97-4F08-BC7B-6DE660474D21}" type="pres">
      <dgm:prSet presAssocID="{EA06D0C0-F799-430B-B498-6871E63D6239}" presName="compNode" presStyleCnt="0"/>
      <dgm:spPr/>
    </dgm:pt>
    <dgm:pt modelId="{AC611659-67B7-41A6-855E-5C24F727B54A}" type="pres">
      <dgm:prSet presAssocID="{EA06D0C0-F799-430B-B498-6871E63D6239}" presName="iconBgRect" presStyleLbl="bgShp" presStyleIdx="0" presStyleCnt="5"/>
      <dgm:spPr>
        <a:prstGeom prst="round2DiagRect">
          <a:avLst>
            <a:gd name="adj1" fmla="val 29727"/>
            <a:gd name="adj2" fmla="val 0"/>
          </a:avLst>
        </a:prstGeom>
      </dgm:spPr>
    </dgm:pt>
    <dgm:pt modelId="{2BFEF54A-D388-4206-8BE3-ED63437CA69B}" type="pres">
      <dgm:prSet presAssocID="{EA06D0C0-F799-430B-B498-6871E63D623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AAA65560-D24E-48BB-A5A5-EE0A8D2195A9}" type="pres">
      <dgm:prSet presAssocID="{EA06D0C0-F799-430B-B498-6871E63D6239}" presName="spaceRect" presStyleCnt="0"/>
      <dgm:spPr/>
    </dgm:pt>
    <dgm:pt modelId="{354F59CB-92A4-478A-BAF8-D8705A5715E8}" type="pres">
      <dgm:prSet presAssocID="{EA06D0C0-F799-430B-B498-6871E63D6239}" presName="textRect" presStyleLbl="revTx" presStyleIdx="0" presStyleCnt="5">
        <dgm:presLayoutVars>
          <dgm:chMax val="1"/>
          <dgm:chPref val="1"/>
        </dgm:presLayoutVars>
      </dgm:prSet>
      <dgm:spPr/>
    </dgm:pt>
    <dgm:pt modelId="{F5A863DC-13A1-4B2F-B2DC-9C27BCED902C}" type="pres">
      <dgm:prSet presAssocID="{97883B1D-3D53-412A-8B44-39017C55D0F7}" presName="sibTrans" presStyleCnt="0"/>
      <dgm:spPr/>
    </dgm:pt>
    <dgm:pt modelId="{B35D0BEF-B852-44E5-A9FC-BACA30401D09}" type="pres">
      <dgm:prSet presAssocID="{CA6A23CD-EF95-4B29-8FDF-F9B043E49BFF}" presName="compNode" presStyleCnt="0"/>
      <dgm:spPr/>
    </dgm:pt>
    <dgm:pt modelId="{F41419A5-FA6D-4E1E-A29A-30472465A333}" type="pres">
      <dgm:prSet presAssocID="{CA6A23CD-EF95-4B29-8FDF-F9B043E49BFF}" presName="iconBgRect" presStyleLbl="bgShp" presStyleIdx="1" presStyleCnt="5"/>
      <dgm:spPr>
        <a:prstGeom prst="round2DiagRect">
          <a:avLst>
            <a:gd name="adj1" fmla="val 29727"/>
            <a:gd name="adj2" fmla="val 0"/>
          </a:avLst>
        </a:prstGeom>
      </dgm:spPr>
    </dgm:pt>
    <dgm:pt modelId="{1FE46662-127B-45F8-BD99-0643DC5F9787}" type="pres">
      <dgm:prSet presAssocID="{CA6A23CD-EF95-4B29-8FDF-F9B043E49BF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0CA5015-81BD-4D1F-B6A0-54C498E889B5}" type="pres">
      <dgm:prSet presAssocID="{CA6A23CD-EF95-4B29-8FDF-F9B043E49BFF}" presName="spaceRect" presStyleCnt="0"/>
      <dgm:spPr/>
    </dgm:pt>
    <dgm:pt modelId="{2563D1E5-0B69-4AC8-BFBC-614FF88ADB43}" type="pres">
      <dgm:prSet presAssocID="{CA6A23CD-EF95-4B29-8FDF-F9B043E49BFF}" presName="textRect" presStyleLbl="revTx" presStyleIdx="1" presStyleCnt="5">
        <dgm:presLayoutVars>
          <dgm:chMax val="1"/>
          <dgm:chPref val="1"/>
        </dgm:presLayoutVars>
      </dgm:prSet>
      <dgm:spPr/>
    </dgm:pt>
    <dgm:pt modelId="{C0C8F665-2CAD-4717-AB94-4CA3E5ECBA07}" type="pres">
      <dgm:prSet presAssocID="{899B1C53-534B-45FF-8BD8-459E084F77B7}" presName="sibTrans" presStyleCnt="0"/>
      <dgm:spPr/>
    </dgm:pt>
    <dgm:pt modelId="{2A6C41C5-901A-42C2-9A48-BEB21DF0FF8B}" type="pres">
      <dgm:prSet presAssocID="{7D3DE601-B307-4F34-8BA6-303590570C43}" presName="compNode" presStyleCnt="0"/>
      <dgm:spPr/>
    </dgm:pt>
    <dgm:pt modelId="{744D26FC-32D5-4AF5-B61F-83AE50A288E0}" type="pres">
      <dgm:prSet presAssocID="{7D3DE601-B307-4F34-8BA6-303590570C43}" presName="iconBgRect" presStyleLbl="bgShp" presStyleIdx="2" presStyleCnt="5"/>
      <dgm:spPr>
        <a:prstGeom prst="round2DiagRect">
          <a:avLst>
            <a:gd name="adj1" fmla="val 29727"/>
            <a:gd name="adj2" fmla="val 0"/>
          </a:avLst>
        </a:prstGeom>
      </dgm:spPr>
    </dgm:pt>
    <dgm:pt modelId="{D689D2C6-99DF-407D-AFA8-2EA5D8C9A514}" type="pres">
      <dgm:prSet presAssocID="{7D3DE601-B307-4F34-8BA6-303590570C4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BAFB072-9E32-4BD4-A282-12A94E2CE4C5}" type="pres">
      <dgm:prSet presAssocID="{7D3DE601-B307-4F34-8BA6-303590570C43}" presName="spaceRect" presStyleCnt="0"/>
      <dgm:spPr/>
    </dgm:pt>
    <dgm:pt modelId="{25AA1175-1643-466A-A8CB-142E6F6E0834}" type="pres">
      <dgm:prSet presAssocID="{7D3DE601-B307-4F34-8BA6-303590570C43}" presName="textRect" presStyleLbl="revTx" presStyleIdx="2" presStyleCnt="5">
        <dgm:presLayoutVars>
          <dgm:chMax val="1"/>
          <dgm:chPref val="1"/>
        </dgm:presLayoutVars>
      </dgm:prSet>
      <dgm:spPr/>
    </dgm:pt>
    <dgm:pt modelId="{0C24EC80-51EB-4411-BD68-6CBF186C4820}" type="pres">
      <dgm:prSet presAssocID="{D1634B3C-249C-40BB-9DD3-DE0B169143C6}" presName="sibTrans" presStyleCnt="0"/>
      <dgm:spPr/>
    </dgm:pt>
    <dgm:pt modelId="{3F18F490-66A5-4C26-9321-5DD10D61F669}" type="pres">
      <dgm:prSet presAssocID="{9910D8A2-66BF-4350-A96A-E60B1D04FD65}" presName="compNode" presStyleCnt="0"/>
      <dgm:spPr/>
    </dgm:pt>
    <dgm:pt modelId="{5D48CED7-D74C-4AFE-9EA9-A5BABD2AA439}" type="pres">
      <dgm:prSet presAssocID="{9910D8A2-66BF-4350-A96A-E60B1D04FD65}" presName="iconBgRect" presStyleLbl="bgShp" presStyleIdx="3" presStyleCnt="5"/>
      <dgm:spPr>
        <a:prstGeom prst="round2DiagRect">
          <a:avLst>
            <a:gd name="adj1" fmla="val 29727"/>
            <a:gd name="adj2" fmla="val 0"/>
          </a:avLst>
        </a:prstGeom>
      </dgm:spPr>
    </dgm:pt>
    <dgm:pt modelId="{F5B059A8-1122-482B-B828-4DECF95BEFC4}" type="pres">
      <dgm:prSet presAssocID="{9910D8A2-66BF-4350-A96A-E60B1D04FD6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2B26AD06-B098-4BEB-BCAF-4B8B4DBFE4C4}" type="pres">
      <dgm:prSet presAssocID="{9910D8A2-66BF-4350-A96A-E60B1D04FD65}" presName="spaceRect" presStyleCnt="0"/>
      <dgm:spPr/>
    </dgm:pt>
    <dgm:pt modelId="{E4B89DF6-55F8-42D4-B507-611353D6C9BA}" type="pres">
      <dgm:prSet presAssocID="{9910D8A2-66BF-4350-A96A-E60B1D04FD65}" presName="textRect" presStyleLbl="revTx" presStyleIdx="3" presStyleCnt="5">
        <dgm:presLayoutVars>
          <dgm:chMax val="1"/>
          <dgm:chPref val="1"/>
        </dgm:presLayoutVars>
      </dgm:prSet>
      <dgm:spPr/>
    </dgm:pt>
    <dgm:pt modelId="{162994DC-024F-41B4-B095-D68F108027F2}" type="pres">
      <dgm:prSet presAssocID="{A4F96FCD-6F3B-4F98-89DB-C273EAD79C02}" presName="sibTrans" presStyleCnt="0"/>
      <dgm:spPr/>
    </dgm:pt>
    <dgm:pt modelId="{A33C1655-9953-4F73-8C3E-2B0889119CBF}" type="pres">
      <dgm:prSet presAssocID="{BC5B84AA-C009-4930-A212-B5BEC9AA92D1}" presName="compNode" presStyleCnt="0"/>
      <dgm:spPr/>
    </dgm:pt>
    <dgm:pt modelId="{CADFA22B-30DD-483F-98DF-D894BF402220}" type="pres">
      <dgm:prSet presAssocID="{BC5B84AA-C009-4930-A212-B5BEC9AA92D1}" presName="iconBgRect" presStyleLbl="bgShp" presStyleIdx="4" presStyleCnt="5"/>
      <dgm:spPr>
        <a:prstGeom prst="round2DiagRect">
          <a:avLst>
            <a:gd name="adj1" fmla="val 29727"/>
            <a:gd name="adj2" fmla="val 0"/>
          </a:avLst>
        </a:prstGeom>
      </dgm:spPr>
    </dgm:pt>
    <dgm:pt modelId="{023E0B99-AB4D-46F1-84CF-3CEA63D8D4F2}" type="pres">
      <dgm:prSet presAssocID="{BC5B84AA-C009-4930-A212-B5BEC9AA92D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3284B8D5-A614-45A1-9852-DEC293D10D03}" type="pres">
      <dgm:prSet presAssocID="{BC5B84AA-C009-4930-A212-B5BEC9AA92D1}" presName="spaceRect" presStyleCnt="0"/>
      <dgm:spPr/>
    </dgm:pt>
    <dgm:pt modelId="{D35C516A-A94F-4AFF-9050-7978275A1ECD}" type="pres">
      <dgm:prSet presAssocID="{BC5B84AA-C009-4930-A212-B5BEC9AA92D1}" presName="textRect" presStyleLbl="revTx" presStyleIdx="4" presStyleCnt="5">
        <dgm:presLayoutVars>
          <dgm:chMax val="1"/>
          <dgm:chPref val="1"/>
        </dgm:presLayoutVars>
      </dgm:prSet>
      <dgm:spPr/>
    </dgm:pt>
  </dgm:ptLst>
  <dgm:cxnLst>
    <dgm:cxn modelId="{CA136F0B-10C1-4FC3-8397-01438E534B01}" type="presOf" srcId="{7D3DE601-B307-4F34-8BA6-303590570C43}" destId="{25AA1175-1643-466A-A8CB-142E6F6E0834}" srcOrd="0" destOrd="0" presId="urn:microsoft.com/office/officeart/2018/5/layout/IconLeafLabelList"/>
    <dgm:cxn modelId="{BBB03F3A-12CD-4B0D-B7BC-6A3A646A3563}" type="presOf" srcId="{EA06D0C0-F799-430B-B498-6871E63D6239}" destId="{354F59CB-92A4-478A-BAF8-D8705A5715E8}" srcOrd="0" destOrd="0" presId="urn:microsoft.com/office/officeart/2018/5/layout/IconLeafLabelList"/>
    <dgm:cxn modelId="{6C31E33B-295E-4123-B690-EAB72E7BC9CA}" srcId="{AFD0F439-8599-4EA4-9F0F-EFA97675CCAD}" destId="{EA06D0C0-F799-430B-B498-6871E63D6239}" srcOrd="0" destOrd="0" parTransId="{71D03D1F-54CA-4EF1-AA12-3AF5E87C4F87}" sibTransId="{97883B1D-3D53-412A-8B44-39017C55D0F7}"/>
    <dgm:cxn modelId="{6A1FA365-781C-4A51-8D37-33929ED5607E}" type="presOf" srcId="{CA6A23CD-EF95-4B29-8FDF-F9B043E49BFF}" destId="{2563D1E5-0B69-4AC8-BFBC-614FF88ADB43}" srcOrd="0" destOrd="0" presId="urn:microsoft.com/office/officeart/2018/5/layout/IconLeafLabelList"/>
    <dgm:cxn modelId="{6427105A-E531-4F20-894E-20D0FE6F40CA}" srcId="{AFD0F439-8599-4EA4-9F0F-EFA97675CCAD}" destId="{7D3DE601-B307-4F34-8BA6-303590570C43}" srcOrd="2" destOrd="0" parTransId="{04C2372F-11AB-48B9-999B-042E349FC86D}" sibTransId="{D1634B3C-249C-40BB-9DD3-DE0B169143C6}"/>
    <dgm:cxn modelId="{E98BB77B-3365-4A02-B839-5335186E9B85}" type="presOf" srcId="{BC5B84AA-C009-4930-A212-B5BEC9AA92D1}" destId="{D35C516A-A94F-4AFF-9050-7978275A1ECD}" srcOrd="0" destOrd="0" presId="urn:microsoft.com/office/officeart/2018/5/layout/IconLeafLabelList"/>
    <dgm:cxn modelId="{57A53D9D-C046-4347-AB33-86BD1B3AB231}" type="presOf" srcId="{AFD0F439-8599-4EA4-9F0F-EFA97675CCAD}" destId="{474D7167-C49D-4289-87B4-9BCA0FFFABD8}" srcOrd="0" destOrd="0" presId="urn:microsoft.com/office/officeart/2018/5/layout/IconLeafLabelList"/>
    <dgm:cxn modelId="{CD48E7A4-26F4-4185-BED7-431796906A4F}" srcId="{AFD0F439-8599-4EA4-9F0F-EFA97675CCAD}" destId="{CA6A23CD-EF95-4B29-8FDF-F9B043E49BFF}" srcOrd="1" destOrd="0" parTransId="{7F7CF61F-C573-4F38-87EA-7B22785CAA53}" sibTransId="{899B1C53-534B-45FF-8BD8-459E084F77B7}"/>
    <dgm:cxn modelId="{48C02BC6-9A4B-4D5E-8AE8-84576CCFD654}" srcId="{AFD0F439-8599-4EA4-9F0F-EFA97675CCAD}" destId="{BC5B84AA-C009-4930-A212-B5BEC9AA92D1}" srcOrd="4" destOrd="0" parTransId="{97EF00E0-3A45-45F7-BF82-6FCD10182D07}" sibTransId="{56E5257E-4B7C-4A8C-AB35-89330A0B796D}"/>
    <dgm:cxn modelId="{A941A5E6-6945-47B9-BE52-F1B81BE77AAD}" type="presOf" srcId="{9910D8A2-66BF-4350-A96A-E60B1D04FD65}" destId="{E4B89DF6-55F8-42D4-B507-611353D6C9BA}" srcOrd="0" destOrd="0" presId="urn:microsoft.com/office/officeart/2018/5/layout/IconLeafLabelList"/>
    <dgm:cxn modelId="{868007FF-E641-47D9-AFC8-EA3C95192A0D}" srcId="{AFD0F439-8599-4EA4-9F0F-EFA97675CCAD}" destId="{9910D8A2-66BF-4350-A96A-E60B1D04FD65}" srcOrd="3" destOrd="0" parTransId="{64790BD0-13EA-4BC5-96CE-9E485E8B1848}" sibTransId="{A4F96FCD-6F3B-4F98-89DB-C273EAD79C02}"/>
    <dgm:cxn modelId="{7DCD29CF-373E-44B6-93C4-700D2CA00C90}" type="presParOf" srcId="{474D7167-C49D-4289-87B4-9BCA0FFFABD8}" destId="{F05D626E-BE97-4F08-BC7B-6DE660474D21}" srcOrd="0" destOrd="0" presId="urn:microsoft.com/office/officeart/2018/5/layout/IconLeafLabelList"/>
    <dgm:cxn modelId="{402EFBDD-5A1E-4B21-830C-C01C6F1B7B14}" type="presParOf" srcId="{F05D626E-BE97-4F08-BC7B-6DE660474D21}" destId="{AC611659-67B7-41A6-855E-5C24F727B54A}" srcOrd="0" destOrd="0" presId="urn:microsoft.com/office/officeart/2018/5/layout/IconLeafLabelList"/>
    <dgm:cxn modelId="{57E83791-4746-4BC4-8DAC-84F3EF801078}" type="presParOf" srcId="{F05D626E-BE97-4F08-BC7B-6DE660474D21}" destId="{2BFEF54A-D388-4206-8BE3-ED63437CA69B}" srcOrd="1" destOrd="0" presId="urn:microsoft.com/office/officeart/2018/5/layout/IconLeafLabelList"/>
    <dgm:cxn modelId="{5CD7E47E-383C-49B7-B438-D8AA6B5658F8}" type="presParOf" srcId="{F05D626E-BE97-4F08-BC7B-6DE660474D21}" destId="{AAA65560-D24E-48BB-A5A5-EE0A8D2195A9}" srcOrd="2" destOrd="0" presId="urn:microsoft.com/office/officeart/2018/5/layout/IconLeafLabelList"/>
    <dgm:cxn modelId="{1FD0642B-E262-4D94-A84D-B1604927AA05}" type="presParOf" srcId="{F05D626E-BE97-4F08-BC7B-6DE660474D21}" destId="{354F59CB-92A4-478A-BAF8-D8705A5715E8}" srcOrd="3" destOrd="0" presId="urn:microsoft.com/office/officeart/2018/5/layout/IconLeafLabelList"/>
    <dgm:cxn modelId="{F320DBE1-1A66-4D5A-AABD-1D7F9C856CC9}" type="presParOf" srcId="{474D7167-C49D-4289-87B4-9BCA0FFFABD8}" destId="{F5A863DC-13A1-4B2F-B2DC-9C27BCED902C}" srcOrd="1" destOrd="0" presId="urn:microsoft.com/office/officeart/2018/5/layout/IconLeafLabelList"/>
    <dgm:cxn modelId="{9BD828F6-B727-4073-A39F-8E7B13E506C0}" type="presParOf" srcId="{474D7167-C49D-4289-87B4-9BCA0FFFABD8}" destId="{B35D0BEF-B852-44E5-A9FC-BACA30401D09}" srcOrd="2" destOrd="0" presId="urn:microsoft.com/office/officeart/2018/5/layout/IconLeafLabelList"/>
    <dgm:cxn modelId="{F5A820A5-7B23-4F07-AF24-8D825CECECB8}" type="presParOf" srcId="{B35D0BEF-B852-44E5-A9FC-BACA30401D09}" destId="{F41419A5-FA6D-4E1E-A29A-30472465A333}" srcOrd="0" destOrd="0" presId="urn:microsoft.com/office/officeart/2018/5/layout/IconLeafLabelList"/>
    <dgm:cxn modelId="{8CF19D52-8DB7-475A-AAC7-A8B3CA02DF48}" type="presParOf" srcId="{B35D0BEF-B852-44E5-A9FC-BACA30401D09}" destId="{1FE46662-127B-45F8-BD99-0643DC5F9787}" srcOrd="1" destOrd="0" presId="urn:microsoft.com/office/officeart/2018/5/layout/IconLeafLabelList"/>
    <dgm:cxn modelId="{EF86A07F-B297-4936-8DA2-AE2388D0BFCC}" type="presParOf" srcId="{B35D0BEF-B852-44E5-A9FC-BACA30401D09}" destId="{70CA5015-81BD-4D1F-B6A0-54C498E889B5}" srcOrd="2" destOrd="0" presId="urn:microsoft.com/office/officeart/2018/5/layout/IconLeafLabelList"/>
    <dgm:cxn modelId="{E324D305-DFCC-4A6F-9D1A-17AC00E128FC}" type="presParOf" srcId="{B35D0BEF-B852-44E5-A9FC-BACA30401D09}" destId="{2563D1E5-0B69-4AC8-BFBC-614FF88ADB43}" srcOrd="3" destOrd="0" presId="urn:microsoft.com/office/officeart/2018/5/layout/IconLeafLabelList"/>
    <dgm:cxn modelId="{87222546-359D-45C5-8AEE-A5F857A1BC2E}" type="presParOf" srcId="{474D7167-C49D-4289-87B4-9BCA0FFFABD8}" destId="{C0C8F665-2CAD-4717-AB94-4CA3E5ECBA07}" srcOrd="3" destOrd="0" presId="urn:microsoft.com/office/officeart/2018/5/layout/IconLeafLabelList"/>
    <dgm:cxn modelId="{A4C2D681-3E37-4741-986A-56722A9EB41E}" type="presParOf" srcId="{474D7167-C49D-4289-87B4-9BCA0FFFABD8}" destId="{2A6C41C5-901A-42C2-9A48-BEB21DF0FF8B}" srcOrd="4" destOrd="0" presId="urn:microsoft.com/office/officeart/2018/5/layout/IconLeafLabelList"/>
    <dgm:cxn modelId="{98C4807D-5613-477D-A7CF-69BBF6C93A12}" type="presParOf" srcId="{2A6C41C5-901A-42C2-9A48-BEB21DF0FF8B}" destId="{744D26FC-32D5-4AF5-B61F-83AE50A288E0}" srcOrd="0" destOrd="0" presId="urn:microsoft.com/office/officeart/2018/5/layout/IconLeafLabelList"/>
    <dgm:cxn modelId="{4F255406-28D6-4D49-BE5B-55A2BB1AB516}" type="presParOf" srcId="{2A6C41C5-901A-42C2-9A48-BEB21DF0FF8B}" destId="{D689D2C6-99DF-407D-AFA8-2EA5D8C9A514}" srcOrd="1" destOrd="0" presId="urn:microsoft.com/office/officeart/2018/5/layout/IconLeafLabelList"/>
    <dgm:cxn modelId="{A9B7A471-897C-47A9-8468-4067E112E198}" type="presParOf" srcId="{2A6C41C5-901A-42C2-9A48-BEB21DF0FF8B}" destId="{FBAFB072-9E32-4BD4-A282-12A94E2CE4C5}" srcOrd="2" destOrd="0" presId="urn:microsoft.com/office/officeart/2018/5/layout/IconLeafLabelList"/>
    <dgm:cxn modelId="{81686764-2FFD-4986-B6B8-536ADE5E0498}" type="presParOf" srcId="{2A6C41C5-901A-42C2-9A48-BEB21DF0FF8B}" destId="{25AA1175-1643-466A-A8CB-142E6F6E0834}" srcOrd="3" destOrd="0" presId="urn:microsoft.com/office/officeart/2018/5/layout/IconLeafLabelList"/>
    <dgm:cxn modelId="{B6A45868-FA9C-4A50-838F-339716EF4658}" type="presParOf" srcId="{474D7167-C49D-4289-87B4-9BCA0FFFABD8}" destId="{0C24EC80-51EB-4411-BD68-6CBF186C4820}" srcOrd="5" destOrd="0" presId="urn:microsoft.com/office/officeart/2018/5/layout/IconLeafLabelList"/>
    <dgm:cxn modelId="{57101C8A-649E-42C3-BD10-BC4F4FA091B6}" type="presParOf" srcId="{474D7167-C49D-4289-87B4-9BCA0FFFABD8}" destId="{3F18F490-66A5-4C26-9321-5DD10D61F669}" srcOrd="6" destOrd="0" presId="urn:microsoft.com/office/officeart/2018/5/layout/IconLeafLabelList"/>
    <dgm:cxn modelId="{992E731B-207C-4592-B80E-2277036B9106}" type="presParOf" srcId="{3F18F490-66A5-4C26-9321-5DD10D61F669}" destId="{5D48CED7-D74C-4AFE-9EA9-A5BABD2AA439}" srcOrd="0" destOrd="0" presId="urn:microsoft.com/office/officeart/2018/5/layout/IconLeafLabelList"/>
    <dgm:cxn modelId="{8E79961C-A302-4F69-BBC4-528A298B544E}" type="presParOf" srcId="{3F18F490-66A5-4C26-9321-5DD10D61F669}" destId="{F5B059A8-1122-482B-B828-4DECF95BEFC4}" srcOrd="1" destOrd="0" presId="urn:microsoft.com/office/officeart/2018/5/layout/IconLeafLabelList"/>
    <dgm:cxn modelId="{99690118-0542-405F-A788-B0511029E3A6}" type="presParOf" srcId="{3F18F490-66A5-4C26-9321-5DD10D61F669}" destId="{2B26AD06-B098-4BEB-BCAF-4B8B4DBFE4C4}" srcOrd="2" destOrd="0" presId="urn:microsoft.com/office/officeart/2018/5/layout/IconLeafLabelList"/>
    <dgm:cxn modelId="{23268C8C-9BEF-42A1-B213-8EB06CC974F1}" type="presParOf" srcId="{3F18F490-66A5-4C26-9321-5DD10D61F669}" destId="{E4B89DF6-55F8-42D4-B507-611353D6C9BA}" srcOrd="3" destOrd="0" presId="urn:microsoft.com/office/officeart/2018/5/layout/IconLeafLabelList"/>
    <dgm:cxn modelId="{5B6BF894-F22F-48A3-A715-E12F76367A81}" type="presParOf" srcId="{474D7167-C49D-4289-87B4-9BCA0FFFABD8}" destId="{162994DC-024F-41B4-B095-D68F108027F2}" srcOrd="7" destOrd="0" presId="urn:microsoft.com/office/officeart/2018/5/layout/IconLeafLabelList"/>
    <dgm:cxn modelId="{CE854C9F-F32E-4BA4-9B81-D9D377FC4CA4}" type="presParOf" srcId="{474D7167-C49D-4289-87B4-9BCA0FFFABD8}" destId="{A33C1655-9953-4F73-8C3E-2B0889119CBF}" srcOrd="8" destOrd="0" presId="urn:microsoft.com/office/officeart/2018/5/layout/IconLeafLabelList"/>
    <dgm:cxn modelId="{E3294731-BA34-48A9-AB87-131A74D3D9B9}" type="presParOf" srcId="{A33C1655-9953-4F73-8C3E-2B0889119CBF}" destId="{CADFA22B-30DD-483F-98DF-D894BF402220}" srcOrd="0" destOrd="0" presId="urn:microsoft.com/office/officeart/2018/5/layout/IconLeafLabelList"/>
    <dgm:cxn modelId="{94053A82-95A6-4403-950B-522D584F3B69}" type="presParOf" srcId="{A33C1655-9953-4F73-8C3E-2B0889119CBF}" destId="{023E0B99-AB4D-46F1-84CF-3CEA63D8D4F2}" srcOrd="1" destOrd="0" presId="urn:microsoft.com/office/officeart/2018/5/layout/IconLeafLabelList"/>
    <dgm:cxn modelId="{E3562161-F943-4A1A-963E-24160FFBDC77}" type="presParOf" srcId="{A33C1655-9953-4F73-8C3E-2B0889119CBF}" destId="{3284B8D5-A614-45A1-9852-DEC293D10D03}" srcOrd="2" destOrd="0" presId="urn:microsoft.com/office/officeart/2018/5/layout/IconLeafLabelList"/>
    <dgm:cxn modelId="{39688288-C28F-4E18-958E-2D17A7EEA18F}" type="presParOf" srcId="{A33C1655-9953-4F73-8C3E-2B0889119CBF}" destId="{D35C516A-A94F-4AFF-9050-7978275A1ECD}"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2E9116-6622-488A-A3F2-B89693A01F13}"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3BDD0CE-EA14-45FA-897D-51B215B30D8E}">
      <dgm:prSet/>
      <dgm:spPr/>
      <dgm:t>
        <a:bodyPr/>
        <a:lstStyle/>
        <a:p>
          <a:pPr>
            <a:defRPr cap="all"/>
          </a:pPr>
          <a:r>
            <a:rPr lang="en-US"/>
            <a:t>Stakeholders</a:t>
          </a:r>
        </a:p>
      </dgm:t>
    </dgm:pt>
    <dgm:pt modelId="{ACE900D6-D9D4-4F2B-9375-0728D2A016D3}" type="parTrans" cxnId="{6700032F-B3D6-4B05-B573-FCE510468145}">
      <dgm:prSet/>
      <dgm:spPr/>
      <dgm:t>
        <a:bodyPr/>
        <a:lstStyle/>
        <a:p>
          <a:endParaRPr lang="en-US"/>
        </a:p>
      </dgm:t>
    </dgm:pt>
    <dgm:pt modelId="{DF93ABCC-7F57-4603-B45E-1DD5FDCFF317}" type="sibTrans" cxnId="{6700032F-B3D6-4B05-B573-FCE510468145}">
      <dgm:prSet/>
      <dgm:spPr/>
      <dgm:t>
        <a:bodyPr/>
        <a:lstStyle/>
        <a:p>
          <a:endParaRPr lang="en-US"/>
        </a:p>
      </dgm:t>
    </dgm:pt>
    <dgm:pt modelId="{A4643E0A-E678-4D47-A572-EBBDC49DBB4F}">
      <dgm:prSet/>
      <dgm:spPr/>
      <dgm:t>
        <a:bodyPr/>
        <a:lstStyle/>
        <a:p>
          <a:pPr>
            <a:defRPr cap="all"/>
          </a:pPr>
          <a:r>
            <a:rPr lang="en-US"/>
            <a:t>Peers</a:t>
          </a:r>
        </a:p>
      </dgm:t>
    </dgm:pt>
    <dgm:pt modelId="{8C322FEE-2EAB-4367-B30F-1EAA879E0045}" type="parTrans" cxnId="{FF1AEC7D-F61C-4B66-97C4-77545D475E63}">
      <dgm:prSet/>
      <dgm:spPr/>
      <dgm:t>
        <a:bodyPr/>
        <a:lstStyle/>
        <a:p>
          <a:endParaRPr lang="en-US"/>
        </a:p>
      </dgm:t>
    </dgm:pt>
    <dgm:pt modelId="{73FAAE91-B76C-4E93-AFA0-FE06EF95599A}" type="sibTrans" cxnId="{FF1AEC7D-F61C-4B66-97C4-77545D475E63}">
      <dgm:prSet/>
      <dgm:spPr/>
      <dgm:t>
        <a:bodyPr/>
        <a:lstStyle/>
        <a:p>
          <a:endParaRPr lang="en-US"/>
        </a:p>
      </dgm:t>
    </dgm:pt>
    <dgm:pt modelId="{80500F69-7F23-4A38-9730-564F8E1DFF32}">
      <dgm:prSet/>
      <dgm:spPr/>
      <dgm:t>
        <a:bodyPr/>
        <a:lstStyle/>
        <a:p>
          <a:pPr>
            <a:defRPr cap="all"/>
          </a:pPr>
          <a:r>
            <a:rPr lang="en-US"/>
            <a:t>Domain SME</a:t>
          </a:r>
        </a:p>
      </dgm:t>
    </dgm:pt>
    <dgm:pt modelId="{5BB4EF65-7D04-4FF3-B11C-721996D99E35}" type="parTrans" cxnId="{2D953CBE-1413-43EE-B1A8-357EC4062580}">
      <dgm:prSet/>
      <dgm:spPr/>
      <dgm:t>
        <a:bodyPr/>
        <a:lstStyle/>
        <a:p>
          <a:endParaRPr lang="en-US"/>
        </a:p>
      </dgm:t>
    </dgm:pt>
    <dgm:pt modelId="{4BBF8337-8132-4842-A825-EA5D3C8716BB}" type="sibTrans" cxnId="{2D953CBE-1413-43EE-B1A8-357EC4062580}">
      <dgm:prSet/>
      <dgm:spPr/>
      <dgm:t>
        <a:bodyPr/>
        <a:lstStyle/>
        <a:p>
          <a:endParaRPr lang="en-US"/>
        </a:p>
      </dgm:t>
    </dgm:pt>
    <dgm:pt modelId="{1C294492-0E98-47B4-9550-5FF296D07E41}">
      <dgm:prSet/>
      <dgm:spPr/>
      <dgm:t>
        <a:bodyPr/>
        <a:lstStyle/>
        <a:p>
          <a:pPr>
            <a:defRPr cap="all"/>
          </a:pPr>
          <a:r>
            <a:rPr lang="en-US"/>
            <a:t>Training </a:t>
          </a:r>
        </a:p>
      </dgm:t>
    </dgm:pt>
    <dgm:pt modelId="{17F36108-04A6-4C9A-BF4D-CB091DC3DBD0}" type="parTrans" cxnId="{73DF19CF-7C92-4E79-B027-5EDF6DAC047F}">
      <dgm:prSet/>
      <dgm:spPr/>
      <dgm:t>
        <a:bodyPr/>
        <a:lstStyle/>
        <a:p>
          <a:endParaRPr lang="en-US"/>
        </a:p>
      </dgm:t>
    </dgm:pt>
    <dgm:pt modelId="{81E8C3B3-4AB6-4840-A17C-E380B0869A96}" type="sibTrans" cxnId="{73DF19CF-7C92-4E79-B027-5EDF6DAC047F}">
      <dgm:prSet/>
      <dgm:spPr/>
      <dgm:t>
        <a:bodyPr/>
        <a:lstStyle/>
        <a:p>
          <a:endParaRPr lang="en-US"/>
        </a:p>
      </dgm:t>
    </dgm:pt>
    <dgm:pt modelId="{4B1526FC-F7C3-4BEE-8FB5-43AC338AB92C}" type="pres">
      <dgm:prSet presAssocID="{042E9116-6622-488A-A3F2-B89693A01F13}" presName="root" presStyleCnt="0">
        <dgm:presLayoutVars>
          <dgm:dir/>
          <dgm:resizeHandles val="exact"/>
        </dgm:presLayoutVars>
      </dgm:prSet>
      <dgm:spPr/>
    </dgm:pt>
    <dgm:pt modelId="{497C95AA-0101-4487-A36A-B5969B65CADE}" type="pres">
      <dgm:prSet presAssocID="{D3BDD0CE-EA14-45FA-897D-51B215B30D8E}" presName="compNode" presStyleCnt="0"/>
      <dgm:spPr/>
    </dgm:pt>
    <dgm:pt modelId="{8270BD76-EEBF-4EF5-809F-0239E9D22A29}" type="pres">
      <dgm:prSet presAssocID="{D3BDD0CE-EA14-45FA-897D-51B215B30D8E}" presName="iconBgRect" presStyleLbl="bgShp" presStyleIdx="0" presStyleCnt="4"/>
      <dgm:spPr>
        <a:prstGeom prst="round2DiagRect">
          <a:avLst>
            <a:gd name="adj1" fmla="val 29727"/>
            <a:gd name="adj2" fmla="val 0"/>
          </a:avLst>
        </a:prstGeom>
      </dgm:spPr>
    </dgm:pt>
    <dgm:pt modelId="{89FAF524-87FD-44BA-93B2-AAB0DBB2D6A0}" type="pres">
      <dgm:prSet presAssocID="{D3BDD0CE-EA14-45FA-897D-51B215B30D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EAE066D0-4E99-4F0B-98CE-F63ACE5C3F23}" type="pres">
      <dgm:prSet presAssocID="{D3BDD0CE-EA14-45FA-897D-51B215B30D8E}" presName="spaceRect" presStyleCnt="0"/>
      <dgm:spPr/>
    </dgm:pt>
    <dgm:pt modelId="{C30DCFBC-F1C2-4B3A-BB73-6F83179159AE}" type="pres">
      <dgm:prSet presAssocID="{D3BDD0CE-EA14-45FA-897D-51B215B30D8E}" presName="textRect" presStyleLbl="revTx" presStyleIdx="0" presStyleCnt="4">
        <dgm:presLayoutVars>
          <dgm:chMax val="1"/>
          <dgm:chPref val="1"/>
        </dgm:presLayoutVars>
      </dgm:prSet>
      <dgm:spPr/>
    </dgm:pt>
    <dgm:pt modelId="{BB00F228-B669-492D-A84C-5BD66C755412}" type="pres">
      <dgm:prSet presAssocID="{DF93ABCC-7F57-4603-B45E-1DD5FDCFF317}" presName="sibTrans" presStyleCnt="0"/>
      <dgm:spPr/>
    </dgm:pt>
    <dgm:pt modelId="{B3EF0340-C053-4FE7-9036-1B7938BD82DE}" type="pres">
      <dgm:prSet presAssocID="{A4643E0A-E678-4D47-A572-EBBDC49DBB4F}" presName="compNode" presStyleCnt="0"/>
      <dgm:spPr/>
    </dgm:pt>
    <dgm:pt modelId="{43B4E6CC-7B86-496D-AC75-D6BAD4852CA3}" type="pres">
      <dgm:prSet presAssocID="{A4643E0A-E678-4D47-A572-EBBDC49DBB4F}" presName="iconBgRect" presStyleLbl="bgShp" presStyleIdx="1" presStyleCnt="4"/>
      <dgm:spPr>
        <a:prstGeom prst="round2DiagRect">
          <a:avLst>
            <a:gd name="adj1" fmla="val 29727"/>
            <a:gd name="adj2" fmla="val 0"/>
          </a:avLst>
        </a:prstGeom>
      </dgm:spPr>
    </dgm:pt>
    <dgm:pt modelId="{0DCE4DF8-4B07-4C82-BAB0-0E9B787BCD7C}" type="pres">
      <dgm:prSet presAssocID="{A4643E0A-E678-4D47-A572-EBBDC49DBB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1CFDD7EB-67C5-4A09-8CB7-F82D9EE0B25A}" type="pres">
      <dgm:prSet presAssocID="{A4643E0A-E678-4D47-A572-EBBDC49DBB4F}" presName="spaceRect" presStyleCnt="0"/>
      <dgm:spPr/>
    </dgm:pt>
    <dgm:pt modelId="{DA59694B-1D51-4148-8297-21D1F00AB831}" type="pres">
      <dgm:prSet presAssocID="{A4643E0A-E678-4D47-A572-EBBDC49DBB4F}" presName="textRect" presStyleLbl="revTx" presStyleIdx="1" presStyleCnt="4">
        <dgm:presLayoutVars>
          <dgm:chMax val="1"/>
          <dgm:chPref val="1"/>
        </dgm:presLayoutVars>
      </dgm:prSet>
      <dgm:spPr/>
    </dgm:pt>
    <dgm:pt modelId="{32A2C04E-2E42-4755-BFC9-B8ECC89E63A4}" type="pres">
      <dgm:prSet presAssocID="{73FAAE91-B76C-4E93-AFA0-FE06EF95599A}" presName="sibTrans" presStyleCnt="0"/>
      <dgm:spPr/>
    </dgm:pt>
    <dgm:pt modelId="{472488E6-C2DB-45C8-9CA7-B53884CFBE69}" type="pres">
      <dgm:prSet presAssocID="{80500F69-7F23-4A38-9730-564F8E1DFF32}" presName="compNode" presStyleCnt="0"/>
      <dgm:spPr/>
    </dgm:pt>
    <dgm:pt modelId="{8318BCB4-3C1B-4648-86E1-02E789CE107E}" type="pres">
      <dgm:prSet presAssocID="{80500F69-7F23-4A38-9730-564F8E1DFF32}" presName="iconBgRect" presStyleLbl="bgShp" presStyleIdx="2" presStyleCnt="4"/>
      <dgm:spPr>
        <a:prstGeom prst="round2DiagRect">
          <a:avLst>
            <a:gd name="adj1" fmla="val 29727"/>
            <a:gd name="adj2" fmla="val 0"/>
          </a:avLst>
        </a:prstGeom>
      </dgm:spPr>
    </dgm:pt>
    <dgm:pt modelId="{1C464686-06F1-4D83-9AE7-E8EF9F93A405}" type="pres">
      <dgm:prSet presAssocID="{80500F69-7F23-4A38-9730-564F8E1DFF3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98C96191-E336-476C-9867-6089E9752750}" type="pres">
      <dgm:prSet presAssocID="{80500F69-7F23-4A38-9730-564F8E1DFF32}" presName="spaceRect" presStyleCnt="0"/>
      <dgm:spPr/>
    </dgm:pt>
    <dgm:pt modelId="{598130AF-A247-488C-BED4-51644F645DFB}" type="pres">
      <dgm:prSet presAssocID="{80500F69-7F23-4A38-9730-564F8E1DFF32}" presName="textRect" presStyleLbl="revTx" presStyleIdx="2" presStyleCnt="4">
        <dgm:presLayoutVars>
          <dgm:chMax val="1"/>
          <dgm:chPref val="1"/>
        </dgm:presLayoutVars>
      </dgm:prSet>
      <dgm:spPr/>
    </dgm:pt>
    <dgm:pt modelId="{AE69DAF7-3B51-4D19-8BB6-EE3CDBA5542F}" type="pres">
      <dgm:prSet presAssocID="{4BBF8337-8132-4842-A825-EA5D3C8716BB}" presName="sibTrans" presStyleCnt="0"/>
      <dgm:spPr/>
    </dgm:pt>
    <dgm:pt modelId="{22979833-FBBC-4CCC-9CB7-51F19C51876C}" type="pres">
      <dgm:prSet presAssocID="{1C294492-0E98-47B4-9550-5FF296D07E41}" presName="compNode" presStyleCnt="0"/>
      <dgm:spPr/>
    </dgm:pt>
    <dgm:pt modelId="{38B63FA0-5354-4B4F-8507-65DAEADFE640}" type="pres">
      <dgm:prSet presAssocID="{1C294492-0E98-47B4-9550-5FF296D07E41}" presName="iconBgRect" presStyleLbl="bgShp" presStyleIdx="3" presStyleCnt="4"/>
      <dgm:spPr>
        <a:prstGeom prst="round2DiagRect">
          <a:avLst>
            <a:gd name="adj1" fmla="val 29727"/>
            <a:gd name="adj2" fmla="val 0"/>
          </a:avLst>
        </a:prstGeom>
      </dgm:spPr>
    </dgm:pt>
    <dgm:pt modelId="{3861CAB0-0E30-4068-BC82-EE4C7B27836F}" type="pres">
      <dgm:prSet presAssocID="{1C294492-0E98-47B4-9550-5FF296D07E4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28B2FBA4-B2E5-4413-A39F-8920FB862C42}" type="pres">
      <dgm:prSet presAssocID="{1C294492-0E98-47B4-9550-5FF296D07E41}" presName="spaceRect" presStyleCnt="0"/>
      <dgm:spPr/>
    </dgm:pt>
    <dgm:pt modelId="{D7696084-CCA7-4746-9A0F-EDD5745BFB7B}" type="pres">
      <dgm:prSet presAssocID="{1C294492-0E98-47B4-9550-5FF296D07E41}" presName="textRect" presStyleLbl="revTx" presStyleIdx="3" presStyleCnt="4">
        <dgm:presLayoutVars>
          <dgm:chMax val="1"/>
          <dgm:chPref val="1"/>
        </dgm:presLayoutVars>
      </dgm:prSet>
      <dgm:spPr/>
    </dgm:pt>
  </dgm:ptLst>
  <dgm:cxnLst>
    <dgm:cxn modelId="{6700032F-B3D6-4B05-B573-FCE510468145}" srcId="{042E9116-6622-488A-A3F2-B89693A01F13}" destId="{D3BDD0CE-EA14-45FA-897D-51B215B30D8E}" srcOrd="0" destOrd="0" parTransId="{ACE900D6-D9D4-4F2B-9375-0728D2A016D3}" sibTransId="{DF93ABCC-7F57-4603-B45E-1DD5FDCFF317}"/>
    <dgm:cxn modelId="{41780C4A-80CC-4921-9FFB-F4E19FED7855}" type="presOf" srcId="{A4643E0A-E678-4D47-A572-EBBDC49DBB4F}" destId="{DA59694B-1D51-4148-8297-21D1F00AB831}" srcOrd="0" destOrd="0" presId="urn:microsoft.com/office/officeart/2018/5/layout/IconLeafLabelList"/>
    <dgm:cxn modelId="{FF1AEC7D-F61C-4B66-97C4-77545D475E63}" srcId="{042E9116-6622-488A-A3F2-B89693A01F13}" destId="{A4643E0A-E678-4D47-A572-EBBDC49DBB4F}" srcOrd="1" destOrd="0" parTransId="{8C322FEE-2EAB-4367-B30F-1EAA879E0045}" sibTransId="{73FAAE91-B76C-4E93-AFA0-FE06EF95599A}"/>
    <dgm:cxn modelId="{2D953CBE-1413-43EE-B1A8-357EC4062580}" srcId="{042E9116-6622-488A-A3F2-B89693A01F13}" destId="{80500F69-7F23-4A38-9730-564F8E1DFF32}" srcOrd="2" destOrd="0" parTransId="{5BB4EF65-7D04-4FF3-B11C-721996D99E35}" sibTransId="{4BBF8337-8132-4842-A825-EA5D3C8716BB}"/>
    <dgm:cxn modelId="{DF620CC7-D72C-46B1-A6B0-67CF98778D5E}" type="presOf" srcId="{1C294492-0E98-47B4-9550-5FF296D07E41}" destId="{D7696084-CCA7-4746-9A0F-EDD5745BFB7B}" srcOrd="0" destOrd="0" presId="urn:microsoft.com/office/officeart/2018/5/layout/IconLeafLabelList"/>
    <dgm:cxn modelId="{E987A2CE-AB3C-4F93-A76D-E8652D1B81BE}" type="presOf" srcId="{042E9116-6622-488A-A3F2-B89693A01F13}" destId="{4B1526FC-F7C3-4BEE-8FB5-43AC338AB92C}" srcOrd="0" destOrd="0" presId="urn:microsoft.com/office/officeart/2018/5/layout/IconLeafLabelList"/>
    <dgm:cxn modelId="{73DF19CF-7C92-4E79-B027-5EDF6DAC047F}" srcId="{042E9116-6622-488A-A3F2-B89693A01F13}" destId="{1C294492-0E98-47B4-9550-5FF296D07E41}" srcOrd="3" destOrd="0" parTransId="{17F36108-04A6-4C9A-BF4D-CB091DC3DBD0}" sibTransId="{81E8C3B3-4AB6-4840-A17C-E380B0869A96}"/>
    <dgm:cxn modelId="{7047CEE2-E462-4515-BE2A-F899811828FE}" type="presOf" srcId="{D3BDD0CE-EA14-45FA-897D-51B215B30D8E}" destId="{C30DCFBC-F1C2-4B3A-BB73-6F83179159AE}" srcOrd="0" destOrd="0" presId="urn:microsoft.com/office/officeart/2018/5/layout/IconLeafLabelList"/>
    <dgm:cxn modelId="{BE30B3E7-A409-4CF5-ABB2-908100C85EF6}" type="presOf" srcId="{80500F69-7F23-4A38-9730-564F8E1DFF32}" destId="{598130AF-A247-488C-BED4-51644F645DFB}" srcOrd="0" destOrd="0" presId="urn:microsoft.com/office/officeart/2018/5/layout/IconLeafLabelList"/>
    <dgm:cxn modelId="{C59B5BF7-1D76-4820-A87E-83E2A9E84004}" type="presParOf" srcId="{4B1526FC-F7C3-4BEE-8FB5-43AC338AB92C}" destId="{497C95AA-0101-4487-A36A-B5969B65CADE}" srcOrd="0" destOrd="0" presId="urn:microsoft.com/office/officeart/2018/5/layout/IconLeafLabelList"/>
    <dgm:cxn modelId="{4A8F7F72-29AF-4C2D-ABAD-2A5BABAC064D}" type="presParOf" srcId="{497C95AA-0101-4487-A36A-B5969B65CADE}" destId="{8270BD76-EEBF-4EF5-809F-0239E9D22A29}" srcOrd="0" destOrd="0" presId="urn:microsoft.com/office/officeart/2018/5/layout/IconLeafLabelList"/>
    <dgm:cxn modelId="{5F47DFBD-26FC-42DD-B1F4-D31635ABDE73}" type="presParOf" srcId="{497C95AA-0101-4487-A36A-B5969B65CADE}" destId="{89FAF524-87FD-44BA-93B2-AAB0DBB2D6A0}" srcOrd="1" destOrd="0" presId="urn:microsoft.com/office/officeart/2018/5/layout/IconLeafLabelList"/>
    <dgm:cxn modelId="{069C22C1-453D-4256-8DB0-DBB9E2A2901B}" type="presParOf" srcId="{497C95AA-0101-4487-A36A-B5969B65CADE}" destId="{EAE066D0-4E99-4F0B-98CE-F63ACE5C3F23}" srcOrd="2" destOrd="0" presId="urn:microsoft.com/office/officeart/2018/5/layout/IconLeafLabelList"/>
    <dgm:cxn modelId="{A55512F7-2766-49AF-B957-D9BC1E4AD5CE}" type="presParOf" srcId="{497C95AA-0101-4487-A36A-B5969B65CADE}" destId="{C30DCFBC-F1C2-4B3A-BB73-6F83179159AE}" srcOrd="3" destOrd="0" presId="urn:microsoft.com/office/officeart/2018/5/layout/IconLeafLabelList"/>
    <dgm:cxn modelId="{E1BE9F34-8E04-4B94-8510-BA71BCDADC70}" type="presParOf" srcId="{4B1526FC-F7C3-4BEE-8FB5-43AC338AB92C}" destId="{BB00F228-B669-492D-A84C-5BD66C755412}" srcOrd="1" destOrd="0" presId="urn:microsoft.com/office/officeart/2018/5/layout/IconLeafLabelList"/>
    <dgm:cxn modelId="{6E08A8B4-46E9-4C26-A815-8FF9CF94C491}" type="presParOf" srcId="{4B1526FC-F7C3-4BEE-8FB5-43AC338AB92C}" destId="{B3EF0340-C053-4FE7-9036-1B7938BD82DE}" srcOrd="2" destOrd="0" presId="urn:microsoft.com/office/officeart/2018/5/layout/IconLeafLabelList"/>
    <dgm:cxn modelId="{D91F005F-DCA3-40A5-B835-80DB8DFECD19}" type="presParOf" srcId="{B3EF0340-C053-4FE7-9036-1B7938BD82DE}" destId="{43B4E6CC-7B86-496D-AC75-D6BAD4852CA3}" srcOrd="0" destOrd="0" presId="urn:microsoft.com/office/officeart/2018/5/layout/IconLeafLabelList"/>
    <dgm:cxn modelId="{2A246D2E-D1A9-4A4B-A158-1D9CB0D76882}" type="presParOf" srcId="{B3EF0340-C053-4FE7-9036-1B7938BD82DE}" destId="{0DCE4DF8-4B07-4C82-BAB0-0E9B787BCD7C}" srcOrd="1" destOrd="0" presId="urn:microsoft.com/office/officeart/2018/5/layout/IconLeafLabelList"/>
    <dgm:cxn modelId="{A051F003-9085-45EB-AC96-A7B884C7DAA9}" type="presParOf" srcId="{B3EF0340-C053-4FE7-9036-1B7938BD82DE}" destId="{1CFDD7EB-67C5-4A09-8CB7-F82D9EE0B25A}" srcOrd="2" destOrd="0" presId="urn:microsoft.com/office/officeart/2018/5/layout/IconLeafLabelList"/>
    <dgm:cxn modelId="{1F33C341-D6AF-4DFE-83D1-993BC42FF951}" type="presParOf" srcId="{B3EF0340-C053-4FE7-9036-1B7938BD82DE}" destId="{DA59694B-1D51-4148-8297-21D1F00AB831}" srcOrd="3" destOrd="0" presId="urn:microsoft.com/office/officeart/2018/5/layout/IconLeafLabelList"/>
    <dgm:cxn modelId="{3E270FD1-7D71-440A-B5DB-277240B0176E}" type="presParOf" srcId="{4B1526FC-F7C3-4BEE-8FB5-43AC338AB92C}" destId="{32A2C04E-2E42-4755-BFC9-B8ECC89E63A4}" srcOrd="3" destOrd="0" presId="urn:microsoft.com/office/officeart/2018/5/layout/IconLeafLabelList"/>
    <dgm:cxn modelId="{B619AB15-0FDB-4CAB-85DF-B9191D65A0EB}" type="presParOf" srcId="{4B1526FC-F7C3-4BEE-8FB5-43AC338AB92C}" destId="{472488E6-C2DB-45C8-9CA7-B53884CFBE69}" srcOrd="4" destOrd="0" presId="urn:microsoft.com/office/officeart/2018/5/layout/IconLeafLabelList"/>
    <dgm:cxn modelId="{F8825A50-E08F-47E1-9676-EBD018042616}" type="presParOf" srcId="{472488E6-C2DB-45C8-9CA7-B53884CFBE69}" destId="{8318BCB4-3C1B-4648-86E1-02E789CE107E}" srcOrd="0" destOrd="0" presId="urn:microsoft.com/office/officeart/2018/5/layout/IconLeafLabelList"/>
    <dgm:cxn modelId="{63EEB7D8-04F0-4645-9094-486A969C3790}" type="presParOf" srcId="{472488E6-C2DB-45C8-9CA7-B53884CFBE69}" destId="{1C464686-06F1-4D83-9AE7-E8EF9F93A405}" srcOrd="1" destOrd="0" presId="urn:microsoft.com/office/officeart/2018/5/layout/IconLeafLabelList"/>
    <dgm:cxn modelId="{3524D559-8580-4C32-BB06-6443351BB7EE}" type="presParOf" srcId="{472488E6-C2DB-45C8-9CA7-B53884CFBE69}" destId="{98C96191-E336-476C-9867-6089E9752750}" srcOrd="2" destOrd="0" presId="urn:microsoft.com/office/officeart/2018/5/layout/IconLeafLabelList"/>
    <dgm:cxn modelId="{1230EEC4-021D-41E6-A243-C2D92715C57C}" type="presParOf" srcId="{472488E6-C2DB-45C8-9CA7-B53884CFBE69}" destId="{598130AF-A247-488C-BED4-51644F645DFB}" srcOrd="3" destOrd="0" presId="urn:microsoft.com/office/officeart/2018/5/layout/IconLeafLabelList"/>
    <dgm:cxn modelId="{B931903F-E3B9-40DA-B1A7-4340682F04BD}" type="presParOf" srcId="{4B1526FC-F7C3-4BEE-8FB5-43AC338AB92C}" destId="{AE69DAF7-3B51-4D19-8BB6-EE3CDBA5542F}" srcOrd="5" destOrd="0" presId="urn:microsoft.com/office/officeart/2018/5/layout/IconLeafLabelList"/>
    <dgm:cxn modelId="{ED5190B7-3F3E-4407-B77F-97E88CEA4CE4}" type="presParOf" srcId="{4B1526FC-F7C3-4BEE-8FB5-43AC338AB92C}" destId="{22979833-FBBC-4CCC-9CB7-51F19C51876C}" srcOrd="6" destOrd="0" presId="urn:microsoft.com/office/officeart/2018/5/layout/IconLeafLabelList"/>
    <dgm:cxn modelId="{9627BE92-A81D-474B-90F5-BDBBE7422E62}" type="presParOf" srcId="{22979833-FBBC-4CCC-9CB7-51F19C51876C}" destId="{38B63FA0-5354-4B4F-8507-65DAEADFE640}" srcOrd="0" destOrd="0" presId="urn:microsoft.com/office/officeart/2018/5/layout/IconLeafLabelList"/>
    <dgm:cxn modelId="{5C7C3439-8691-464A-869E-BCC7629AA26D}" type="presParOf" srcId="{22979833-FBBC-4CCC-9CB7-51F19C51876C}" destId="{3861CAB0-0E30-4068-BC82-EE4C7B27836F}" srcOrd="1" destOrd="0" presId="urn:microsoft.com/office/officeart/2018/5/layout/IconLeafLabelList"/>
    <dgm:cxn modelId="{505219EB-7F99-4448-8923-26F0CAFE007E}" type="presParOf" srcId="{22979833-FBBC-4CCC-9CB7-51F19C51876C}" destId="{28B2FBA4-B2E5-4413-A39F-8920FB862C42}" srcOrd="2" destOrd="0" presId="urn:microsoft.com/office/officeart/2018/5/layout/IconLeafLabelList"/>
    <dgm:cxn modelId="{01D05723-C475-4C94-93DB-ED6D0F01F6A0}" type="presParOf" srcId="{22979833-FBBC-4CCC-9CB7-51F19C51876C}" destId="{D7696084-CCA7-4746-9A0F-EDD5745BFB7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11659-67B7-41A6-855E-5C24F727B54A}">
      <dsp:nvSpPr>
        <dsp:cNvPr id="0" name=""/>
        <dsp:cNvSpPr/>
      </dsp:nvSpPr>
      <dsp:spPr>
        <a:xfrm>
          <a:off x="478800" y="894438"/>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FEF54A-D388-4206-8BE3-ED63437CA69B}">
      <dsp:nvSpPr>
        <dsp:cNvPr id="0" name=""/>
        <dsp:cNvSpPr/>
      </dsp:nvSpPr>
      <dsp:spPr>
        <a:xfrm>
          <a:off x="712800" y="112843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4F59CB-92A4-478A-BAF8-D8705A5715E8}">
      <dsp:nvSpPr>
        <dsp:cNvPr id="0" name=""/>
        <dsp:cNvSpPr/>
      </dsp:nvSpPr>
      <dsp:spPr>
        <a:xfrm>
          <a:off x="12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Improve processes</a:t>
          </a:r>
        </a:p>
      </dsp:txBody>
      <dsp:txXfrm>
        <a:off x="127800" y="2334438"/>
        <a:ext cx="1800000" cy="720000"/>
      </dsp:txXfrm>
    </dsp:sp>
    <dsp:sp modelId="{F41419A5-FA6D-4E1E-A29A-30472465A333}">
      <dsp:nvSpPr>
        <dsp:cNvPr id="0" name=""/>
        <dsp:cNvSpPr/>
      </dsp:nvSpPr>
      <dsp:spPr>
        <a:xfrm>
          <a:off x="2593800" y="894438"/>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46662-127B-45F8-BD99-0643DC5F9787}">
      <dsp:nvSpPr>
        <dsp:cNvPr id="0" name=""/>
        <dsp:cNvSpPr/>
      </dsp:nvSpPr>
      <dsp:spPr>
        <a:xfrm>
          <a:off x="2827800" y="112843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63D1E5-0B69-4AC8-BFBC-614FF88ADB43}">
      <dsp:nvSpPr>
        <dsp:cNvPr id="0" name=""/>
        <dsp:cNvSpPr/>
      </dsp:nvSpPr>
      <dsp:spPr>
        <a:xfrm>
          <a:off x="2242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Identify opportunities </a:t>
          </a:r>
        </a:p>
      </dsp:txBody>
      <dsp:txXfrm>
        <a:off x="2242800" y="2334438"/>
        <a:ext cx="1800000" cy="720000"/>
      </dsp:txXfrm>
    </dsp:sp>
    <dsp:sp modelId="{744D26FC-32D5-4AF5-B61F-83AE50A288E0}">
      <dsp:nvSpPr>
        <dsp:cNvPr id="0" name=""/>
        <dsp:cNvSpPr/>
      </dsp:nvSpPr>
      <dsp:spPr>
        <a:xfrm>
          <a:off x="4708800" y="894438"/>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89D2C6-99DF-407D-AFA8-2EA5D8C9A514}">
      <dsp:nvSpPr>
        <dsp:cNvPr id="0" name=""/>
        <dsp:cNvSpPr/>
      </dsp:nvSpPr>
      <dsp:spPr>
        <a:xfrm>
          <a:off x="4942800" y="112843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AA1175-1643-466A-A8CB-142E6F6E0834}">
      <dsp:nvSpPr>
        <dsp:cNvPr id="0" name=""/>
        <dsp:cNvSpPr/>
      </dsp:nvSpPr>
      <dsp:spPr>
        <a:xfrm>
          <a:off x="435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Launch new products</a:t>
          </a:r>
        </a:p>
      </dsp:txBody>
      <dsp:txXfrm>
        <a:off x="4357800" y="2334438"/>
        <a:ext cx="1800000" cy="720000"/>
      </dsp:txXfrm>
    </dsp:sp>
    <dsp:sp modelId="{5D48CED7-D74C-4AFE-9EA9-A5BABD2AA439}">
      <dsp:nvSpPr>
        <dsp:cNvPr id="0" name=""/>
        <dsp:cNvSpPr/>
      </dsp:nvSpPr>
      <dsp:spPr>
        <a:xfrm>
          <a:off x="6823800" y="894438"/>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059A8-1122-482B-B828-4DECF95BEFC4}">
      <dsp:nvSpPr>
        <dsp:cNvPr id="0" name=""/>
        <dsp:cNvSpPr/>
      </dsp:nvSpPr>
      <dsp:spPr>
        <a:xfrm>
          <a:off x="7057800" y="112843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B89DF6-55F8-42D4-B507-611353D6C9BA}">
      <dsp:nvSpPr>
        <dsp:cNvPr id="0" name=""/>
        <dsp:cNvSpPr/>
      </dsp:nvSpPr>
      <dsp:spPr>
        <a:xfrm>
          <a:off x="6472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Serve customers</a:t>
          </a:r>
        </a:p>
      </dsp:txBody>
      <dsp:txXfrm>
        <a:off x="6472800" y="2334438"/>
        <a:ext cx="1800000" cy="720000"/>
      </dsp:txXfrm>
    </dsp:sp>
    <dsp:sp modelId="{CADFA22B-30DD-483F-98DF-D894BF402220}">
      <dsp:nvSpPr>
        <dsp:cNvPr id="0" name=""/>
        <dsp:cNvSpPr/>
      </dsp:nvSpPr>
      <dsp:spPr>
        <a:xfrm>
          <a:off x="8938800" y="894438"/>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E0B99-AB4D-46F1-84CF-3CEA63D8D4F2}">
      <dsp:nvSpPr>
        <dsp:cNvPr id="0" name=""/>
        <dsp:cNvSpPr/>
      </dsp:nvSpPr>
      <dsp:spPr>
        <a:xfrm>
          <a:off x="9172800" y="112843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5C516A-A94F-4AFF-9050-7978275A1ECD}">
      <dsp:nvSpPr>
        <dsp:cNvPr id="0" name=""/>
        <dsp:cNvSpPr/>
      </dsp:nvSpPr>
      <dsp:spPr>
        <a:xfrm>
          <a:off x="858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Make thoughtful decisions</a:t>
          </a:r>
        </a:p>
      </dsp:txBody>
      <dsp:txXfrm>
        <a:off x="8587800" y="2334438"/>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0BD76-EEBF-4EF5-809F-0239E9D22A29}">
      <dsp:nvSpPr>
        <dsp:cNvPr id="0" name=""/>
        <dsp:cNvSpPr/>
      </dsp:nvSpPr>
      <dsp:spPr>
        <a:xfrm>
          <a:off x="973190" y="785492"/>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AF524-87FD-44BA-93B2-AAB0DBB2D6A0}">
      <dsp:nvSpPr>
        <dsp:cNvPr id="0" name=""/>
        <dsp:cNvSpPr/>
      </dsp:nvSpPr>
      <dsp:spPr>
        <a:xfrm>
          <a:off x="1242597" y="1054900"/>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0DCFBC-F1C2-4B3A-BB73-6F83179159AE}">
      <dsp:nvSpPr>
        <dsp:cNvPr id="0" name=""/>
        <dsp:cNvSpPr/>
      </dsp:nvSpPr>
      <dsp:spPr>
        <a:xfrm>
          <a:off x="569079"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Stakeholders</a:t>
          </a:r>
        </a:p>
      </dsp:txBody>
      <dsp:txXfrm>
        <a:off x="569079" y="2443382"/>
        <a:ext cx="2072362" cy="720000"/>
      </dsp:txXfrm>
    </dsp:sp>
    <dsp:sp modelId="{43B4E6CC-7B86-496D-AC75-D6BAD4852CA3}">
      <dsp:nvSpPr>
        <dsp:cNvPr id="0" name=""/>
        <dsp:cNvSpPr/>
      </dsp:nvSpPr>
      <dsp:spPr>
        <a:xfrm>
          <a:off x="3408216" y="785492"/>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E4DF8-4B07-4C82-BAB0-0E9B787BCD7C}">
      <dsp:nvSpPr>
        <dsp:cNvPr id="0" name=""/>
        <dsp:cNvSpPr/>
      </dsp:nvSpPr>
      <dsp:spPr>
        <a:xfrm>
          <a:off x="3677623" y="105490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59694B-1D51-4148-8297-21D1F00AB831}">
      <dsp:nvSpPr>
        <dsp:cNvPr id="0" name=""/>
        <dsp:cNvSpPr/>
      </dsp:nvSpPr>
      <dsp:spPr>
        <a:xfrm>
          <a:off x="3004105"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Peers</a:t>
          </a:r>
        </a:p>
      </dsp:txBody>
      <dsp:txXfrm>
        <a:off x="3004105" y="2443382"/>
        <a:ext cx="2072362" cy="720000"/>
      </dsp:txXfrm>
    </dsp:sp>
    <dsp:sp modelId="{8318BCB4-3C1B-4648-86E1-02E789CE107E}">
      <dsp:nvSpPr>
        <dsp:cNvPr id="0" name=""/>
        <dsp:cNvSpPr/>
      </dsp:nvSpPr>
      <dsp:spPr>
        <a:xfrm>
          <a:off x="5843242" y="785492"/>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464686-06F1-4D83-9AE7-E8EF9F93A405}">
      <dsp:nvSpPr>
        <dsp:cNvPr id="0" name=""/>
        <dsp:cNvSpPr/>
      </dsp:nvSpPr>
      <dsp:spPr>
        <a:xfrm>
          <a:off x="6112649" y="1054900"/>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8130AF-A247-488C-BED4-51644F645DFB}">
      <dsp:nvSpPr>
        <dsp:cNvPr id="0" name=""/>
        <dsp:cNvSpPr/>
      </dsp:nvSpPr>
      <dsp:spPr>
        <a:xfrm>
          <a:off x="5439131"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Domain SME</a:t>
          </a:r>
        </a:p>
      </dsp:txBody>
      <dsp:txXfrm>
        <a:off x="5439131" y="2443382"/>
        <a:ext cx="2072362" cy="720000"/>
      </dsp:txXfrm>
    </dsp:sp>
    <dsp:sp modelId="{38B63FA0-5354-4B4F-8507-65DAEADFE640}">
      <dsp:nvSpPr>
        <dsp:cNvPr id="0" name=""/>
        <dsp:cNvSpPr/>
      </dsp:nvSpPr>
      <dsp:spPr>
        <a:xfrm>
          <a:off x="8278268" y="785492"/>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1CAB0-0E30-4068-BC82-EE4C7B27836F}">
      <dsp:nvSpPr>
        <dsp:cNvPr id="0" name=""/>
        <dsp:cNvSpPr/>
      </dsp:nvSpPr>
      <dsp:spPr>
        <a:xfrm>
          <a:off x="8547675" y="1054900"/>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696084-CCA7-4746-9A0F-EDD5745BFB7B}">
      <dsp:nvSpPr>
        <dsp:cNvPr id="0" name=""/>
        <dsp:cNvSpPr/>
      </dsp:nvSpPr>
      <dsp:spPr>
        <a:xfrm>
          <a:off x="7874157"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Training </a:t>
          </a:r>
        </a:p>
      </dsp:txBody>
      <dsp:txXfrm>
        <a:off x="7874157" y="2443382"/>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4E15D-B248-4CF9-B637-00386E466AFC}" type="datetimeFigureOut">
              <a:rPr lang="en-US" smtClean="0"/>
              <a:t>11/23/2022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B598A-4CD5-4D9B-B51F-023A623CD7DD}" type="slidenum">
              <a:rPr lang="en-US" smtClean="0"/>
              <a:t>‹#›</a:t>
            </a:fld>
            <a:endParaRPr lang="en-US"/>
          </a:p>
        </p:txBody>
      </p:sp>
    </p:spTree>
    <p:extLst>
      <p:ext uri="{BB962C8B-B14F-4D97-AF65-F5344CB8AC3E}">
        <p14:creationId xmlns:p14="http://schemas.microsoft.com/office/powerpoint/2010/main" val="116427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r>
              <a:rPr lang="en-US" baseline="0" dirty="0"/>
              <a:t> analysis is ubiquitous in the DoD.  From aircraft telemetry, to intelligence, finance and training records – members of the DoD are using their skills to draw insight from data.  </a:t>
            </a:r>
            <a:endParaRPr lang="en-US" dirty="0"/>
          </a:p>
        </p:txBody>
      </p:sp>
      <p:sp>
        <p:nvSpPr>
          <p:cNvPr id="4" name="Slide Number Placeholder 3"/>
          <p:cNvSpPr>
            <a:spLocks noGrp="1"/>
          </p:cNvSpPr>
          <p:nvPr>
            <p:ph type="sldNum" sz="quarter" idx="10"/>
          </p:nvPr>
        </p:nvSpPr>
        <p:spPr/>
        <p:txBody>
          <a:bodyPr/>
          <a:lstStyle/>
          <a:p>
            <a:fld id="{F02B598A-4CD5-4D9B-B51F-023A623CD7DD}" type="slidenum">
              <a:rPr lang="en-US" smtClean="0"/>
              <a:t>2</a:t>
            </a:fld>
            <a:endParaRPr lang="en-US"/>
          </a:p>
        </p:txBody>
      </p:sp>
    </p:spTree>
    <p:extLst>
      <p:ext uri="{BB962C8B-B14F-4D97-AF65-F5344CB8AC3E}">
        <p14:creationId xmlns:p14="http://schemas.microsoft.com/office/powerpoint/2010/main" val="2116161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purposes were described</a:t>
            </a:r>
            <a:r>
              <a:rPr lang="en-US" baseline="0" dirty="0"/>
              <a:t> in the Google Data Analytics certificate program, and while they are commercial industry centered, they apply to the DOD as well.</a:t>
            </a:r>
          </a:p>
          <a:p>
            <a:endParaRPr lang="en-US" baseline="0" dirty="0"/>
          </a:p>
          <a:p>
            <a:r>
              <a:rPr lang="en-US" baseline="0" dirty="0"/>
              <a:t>As a data scientist or data analyst, you’ll find that your projects are primarily driven toward achieving one of these outcomes:</a:t>
            </a:r>
          </a:p>
          <a:p>
            <a:pPr marL="228600" indent="-228600">
              <a:buFont typeface="+mj-lt"/>
              <a:buAutoNum type="arabicPeriod"/>
            </a:pPr>
            <a:r>
              <a:rPr lang="en-US" baseline="0" dirty="0"/>
              <a:t>Improve processes:  Such as making squadron operations more efficient, identifying and removing redundancy, more targeted data collection</a:t>
            </a:r>
          </a:p>
          <a:p>
            <a:pPr marL="228600" indent="-228600">
              <a:buFont typeface="+mj-lt"/>
              <a:buAutoNum type="arabicPeriod"/>
            </a:pPr>
            <a:r>
              <a:rPr lang="en-US" baseline="0" dirty="0"/>
              <a:t>Identify opportunities: By finding connections between different processes, actors, or organizations, you can identify new opportunities for improved production </a:t>
            </a:r>
          </a:p>
          <a:p>
            <a:pPr marL="228600" indent="-228600">
              <a:buFont typeface="+mj-lt"/>
              <a:buAutoNum type="arabicPeriod"/>
            </a:pPr>
            <a:r>
              <a:rPr lang="en-US" baseline="0" dirty="0"/>
              <a:t>Launch new products: Creating dashboards that summarize live data, creating data tools for the average workforce, </a:t>
            </a:r>
          </a:p>
          <a:p>
            <a:pPr marL="228600" indent="-228600">
              <a:buFont typeface="+mj-lt"/>
              <a:buAutoNum type="arabicPeriod"/>
            </a:pPr>
            <a:r>
              <a:rPr lang="en-US" baseline="0" dirty="0"/>
              <a:t>Serve customers:  In addition to the warfighter, your customer could be the mission owner, your organization leadership, or a partner organization depending on your data products</a:t>
            </a:r>
          </a:p>
          <a:p>
            <a:pPr marL="228600" indent="-228600">
              <a:buFont typeface="+mj-lt"/>
              <a:buAutoNum type="arabicPeriod"/>
            </a:pPr>
            <a:r>
              <a:rPr lang="en-US" baseline="0" dirty="0"/>
              <a:t>Make thoughtful decisions: You can summarize insights and help senior leaders make thoughtful decisions</a:t>
            </a:r>
            <a:endParaRPr lang="en-US" dirty="0"/>
          </a:p>
        </p:txBody>
      </p:sp>
      <p:sp>
        <p:nvSpPr>
          <p:cNvPr id="4" name="Slide Number Placeholder 3"/>
          <p:cNvSpPr>
            <a:spLocks noGrp="1"/>
          </p:cNvSpPr>
          <p:nvPr>
            <p:ph type="sldNum" sz="quarter" idx="10"/>
          </p:nvPr>
        </p:nvSpPr>
        <p:spPr/>
        <p:txBody>
          <a:bodyPr/>
          <a:lstStyle/>
          <a:p>
            <a:fld id="{F02B598A-4CD5-4D9B-B51F-023A623CD7DD}" type="slidenum">
              <a:rPr lang="en-US" smtClean="0"/>
              <a:t>3</a:t>
            </a:fld>
            <a:endParaRPr lang="en-US"/>
          </a:p>
        </p:txBody>
      </p:sp>
    </p:spTree>
    <p:extLst>
      <p:ext uri="{BB962C8B-B14F-4D97-AF65-F5344CB8AC3E}">
        <p14:creationId xmlns:p14="http://schemas.microsoft.com/office/powerpoint/2010/main" val="347100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work alone</a:t>
            </a:r>
            <a:r>
              <a:rPr lang="en-US" baseline="0" dirty="0"/>
              <a:t> as a data scientists.  </a:t>
            </a:r>
          </a:p>
          <a:p>
            <a:pPr marL="171450" indent="-171450">
              <a:buFont typeface="Arial" panose="020B0604020202020204" pitchFamily="34" charset="0"/>
              <a:buChar char="•"/>
            </a:pPr>
            <a:r>
              <a:rPr lang="en-US" baseline="0" dirty="0"/>
              <a:t>You’ll engage with the Stakeholder, who owns the mission and will help you identify the project goal.</a:t>
            </a:r>
          </a:p>
          <a:p>
            <a:pPr marL="171450" indent="-171450">
              <a:buFont typeface="Arial" panose="020B0604020202020204" pitchFamily="34" charset="0"/>
              <a:buChar char="•"/>
            </a:pPr>
            <a:r>
              <a:rPr lang="en-US" baseline="0" dirty="0"/>
              <a:t>The Domain SME will usually work in the same organization as the Stakeholder.  </a:t>
            </a:r>
          </a:p>
          <a:p>
            <a:pPr marL="628650" lvl="1" indent="-171450">
              <a:buFont typeface="Arial" panose="020B0604020202020204" pitchFamily="34" charset="0"/>
              <a:buChar char="•"/>
            </a:pPr>
            <a:r>
              <a:rPr lang="en-US" baseline="0" dirty="0"/>
              <a:t>He or she will be your focal point for understanding the domain or subject area that the data and mission relate to</a:t>
            </a:r>
          </a:p>
          <a:p>
            <a:pPr marL="628650" lvl="1" indent="-171450">
              <a:buFont typeface="Arial" panose="020B0604020202020204" pitchFamily="34" charset="0"/>
              <a:buChar char="•"/>
            </a:pPr>
            <a:r>
              <a:rPr lang="en-US" baseline="0" dirty="0"/>
              <a:t>For example, they may be a pilot, intelligence or cyber analyst or maintainer.  </a:t>
            </a:r>
          </a:p>
          <a:p>
            <a:pPr marL="171450" lvl="0" indent="-171450">
              <a:buFont typeface="Arial" panose="020B0604020202020204" pitchFamily="34" charset="0"/>
              <a:buChar char="•"/>
            </a:pPr>
            <a:r>
              <a:rPr lang="en-US" baseline="0" dirty="0"/>
              <a:t>You should also build out a network of peers.  </a:t>
            </a:r>
          </a:p>
          <a:p>
            <a:pPr marL="628650" lvl="1" indent="-171450">
              <a:buFont typeface="Arial" panose="020B0604020202020204" pitchFamily="34" charset="0"/>
              <a:buChar char="•"/>
            </a:pPr>
            <a:r>
              <a:rPr lang="en-US" baseline="0" dirty="0"/>
              <a:t>You cannot know all the different areas of data science.  </a:t>
            </a:r>
          </a:p>
          <a:p>
            <a:pPr marL="628650" lvl="1" indent="-171450">
              <a:buFont typeface="Arial" panose="020B0604020202020204" pitchFamily="34" charset="0"/>
              <a:buChar char="•"/>
            </a:pPr>
            <a:r>
              <a:rPr lang="en-US" baseline="0" dirty="0"/>
              <a:t>You should rely on different people who are experts in different areas to consult with during a project</a:t>
            </a:r>
          </a:p>
          <a:p>
            <a:pPr marL="628650" lvl="1" indent="-171450">
              <a:buFont typeface="Arial" panose="020B0604020202020204" pitchFamily="34" charset="0"/>
              <a:buChar char="•"/>
            </a:pPr>
            <a:r>
              <a:rPr lang="en-US" baseline="0" dirty="0"/>
              <a:t>These could include data architects, data engineers, data visualization experts, and statisticians</a:t>
            </a:r>
          </a:p>
          <a:p>
            <a:pPr marL="171450" lvl="0" indent="-171450">
              <a:buFont typeface="Arial" panose="020B0604020202020204" pitchFamily="34" charset="0"/>
              <a:buChar char="•"/>
            </a:pPr>
            <a:r>
              <a:rPr lang="en-US" baseline="0" dirty="0"/>
              <a:t>Finally, it is also impossible to know the complete set of tools of the data science trade</a:t>
            </a:r>
          </a:p>
          <a:p>
            <a:pPr marL="628650" lvl="1" indent="-171450">
              <a:buFont typeface="Arial" panose="020B0604020202020204" pitchFamily="34" charset="0"/>
              <a:buChar char="•"/>
            </a:pPr>
            <a:r>
              <a:rPr lang="en-US" baseline="0" dirty="0"/>
              <a:t>Know where to find training for the specific areas you need for your project</a:t>
            </a:r>
          </a:p>
          <a:p>
            <a:pPr marL="628650" lvl="1" indent="-171450">
              <a:buFont typeface="Arial" panose="020B0604020202020204" pitchFamily="34" charset="0"/>
              <a:buChar char="•"/>
            </a:pPr>
            <a:r>
              <a:rPr lang="en-US" baseline="0" dirty="0"/>
              <a:t>AFIT has a longer 5 quarter data analytics certificate program as well as a Masters in Data Science program</a:t>
            </a:r>
          </a:p>
          <a:p>
            <a:pPr marL="628650" lvl="1" indent="-171450">
              <a:buFont typeface="Arial" panose="020B0604020202020204" pitchFamily="34" charset="0"/>
              <a:buChar char="•"/>
            </a:pPr>
            <a:r>
              <a:rPr lang="en-US" baseline="0" dirty="0"/>
              <a:t>There are also many online resources and classes you can take, including the DOD’s Digital University, and </a:t>
            </a:r>
            <a:r>
              <a:rPr lang="en-US" baseline="0" dirty="0" err="1"/>
              <a:t>LinkedInLearning</a:t>
            </a:r>
            <a:r>
              <a:rPr lang="en-US" baseline="0" dirty="0"/>
              <a:t> through DAU</a:t>
            </a:r>
            <a:endParaRPr lang="en-US" dirty="0"/>
          </a:p>
        </p:txBody>
      </p:sp>
      <p:sp>
        <p:nvSpPr>
          <p:cNvPr id="4" name="Slide Number Placeholder 3"/>
          <p:cNvSpPr>
            <a:spLocks noGrp="1"/>
          </p:cNvSpPr>
          <p:nvPr>
            <p:ph type="sldNum" sz="quarter" idx="10"/>
          </p:nvPr>
        </p:nvSpPr>
        <p:spPr/>
        <p:txBody>
          <a:bodyPr/>
          <a:lstStyle/>
          <a:p>
            <a:fld id="{F02B598A-4CD5-4D9B-B51F-023A623CD7DD}" type="slidenum">
              <a:rPr lang="en-US" smtClean="0"/>
              <a:t>4</a:t>
            </a:fld>
            <a:endParaRPr lang="en-US"/>
          </a:p>
        </p:txBody>
      </p:sp>
    </p:spTree>
    <p:extLst>
      <p:ext uri="{BB962C8B-B14F-4D97-AF65-F5344CB8AC3E}">
        <p14:creationId xmlns:p14="http://schemas.microsoft.com/office/powerpoint/2010/main" val="429241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now lets talk</a:t>
            </a:r>
            <a:r>
              <a:rPr lang="en-US" baseline="0" dirty="0">
                <a:cs typeface="Calibri"/>
              </a:rPr>
              <a:t> a bit about taking a structure approach to your data science project.  </a:t>
            </a:r>
          </a:p>
          <a:p>
            <a:endParaRPr lang="en-US" baseline="0" dirty="0">
              <a:cs typeface="Calibri"/>
            </a:endParaRPr>
          </a:p>
          <a:p>
            <a:r>
              <a:rPr lang="en-US" dirty="0">
                <a:cs typeface="Calibri"/>
              </a:rPr>
              <a:t>Many</a:t>
            </a:r>
            <a:r>
              <a:rPr lang="en-US" baseline="0" dirty="0">
                <a:cs typeface="Calibri"/>
              </a:rPr>
              <a:t> different references describe the data science workflow, which is the project from start of finish of a data science project.</a:t>
            </a:r>
          </a:p>
          <a:p>
            <a:endParaRPr lang="en-US" baseline="0" dirty="0">
              <a:cs typeface="Calibri"/>
            </a:endParaRPr>
          </a:p>
          <a:p>
            <a:r>
              <a:rPr lang="en-US" baseline="0" dirty="0">
                <a:cs typeface="Calibri"/>
              </a:rPr>
              <a:t>They largely agree on the steps presented here. </a:t>
            </a:r>
          </a:p>
          <a:p>
            <a:pPr marL="228600" indent="-228600">
              <a:buFont typeface="+mj-lt"/>
              <a:buAutoNum type="arabicPeriod"/>
            </a:pPr>
            <a:r>
              <a:rPr lang="en-US" baseline="0" dirty="0">
                <a:cs typeface="Calibri"/>
              </a:rPr>
              <a:t>First, create a project goal by engaging with your stakeholder.  This is the mission owner who has the information gap that he hopes you can fill.</a:t>
            </a:r>
          </a:p>
          <a:p>
            <a:pPr marL="685800" lvl="1" indent="-228600">
              <a:buFont typeface="+mj-lt"/>
              <a:buAutoNum type="arabicPeriod"/>
            </a:pPr>
            <a:r>
              <a:rPr lang="en-US" baseline="0" dirty="0">
                <a:cs typeface="Calibri"/>
              </a:rPr>
              <a:t>We’ll talk a little more about that in the next slide  </a:t>
            </a:r>
          </a:p>
          <a:p>
            <a:pPr marL="228600" lvl="0" indent="-228600">
              <a:buFont typeface="+mj-lt"/>
              <a:buAutoNum type="arabicPeriod"/>
            </a:pPr>
            <a:r>
              <a:rPr lang="en-US" baseline="0" dirty="0">
                <a:cs typeface="Calibri"/>
              </a:rPr>
              <a:t>In the Prepare and Plan stage, you’ll assess the quality of the data that you have, make sure you have access to it, verify that it was ethically sourced, and identify potential for bias early on</a:t>
            </a:r>
          </a:p>
          <a:p>
            <a:pPr marL="228600" lvl="0" indent="-228600">
              <a:buFont typeface="+mj-lt"/>
              <a:buAutoNum type="arabicPeriod"/>
            </a:pPr>
            <a:r>
              <a:rPr lang="en-US" baseline="0" dirty="0">
                <a:cs typeface="Calibri"/>
              </a:rPr>
              <a:t>In the Process phase, you’ll clean the data to get it ready for analysis</a:t>
            </a:r>
          </a:p>
          <a:p>
            <a:pPr marL="228600" lvl="0" indent="-228600">
              <a:buFont typeface="+mj-lt"/>
              <a:buAutoNum type="arabicPeriod"/>
            </a:pPr>
            <a:r>
              <a:rPr lang="en-US" baseline="0" dirty="0">
                <a:cs typeface="Calibri"/>
              </a:rPr>
              <a:t>In the Analyze phase, you’ll analyze the data to look for trends, new connections, or build models to predict or categorize </a:t>
            </a:r>
          </a:p>
          <a:p>
            <a:pPr marL="228600" lvl="0" indent="-228600">
              <a:buFont typeface="+mj-lt"/>
              <a:buAutoNum type="arabicPeriod"/>
            </a:pPr>
            <a:r>
              <a:rPr lang="en-US" baseline="0" dirty="0">
                <a:cs typeface="Calibri"/>
              </a:rPr>
              <a:t>Finally in the Share and Act phase, you’ll present the story that the data is telling in a way that is easy for the stakeholder to understand and make decisions on.</a:t>
            </a:r>
            <a:endParaRPr lang="en-US" dirty="0">
              <a:cs typeface="Calibri"/>
            </a:endParaRPr>
          </a:p>
        </p:txBody>
      </p:sp>
      <p:sp>
        <p:nvSpPr>
          <p:cNvPr id="4" name="Slide Number Placeholder 3"/>
          <p:cNvSpPr>
            <a:spLocks noGrp="1"/>
          </p:cNvSpPr>
          <p:nvPr>
            <p:ph type="sldNum" sz="quarter" idx="5"/>
          </p:nvPr>
        </p:nvSpPr>
        <p:spPr/>
        <p:txBody>
          <a:bodyPr/>
          <a:lstStyle/>
          <a:p>
            <a:fld id="{5A3452FB-7274-4E52-B585-59AB70EBCA41}" type="slidenum">
              <a:rPr lang="en-US" smtClean="0"/>
              <a:t>5</a:t>
            </a:fld>
            <a:endParaRPr lang="en-US"/>
          </a:p>
        </p:txBody>
      </p:sp>
    </p:spTree>
    <p:extLst>
      <p:ext uri="{BB962C8B-B14F-4D97-AF65-F5344CB8AC3E}">
        <p14:creationId xmlns:p14="http://schemas.microsoft.com/office/powerpoint/2010/main" val="1689169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At the initial meeting, the mission owner will describe what they need</a:t>
            </a:r>
          </a:p>
          <a:p>
            <a:pPr marL="685800" lvl="1" indent="-228600">
              <a:buAutoNum type="arabicPeriod"/>
            </a:pPr>
            <a:r>
              <a:rPr lang="en-US" dirty="0"/>
              <a:t>An example of a bad project goal is if the stakeholder comes to you and says that he or she has a large collection of data, and can you see if there’s something interesting in there.</a:t>
            </a:r>
            <a:endParaRPr lang="en-US" dirty="0">
              <a:ea typeface="Calibri"/>
              <a:cs typeface="Calibri"/>
            </a:endParaRPr>
          </a:p>
          <a:p>
            <a:pPr marL="685800" lvl="1" indent="-228600">
              <a:buAutoNum type="arabicPeriod"/>
            </a:pPr>
            <a:r>
              <a:rPr lang="en-US" dirty="0"/>
              <a:t>This kind of project is too open-ended and likely to fail as you don’t know what “interesting” means or if it would help the mission.</a:t>
            </a:r>
            <a:endParaRPr lang="en-US" dirty="0">
              <a:ea typeface="Calibri"/>
              <a:cs typeface="Calibri"/>
            </a:endParaRPr>
          </a:p>
          <a:p>
            <a:pPr marL="228600" indent="-228600">
              <a:buAutoNum type="arabicPeriod"/>
            </a:pPr>
            <a:r>
              <a:rPr lang="en-US" dirty="0"/>
              <a:t>Ask questions such as </a:t>
            </a:r>
            <a:endParaRPr lang="en-US" dirty="0">
              <a:ea typeface="Calibri"/>
              <a:cs typeface="Calibri"/>
            </a:endParaRPr>
          </a:p>
          <a:p>
            <a:pPr marL="685800" lvl="1" indent="-228600">
              <a:buAutoNum type="arabicPeriod"/>
            </a:pPr>
            <a:r>
              <a:rPr lang="en-US" dirty="0"/>
              <a:t>What kind of results are needed?</a:t>
            </a:r>
            <a:endParaRPr lang="en-US" dirty="0">
              <a:ea typeface="Calibri"/>
              <a:cs typeface="Calibri"/>
            </a:endParaRPr>
          </a:p>
          <a:p>
            <a:pPr marL="685800" lvl="1" indent="-228600">
              <a:buAutoNum type="arabicPeriod"/>
            </a:pPr>
            <a:r>
              <a:rPr lang="en-US" dirty="0"/>
              <a:t>Who will be informed?</a:t>
            </a:r>
            <a:endParaRPr lang="en-US" dirty="0">
              <a:ea typeface="Calibri"/>
              <a:cs typeface="Calibri"/>
            </a:endParaRPr>
          </a:p>
          <a:p>
            <a:pPr marL="685800" lvl="1" indent="-228600">
              <a:buAutoNum type="arabicPeriod"/>
            </a:pPr>
            <a:r>
              <a:rPr lang="en-US" dirty="0"/>
              <a:t>How quickly does a decision need to be made?</a:t>
            </a:r>
            <a:endParaRPr lang="en-US" dirty="0">
              <a:ea typeface="Calibri"/>
              <a:cs typeface="Calibri"/>
            </a:endParaRPr>
          </a:p>
          <a:p>
            <a:pPr marL="228600" indent="-228600">
              <a:buAutoNum type="arabicPeriod"/>
            </a:pPr>
            <a:r>
              <a:rPr lang="en-US" dirty="0"/>
              <a:t>Refer to slide 3, and ask the stakeholder if there’s anything you can do to improve a process, identify opportunities, create a new data product, serve customers or help them make decisions.</a:t>
            </a:r>
            <a:endParaRPr lang="en-US" dirty="0">
              <a:ea typeface="Calibri"/>
              <a:cs typeface="Calibri"/>
            </a:endParaRPr>
          </a:p>
          <a:p>
            <a:pPr marL="228600" indent="-228600">
              <a:buAutoNum type="arabicPeriod"/>
            </a:pPr>
            <a:r>
              <a:rPr lang="en-US" dirty="0"/>
              <a:t>At the end of the meeting, remember to ask the stakeholder for a SME that you can work with throughout the project</a:t>
            </a:r>
            <a:endParaRPr lang="en-US" dirty="0">
              <a:ea typeface="Calibri"/>
              <a:cs typeface="Calibri"/>
            </a:endParaRPr>
          </a:p>
          <a:p>
            <a:pPr marL="228600" indent="-228600">
              <a:buAutoNum type="arabicPeriod"/>
            </a:pPr>
            <a:r>
              <a:rPr lang="en-US" dirty="0"/>
              <a:t>If possible, provide updates to the stakeholder at various stages instead of just at the end.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02B598A-4CD5-4D9B-B51F-023A623CD7DD}" type="slidenum">
              <a:rPr lang="en-US" smtClean="0"/>
              <a:t>7</a:t>
            </a:fld>
            <a:endParaRPr lang="en-US"/>
          </a:p>
        </p:txBody>
      </p:sp>
    </p:spTree>
    <p:extLst>
      <p:ext uri="{BB962C8B-B14F-4D97-AF65-F5344CB8AC3E}">
        <p14:creationId xmlns:p14="http://schemas.microsoft.com/office/powerpoint/2010/main" val="1409958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you’ve been introduced to the Data Science Workflow, view this video on DAU that shows how the Navy improved their operational readiness through machine learning models.  </a:t>
            </a:r>
          </a:p>
          <a:p>
            <a:endParaRPr lang="en-US" baseline="0" dirty="0"/>
          </a:p>
          <a:p>
            <a:r>
              <a:rPr lang="en-US" baseline="0" dirty="0"/>
              <a:t>Pay attention to how the stakeholder identified the goal, the data scientists depended on the domain experts, the iterations and difficulties in building a predictive model, and the importance of presenting a simple trustworthy visualization that helped the admiral make informed and quick decisions.  </a:t>
            </a:r>
            <a:endParaRPr lang="en-US" dirty="0"/>
          </a:p>
        </p:txBody>
      </p:sp>
      <p:sp>
        <p:nvSpPr>
          <p:cNvPr id="4" name="Slide Number Placeholder 3"/>
          <p:cNvSpPr>
            <a:spLocks noGrp="1"/>
          </p:cNvSpPr>
          <p:nvPr>
            <p:ph type="sldNum" sz="quarter" idx="10"/>
          </p:nvPr>
        </p:nvSpPr>
        <p:spPr/>
        <p:txBody>
          <a:bodyPr/>
          <a:lstStyle/>
          <a:p>
            <a:fld id="{F02B598A-4CD5-4D9B-B51F-023A623CD7DD}" type="slidenum">
              <a:rPr lang="en-US" smtClean="0"/>
              <a:t>7</a:t>
            </a:fld>
            <a:endParaRPr lang="en-US"/>
          </a:p>
        </p:txBody>
      </p:sp>
    </p:spTree>
    <p:extLst>
      <p:ext uri="{BB962C8B-B14F-4D97-AF65-F5344CB8AC3E}">
        <p14:creationId xmlns:p14="http://schemas.microsoft.com/office/powerpoint/2010/main" val="2898399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you’ll go through a python refresher.  This is not even close to being comprehensive.  It simply goes over the tools and functions you are most likely to encounter during this course.  </a:t>
            </a:r>
          </a:p>
          <a:p>
            <a:r>
              <a:rPr lang="en-US" baseline="0" dirty="0"/>
              <a:t>AFIT/LS will be offering soon a short course on Python programming.  Further, the AFIT Data Analytics certificate course offers a quarter length Python course.  In addition, there are several Python online courses available through DAU’s partnership with </a:t>
            </a:r>
            <a:r>
              <a:rPr lang="en-US" baseline="0" dirty="0" err="1"/>
              <a:t>LinkedInLearning</a:t>
            </a:r>
            <a:r>
              <a:rPr lang="en-US" baseline="0" dirty="0"/>
              <a:t>, as well as Digital </a:t>
            </a:r>
            <a:r>
              <a:rPr lang="en-US" baseline="0" dirty="0" err="1"/>
              <a:t>Univeristy</a:t>
            </a:r>
            <a:r>
              <a:rPr lang="en-US" baseline="0" dirty="0"/>
              <a:t> (https://digitalu.af.mil/)</a:t>
            </a:r>
          </a:p>
        </p:txBody>
      </p:sp>
      <p:sp>
        <p:nvSpPr>
          <p:cNvPr id="4" name="Slide Number Placeholder 3"/>
          <p:cNvSpPr>
            <a:spLocks noGrp="1"/>
          </p:cNvSpPr>
          <p:nvPr>
            <p:ph type="sldNum" sz="quarter" idx="10"/>
          </p:nvPr>
        </p:nvSpPr>
        <p:spPr/>
        <p:txBody>
          <a:bodyPr/>
          <a:lstStyle/>
          <a:p>
            <a:fld id="{F02B598A-4CD5-4D9B-B51F-023A623CD7DD}" type="slidenum">
              <a:rPr lang="en-US" smtClean="0"/>
              <a:t>8</a:t>
            </a:fld>
            <a:endParaRPr lang="en-US"/>
          </a:p>
        </p:txBody>
      </p:sp>
    </p:spTree>
    <p:extLst>
      <p:ext uri="{BB962C8B-B14F-4D97-AF65-F5344CB8AC3E}">
        <p14:creationId xmlns:p14="http://schemas.microsoft.com/office/powerpoint/2010/main" val="3951571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11/23/2022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Science and You</a:t>
            </a:r>
          </a:p>
        </p:txBody>
      </p:sp>
      <p:sp>
        <p:nvSpPr>
          <p:cNvPr id="3" name="Subtitle 2"/>
          <p:cNvSpPr>
            <a:spLocks noGrp="1"/>
          </p:cNvSpPr>
          <p:nvPr>
            <p:ph type="subTitle" idx="1"/>
          </p:nvPr>
        </p:nvSpPr>
        <p:spPr/>
        <p:txBody>
          <a:bodyPr/>
          <a:lstStyle/>
          <a:p>
            <a:r>
              <a:rPr lang="en-US" dirty="0"/>
              <a:t>WKSP 722 Module 1, Lesson 1</a:t>
            </a:r>
          </a:p>
        </p:txBody>
      </p:sp>
    </p:spTree>
    <p:extLst>
      <p:ext uri="{BB962C8B-B14F-4D97-AF65-F5344CB8AC3E}">
        <p14:creationId xmlns:p14="http://schemas.microsoft.com/office/powerpoint/2010/main" val="47925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Driven Missions</a:t>
            </a:r>
          </a:p>
        </p:txBody>
      </p:sp>
      <p:sp>
        <p:nvSpPr>
          <p:cNvPr id="3" name="Content Placeholder 2"/>
          <p:cNvSpPr>
            <a:spLocks noGrp="1"/>
          </p:cNvSpPr>
          <p:nvPr>
            <p:ph idx="1"/>
          </p:nvPr>
        </p:nvSpPr>
        <p:spPr>
          <a:xfrm>
            <a:off x="954156" y="4664074"/>
            <a:ext cx="10515600" cy="549964"/>
          </a:xfrm>
        </p:spPr>
        <p:txBody>
          <a:bodyPr>
            <a:normAutofit/>
          </a:bodyPr>
          <a:lstStyle/>
          <a:p>
            <a:pPr marL="0" indent="0">
              <a:buNone/>
            </a:pPr>
            <a:r>
              <a:rPr lang="en-US" sz="3200" dirty="0"/>
              <a:t>… And many more!</a:t>
            </a:r>
          </a:p>
        </p:txBody>
      </p:sp>
      <p:graphicFrame>
        <p:nvGraphicFramePr>
          <p:cNvPr id="4" name="Table 3"/>
          <p:cNvGraphicFramePr>
            <a:graphicFrameLocks noGrp="1"/>
          </p:cNvGraphicFramePr>
          <p:nvPr>
            <p:extLst>
              <p:ext uri="{D42A27DB-BD31-4B8C-83A1-F6EECF244321}">
                <p14:modId xmlns:p14="http://schemas.microsoft.com/office/powerpoint/2010/main" val="4253068102"/>
              </p:ext>
            </p:extLst>
          </p:nvPr>
        </p:nvGraphicFramePr>
        <p:xfrm>
          <a:off x="1272208" y="1537251"/>
          <a:ext cx="9647583" cy="2769705"/>
        </p:xfrm>
        <a:graphic>
          <a:graphicData uri="http://schemas.openxmlformats.org/drawingml/2006/table">
            <a:tbl>
              <a:tblPr firstRow="1" bandRow="1">
                <a:tableStyleId>{5940675A-B579-460E-94D1-54222C63F5DA}</a:tableStyleId>
              </a:tblPr>
              <a:tblGrid>
                <a:gridCol w="3215861">
                  <a:extLst>
                    <a:ext uri="{9D8B030D-6E8A-4147-A177-3AD203B41FA5}">
                      <a16:colId xmlns:a16="http://schemas.microsoft.com/office/drawing/2014/main" val="629097888"/>
                    </a:ext>
                  </a:extLst>
                </a:gridCol>
                <a:gridCol w="3215861">
                  <a:extLst>
                    <a:ext uri="{9D8B030D-6E8A-4147-A177-3AD203B41FA5}">
                      <a16:colId xmlns:a16="http://schemas.microsoft.com/office/drawing/2014/main" val="136464931"/>
                    </a:ext>
                  </a:extLst>
                </a:gridCol>
                <a:gridCol w="3215861">
                  <a:extLst>
                    <a:ext uri="{9D8B030D-6E8A-4147-A177-3AD203B41FA5}">
                      <a16:colId xmlns:a16="http://schemas.microsoft.com/office/drawing/2014/main" val="682999890"/>
                    </a:ext>
                  </a:extLst>
                </a:gridCol>
              </a:tblGrid>
              <a:tr h="923235">
                <a:tc>
                  <a:txBody>
                    <a:bodyPr/>
                    <a:lstStyle/>
                    <a:p>
                      <a:pPr algn="ctr"/>
                      <a:r>
                        <a:rPr lang="en-US" sz="3200" dirty="0"/>
                        <a:t>Aircraft Telemetry</a:t>
                      </a:r>
                    </a:p>
                  </a:txBody>
                  <a:tcPr anchor="ctr"/>
                </a:tc>
                <a:tc>
                  <a:txBody>
                    <a:bodyPr/>
                    <a:lstStyle/>
                    <a:p>
                      <a:pPr algn="ctr"/>
                      <a:r>
                        <a:rPr lang="en-US" sz="3200" dirty="0"/>
                        <a:t>Intelligence</a:t>
                      </a:r>
                    </a:p>
                  </a:txBody>
                  <a:tcPr anchor="ctr"/>
                </a:tc>
                <a:tc>
                  <a:txBody>
                    <a:bodyPr/>
                    <a:lstStyle/>
                    <a:p>
                      <a:pPr algn="ctr"/>
                      <a:r>
                        <a:rPr lang="en-US" sz="3200" dirty="0"/>
                        <a:t>Finance</a:t>
                      </a:r>
                    </a:p>
                  </a:txBody>
                  <a:tcPr anchor="ctr"/>
                </a:tc>
                <a:extLst>
                  <a:ext uri="{0D108BD9-81ED-4DB2-BD59-A6C34878D82A}">
                    <a16:rowId xmlns:a16="http://schemas.microsoft.com/office/drawing/2014/main" val="867467703"/>
                  </a:ext>
                </a:extLst>
              </a:tr>
              <a:tr h="923235">
                <a:tc>
                  <a:txBody>
                    <a:bodyPr/>
                    <a:lstStyle/>
                    <a:p>
                      <a:pPr algn="ctr"/>
                      <a:r>
                        <a:rPr lang="en-US" sz="3200" dirty="0"/>
                        <a:t>Training Records</a:t>
                      </a:r>
                    </a:p>
                  </a:txBody>
                  <a:tcPr anchor="ctr"/>
                </a:tc>
                <a:tc>
                  <a:txBody>
                    <a:bodyPr/>
                    <a:lstStyle/>
                    <a:p>
                      <a:pPr algn="ctr"/>
                      <a:r>
                        <a:rPr lang="en-US" sz="3200" dirty="0"/>
                        <a:t>Maintenance</a:t>
                      </a:r>
                    </a:p>
                  </a:txBody>
                  <a:tcPr anchor="ctr"/>
                </a:tc>
                <a:tc>
                  <a:txBody>
                    <a:bodyPr/>
                    <a:lstStyle/>
                    <a:p>
                      <a:pPr algn="ctr"/>
                      <a:r>
                        <a:rPr lang="en-US" sz="3200" dirty="0"/>
                        <a:t>Contracting</a:t>
                      </a:r>
                    </a:p>
                  </a:txBody>
                  <a:tcPr anchor="ctr"/>
                </a:tc>
                <a:extLst>
                  <a:ext uri="{0D108BD9-81ED-4DB2-BD59-A6C34878D82A}">
                    <a16:rowId xmlns:a16="http://schemas.microsoft.com/office/drawing/2014/main" val="1669036749"/>
                  </a:ext>
                </a:extLst>
              </a:tr>
              <a:tr h="923235">
                <a:tc>
                  <a:txBody>
                    <a:bodyPr/>
                    <a:lstStyle/>
                    <a:p>
                      <a:pPr algn="ctr"/>
                      <a:r>
                        <a:rPr lang="en-US" sz="3200" dirty="0"/>
                        <a:t>Test</a:t>
                      </a:r>
                    </a:p>
                  </a:txBody>
                  <a:tcPr anchor="ctr"/>
                </a:tc>
                <a:tc>
                  <a:txBody>
                    <a:bodyPr/>
                    <a:lstStyle/>
                    <a:p>
                      <a:pPr algn="ctr"/>
                      <a:r>
                        <a:rPr lang="en-US" sz="3200" dirty="0"/>
                        <a:t>Logistics</a:t>
                      </a:r>
                    </a:p>
                  </a:txBody>
                  <a:tcPr anchor="ctr"/>
                </a:tc>
                <a:tc>
                  <a:txBody>
                    <a:bodyPr/>
                    <a:lstStyle/>
                    <a:p>
                      <a:pPr algn="ctr"/>
                      <a:r>
                        <a:rPr lang="en-US" sz="3200" dirty="0"/>
                        <a:t>Manning</a:t>
                      </a:r>
                    </a:p>
                  </a:txBody>
                  <a:tcPr anchor="ctr"/>
                </a:tc>
                <a:extLst>
                  <a:ext uri="{0D108BD9-81ED-4DB2-BD59-A6C34878D82A}">
                    <a16:rowId xmlns:a16="http://schemas.microsoft.com/office/drawing/2014/main" val="1397517252"/>
                  </a:ext>
                </a:extLst>
              </a:tr>
            </a:tbl>
          </a:graphicData>
        </a:graphic>
      </p:graphicFrame>
    </p:spTree>
    <p:extLst>
      <p:ext uri="{BB962C8B-B14F-4D97-AF65-F5344CB8AC3E}">
        <p14:creationId xmlns:p14="http://schemas.microsoft.com/office/powerpoint/2010/main" val="361108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Purpose</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0C4DB18-BA8A-AB44-0404-942E85322D82}"/>
              </a:ext>
            </a:extLst>
          </p:cNvPr>
          <p:cNvGraphicFramePr>
            <a:graphicFrameLocks noGrp="1"/>
          </p:cNvGraphicFramePr>
          <p:nvPr>
            <p:ph idx="1"/>
            <p:extLst>
              <p:ext uri="{D42A27DB-BD31-4B8C-83A1-F6EECF244321}">
                <p14:modId xmlns:p14="http://schemas.microsoft.com/office/powerpoint/2010/main" val="366867758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956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8961" y="3167270"/>
            <a:ext cx="3156758" cy="914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dirty="0"/>
              <a:t>Data Scientist</a:t>
            </a:r>
          </a:p>
        </p:txBody>
      </p:sp>
      <p:sp>
        <p:nvSpPr>
          <p:cNvPr id="5" name="Down Arrow 4"/>
          <p:cNvSpPr/>
          <p:nvPr/>
        </p:nvSpPr>
        <p:spPr>
          <a:xfrm>
            <a:off x="5635024" y="193213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6200000">
            <a:off x="488961" y="3167270"/>
            <a:ext cx="315675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Peers / Specialists</a:t>
            </a:r>
          </a:p>
        </p:txBody>
      </p:sp>
      <p:sp>
        <p:nvSpPr>
          <p:cNvPr id="7" name="Rectangle 6"/>
          <p:cNvSpPr/>
          <p:nvPr/>
        </p:nvSpPr>
        <p:spPr>
          <a:xfrm>
            <a:off x="4298961" y="761007"/>
            <a:ext cx="315675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Stakeholder</a:t>
            </a:r>
          </a:p>
        </p:txBody>
      </p:sp>
      <p:sp>
        <p:nvSpPr>
          <p:cNvPr id="8" name="Right Arrow 7"/>
          <p:cNvSpPr/>
          <p:nvPr/>
        </p:nvSpPr>
        <p:spPr>
          <a:xfrm>
            <a:off x="2922547" y="338215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8108960" y="3183371"/>
            <a:ext cx="315675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Training,  Resources</a:t>
            </a:r>
          </a:p>
        </p:txBody>
      </p:sp>
      <p:sp>
        <p:nvSpPr>
          <p:cNvPr id="10" name="Right Arrow 9"/>
          <p:cNvSpPr/>
          <p:nvPr/>
        </p:nvSpPr>
        <p:spPr>
          <a:xfrm rot="10800000">
            <a:off x="7853725" y="33821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8961" y="5573533"/>
            <a:ext cx="315675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Domain SME</a:t>
            </a:r>
          </a:p>
        </p:txBody>
      </p:sp>
      <p:sp>
        <p:nvSpPr>
          <p:cNvPr id="12" name="Down Arrow 11"/>
          <p:cNvSpPr/>
          <p:nvPr/>
        </p:nvSpPr>
        <p:spPr>
          <a:xfrm rot="10800000">
            <a:off x="5635024" y="433839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444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006A1-6E4A-A3E4-5E88-BB698C49134C}"/>
              </a:ext>
            </a:extLst>
          </p:cNvPr>
          <p:cNvSpPr>
            <a:spLocks noGrp="1"/>
          </p:cNvSpPr>
          <p:nvPr>
            <p:ph type="title"/>
          </p:nvPr>
        </p:nvSpPr>
        <p:spPr>
          <a:xfrm>
            <a:off x="838200" y="365125"/>
            <a:ext cx="10515600" cy="1325563"/>
          </a:xfrm>
        </p:spPr>
        <p:txBody>
          <a:bodyPr>
            <a:normAutofit/>
          </a:bodyPr>
          <a:lstStyle/>
          <a:p>
            <a:r>
              <a:rPr lang="en-US" sz="5400" dirty="0">
                <a:ea typeface="Calibri Light"/>
                <a:cs typeface="Calibri Light"/>
              </a:rPr>
              <a:t>Data Scientist Support</a:t>
            </a:r>
            <a:endParaRPr lang="en-US" sz="5400" dirty="0"/>
          </a:p>
        </p:txBody>
      </p:sp>
      <p:sp>
        <p:nvSpPr>
          <p:cNvPr id="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B16C46EE-A9B6-3B28-0163-329D99BC23AE}"/>
              </a:ext>
            </a:extLst>
          </p:cNvPr>
          <p:cNvGraphicFramePr>
            <a:graphicFrameLocks noGrp="1"/>
          </p:cNvGraphicFramePr>
          <p:nvPr>
            <p:ph idx="1"/>
            <p:extLst>
              <p:ext uri="{D42A27DB-BD31-4B8C-83A1-F6EECF244321}">
                <p14:modId xmlns:p14="http://schemas.microsoft.com/office/powerpoint/2010/main" val="335428328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30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E49-DB6F-4475-A527-30A1338A388C}"/>
              </a:ext>
            </a:extLst>
          </p:cNvPr>
          <p:cNvSpPr>
            <a:spLocks noGrp="1"/>
          </p:cNvSpPr>
          <p:nvPr>
            <p:ph type="title"/>
          </p:nvPr>
        </p:nvSpPr>
        <p:spPr>
          <a:xfrm>
            <a:off x="838200" y="365125"/>
            <a:ext cx="3870512" cy="5807915"/>
          </a:xfrm>
        </p:spPr>
        <p:txBody>
          <a:bodyPr>
            <a:normAutofit/>
          </a:bodyPr>
          <a:lstStyle/>
          <a:p>
            <a:r>
              <a:rPr lang="en-US" sz="6000" dirty="0">
                <a:cs typeface="Calibri Light"/>
              </a:rPr>
              <a:t>The Data Science Workflow</a:t>
            </a:r>
          </a:p>
        </p:txBody>
      </p:sp>
      <p:sp>
        <p:nvSpPr>
          <p:cNvPr id="3" name="Content Placeholder 2">
            <a:extLst>
              <a:ext uri="{FF2B5EF4-FFF2-40B4-BE49-F238E27FC236}">
                <a16:creationId xmlns:a16="http://schemas.microsoft.com/office/drawing/2014/main" id="{C31BB5D6-ACBC-64C3-3FF9-53B828C5B8FB}"/>
              </a:ext>
            </a:extLst>
          </p:cNvPr>
          <p:cNvSpPr>
            <a:spLocks noGrp="1"/>
          </p:cNvSpPr>
          <p:nvPr>
            <p:ph idx="1"/>
          </p:nvPr>
        </p:nvSpPr>
        <p:spPr>
          <a:xfrm>
            <a:off x="5096435" y="368861"/>
            <a:ext cx="6257365" cy="5808102"/>
          </a:xfrm>
        </p:spPr>
        <p:txBody>
          <a:bodyPr vert="horz" lIns="91440" tIns="45720" rIns="91440" bIns="45720" rtlCol="0" anchor="ctr">
            <a:normAutofit/>
          </a:bodyPr>
          <a:lstStyle/>
          <a:p>
            <a:pPr marL="0" indent="0">
              <a:lnSpc>
                <a:spcPct val="100000"/>
              </a:lnSpc>
              <a:spcBef>
                <a:spcPts val="0"/>
              </a:spcBef>
              <a:buNone/>
            </a:pPr>
            <a:r>
              <a:rPr lang="en-US" sz="5400" dirty="0">
                <a:latin typeface="Calibri Light"/>
                <a:ea typeface="+mn-lt"/>
                <a:cs typeface="Calibri Light"/>
              </a:rPr>
              <a:t>Ask questions</a:t>
            </a:r>
            <a:endParaRPr lang="en-US" sz="5400" dirty="0">
              <a:latin typeface="Calibri Light"/>
              <a:cs typeface="Calibri Light"/>
            </a:endParaRPr>
          </a:p>
          <a:p>
            <a:pPr marL="0" indent="0">
              <a:lnSpc>
                <a:spcPct val="100000"/>
              </a:lnSpc>
              <a:spcBef>
                <a:spcPts val="0"/>
              </a:spcBef>
              <a:buNone/>
            </a:pPr>
            <a:r>
              <a:rPr lang="en-US" sz="5400" dirty="0">
                <a:latin typeface="Calibri Light"/>
                <a:ea typeface="+mn-lt"/>
                <a:cs typeface="Calibri Light"/>
              </a:rPr>
              <a:t>Prepare and Plan</a:t>
            </a:r>
          </a:p>
          <a:p>
            <a:pPr marL="0" indent="0">
              <a:lnSpc>
                <a:spcPct val="100000"/>
              </a:lnSpc>
              <a:spcBef>
                <a:spcPts val="0"/>
              </a:spcBef>
              <a:buNone/>
            </a:pPr>
            <a:r>
              <a:rPr lang="en-US" sz="5400" dirty="0">
                <a:latin typeface="Calibri Light"/>
                <a:ea typeface="+mn-lt"/>
                <a:cs typeface="Calibri Light"/>
              </a:rPr>
              <a:t>Process</a:t>
            </a:r>
          </a:p>
          <a:p>
            <a:pPr marL="0" indent="0">
              <a:lnSpc>
                <a:spcPct val="100000"/>
              </a:lnSpc>
              <a:spcBef>
                <a:spcPts val="0"/>
              </a:spcBef>
              <a:buNone/>
            </a:pPr>
            <a:r>
              <a:rPr lang="en-US" sz="5400" dirty="0">
                <a:latin typeface="Calibri Light"/>
                <a:ea typeface="+mn-lt"/>
                <a:cs typeface="Calibri Light"/>
              </a:rPr>
              <a:t>Analyze </a:t>
            </a:r>
          </a:p>
          <a:p>
            <a:pPr marL="0" indent="0">
              <a:lnSpc>
                <a:spcPct val="100000"/>
              </a:lnSpc>
              <a:spcBef>
                <a:spcPts val="0"/>
              </a:spcBef>
              <a:buNone/>
            </a:pPr>
            <a:r>
              <a:rPr lang="en-US" sz="5400" dirty="0">
                <a:latin typeface="Calibri Light"/>
                <a:ea typeface="+mn-lt"/>
                <a:cs typeface="Calibri Light"/>
              </a:rPr>
              <a:t>Share and Act</a:t>
            </a:r>
            <a:endParaRPr lang="en-US" sz="5400" dirty="0">
              <a:latin typeface="Calibri Light"/>
              <a:cs typeface="Calibri Light"/>
            </a:endParaRPr>
          </a:p>
        </p:txBody>
      </p:sp>
      <p:cxnSp>
        <p:nvCxnSpPr>
          <p:cNvPr id="7" name="Straight Arrow Connector 6">
            <a:extLst>
              <a:ext uri="{FF2B5EF4-FFF2-40B4-BE49-F238E27FC236}">
                <a16:creationId xmlns:a16="http://schemas.microsoft.com/office/drawing/2014/main" id="{F0A054A0-9C46-4DBC-1EF3-F7854688571E}"/>
              </a:ext>
            </a:extLst>
          </p:cNvPr>
          <p:cNvCxnSpPr/>
          <p:nvPr/>
        </p:nvCxnSpPr>
        <p:spPr>
          <a:xfrm>
            <a:off x="4438025" y="759189"/>
            <a:ext cx="37475" cy="5271539"/>
          </a:xfrm>
          <a:prstGeom prst="straightConnector1">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75389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usiness handshake">
            <a:extLst>
              <a:ext uri="{FF2B5EF4-FFF2-40B4-BE49-F238E27FC236}">
                <a16:creationId xmlns:a16="http://schemas.microsoft.com/office/drawing/2014/main" id="{E587A0BD-972B-8339-70B3-32D7A07BB467}"/>
              </a:ext>
            </a:extLst>
          </p:cNvPr>
          <p:cNvPicPr>
            <a:picLocks noChangeAspect="1"/>
          </p:cNvPicPr>
          <p:nvPr/>
        </p:nvPicPr>
        <p:blipFill rotWithShape="1">
          <a:blip r:embed="rId3"/>
          <a:srcRect r="6062" b="2"/>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16EAEE-83AF-306F-E71D-BD3D2F4EBFFF}"/>
              </a:ext>
            </a:extLst>
          </p:cNvPr>
          <p:cNvSpPr>
            <a:spLocks noGrp="1"/>
          </p:cNvSpPr>
          <p:nvPr>
            <p:ph type="title"/>
          </p:nvPr>
        </p:nvSpPr>
        <p:spPr>
          <a:xfrm>
            <a:off x="838200" y="365125"/>
            <a:ext cx="3822189" cy="1899912"/>
          </a:xfrm>
        </p:spPr>
        <p:txBody>
          <a:bodyPr>
            <a:normAutofit/>
          </a:bodyPr>
          <a:lstStyle/>
          <a:p>
            <a:r>
              <a:rPr lang="en-US" sz="4000">
                <a:ea typeface="Calibri Light"/>
                <a:cs typeface="Calibri Light"/>
              </a:rPr>
              <a:t>Goal Generation Meeting</a:t>
            </a:r>
            <a:endParaRPr lang="en-US" sz="4000"/>
          </a:p>
        </p:txBody>
      </p:sp>
      <p:sp>
        <p:nvSpPr>
          <p:cNvPr id="8" name="Content Placeholder 7">
            <a:extLst>
              <a:ext uri="{FF2B5EF4-FFF2-40B4-BE49-F238E27FC236}">
                <a16:creationId xmlns:a16="http://schemas.microsoft.com/office/drawing/2014/main" id="{031AE9C1-747C-9B3B-D188-215E0C7E9716}"/>
              </a:ext>
            </a:extLst>
          </p:cNvPr>
          <p:cNvSpPr>
            <a:spLocks noGrp="1"/>
          </p:cNvSpPr>
          <p:nvPr>
            <p:ph idx="1"/>
          </p:nvPr>
        </p:nvSpPr>
        <p:spPr>
          <a:xfrm>
            <a:off x="295406" y="2486393"/>
            <a:ext cx="4364983" cy="4066351"/>
          </a:xfrm>
        </p:spPr>
        <p:txBody>
          <a:bodyPr vert="horz" lIns="91440" tIns="45720" rIns="91440" bIns="45720" rtlCol="0" anchor="t">
            <a:normAutofit/>
          </a:bodyPr>
          <a:lstStyle/>
          <a:p>
            <a:r>
              <a:rPr lang="en-US" sz="3200" dirty="0">
                <a:ea typeface="Calibri"/>
                <a:cs typeface="Calibri"/>
              </a:rPr>
              <a:t>Stakeholder Needs</a:t>
            </a:r>
          </a:p>
          <a:p>
            <a:r>
              <a:rPr lang="en-US" sz="3200" dirty="0">
                <a:ea typeface="Calibri"/>
                <a:cs typeface="Calibri"/>
              </a:rPr>
              <a:t>Important Questions</a:t>
            </a:r>
          </a:p>
          <a:p>
            <a:pPr lvl="1">
              <a:lnSpc>
                <a:spcPct val="100000"/>
              </a:lnSpc>
              <a:spcBef>
                <a:spcPts val="0"/>
              </a:spcBef>
            </a:pPr>
            <a:r>
              <a:rPr lang="en-US" dirty="0">
                <a:ea typeface="+mn-lt"/>
                <a:cs typeface="+mn-lt"/>
              </a:rPr>
              <a:t>What kind of results are needed?</a:t>
            </a:r>
          </a:p>
          <a:p>
            <a:pPr lvl="1">
              <a:lnSpc>
                <a:spcPct val="100000"/>
              </a:lnSpc>
              <a:spcBef>
                <a:spcPts val="0"/>
              </a:spcBef>
            </a:pPr>
            <a:r>
              <a:rPr lang="en-US" dirty="0">
                <a:ea typeface="+mn-lt"/>
                <a:cs typeface="+mn-lt"/>
              </a:rPr>
              <a:t>Who will be informed?</a:t>
            </a:r>
          </a:p>
          <a:p>
            <a:pPr lvl="1">
              <a:lnSpc>
                <a:spcPct val="100000"/>
              </a:lnSpc>
              <a:spcBef>
                <a:spcPts val="0"/>
              </a:spcBef>
            </a:pPr>
            <a:r>
              <a:rPr lang="en-US" dirty="0">
                <a:ea typeface="+mn-lt"/>
                <a:cs typeface="+mn-lt"/>
              </a:rPr>
              <a:t>How quickly does a decision need to be made?</a:t>
            </a:r>
          </a:p>
          <a:p>
            <a:r>
              <a:rPr lang="en-US" sz="3200" dirty="0">
                <a:ea typeface="Calibri"/>
                <a:cs typeface="Calibri"/>
              </a:rPr>
              <a:t>Ask for a Domain SME</a:t>
            </a:r>
          </a:p>
        </p:txBody>
      </p:sp>
    </p:spTree>
    <p:extLst>
      <p:ext uri="{BB962C8B-B14F-4D97-AF65-F5344CB8AC3E}">
        <p14:creationId xmlns:p14="http://schemas.microsoft.com/office/powerpoint/2010/main" val="279573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Video from DAU Powerful Example: Data Powers Naval Aviation Readiness</a:t>
            </a:r>
          </a:p>
          <a:p>
            <a:r>
              <a:rPr lang="en-US" dirty="0"/>
              <a:t>https://www.dau.edu/powerful-examples/Blog/Powerful-Example---Navy-uses-data-analytics-to-overcome-fleet-readiness-challenges</a:t>
            </a:r>
          </a:p>
          <a:p>
            <a:r>
              <a:rPr lang="en-US" dirty="0"/>
              <a:t>Video link:</a:t>
            </a:r>
          </a:p>
          <a:p>
            <a:pPr lvl="1"/>
            <a:r>
              <a:rPr lang="en-US" dirty="0"/>
              <a:t>https://cdnapisec.kaltura.com/index.php/extwidget/preview/partner_id/2203981/uiconf_id/39997971  /</a:t>
            </a:r>
            <a:r>
              <a:rPr lang="en-US" dirty="0" err="1"/>
              <a:t>entry_id</a:t>
            </a:r>
            <a:r>
              <a:rPr lang="en-US" dirty="0"/>
              <a:t>/1_v69pmm8w/embed/dynamic</a:t>
            </a:r>
          </a:p>
        </p:txBody>
      </p:sp>
      <p:sp>
        <p:nvSpPr>
          <p:cNvPr id="4" name="Title 1"/>
          <p:cNvSpPr>
            <a:spLocks noGrp="1"/>
          </p:cNvSpPr>
          <p:nvPr>
            <p:ph type="title"/>
          </p:nvPr>
        </p:nvSpPr>
        <p:spPr>
          <a:xfrm>
            <a:off x="838200" y="365125"/>
            <a:ext cx="10515600" cy="1325563"/>
          </a:xfrm>
        </p:spPr>
        <p:txBody>
          <a:bodyPr/>
          <a:lstStyle/>
          <a:p>
            <a:r>
              <a:rPr lang="en-US" dirty="0"/>
              <a:t>Example: Navy Readiness</a:t>
            </a:r>
          </a:p>
        </p:txBody>
      </p:sp>
    </p:spTree>
    <p:extLst>
      <p:ext uri="{BB962C8B-B14F-4D97-AF65-F5344CB8AC3E}">
        <p14:creationId xmlns:p14="http://schemas.microsoft.com/office/powerpoint/2010/main" val="152036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a:bodyPr>
          <a:lstStyle/>
          <a:p>
            <a:r>
              <a:rPr lang="en-US" sz="3600" dirty="0"/>
              <a:t>Python Primer</a:t>
            </a:r>
          </a:p>
          <a:p>
            <a:r>
              <a:rPr lang="en-US" sz="3600" dirty="0"/>
              <a:t>Data Science Workflow</a:t>
            </a:r>
          </a:p>
          <a:p>
            <a:pPr lvl="1"/>
            <a:r>
              <a:rPr lang="en-US" sz="3200" dirty="0"/>
              <a:t>Prepare and Plan</a:t>
            </a:r>
          </a:p>
          <a:p>
            <a:pPr lvl="1"/>
            <a:r>
              <a:rPr lang="en-US" sz="3200" dirty="0"/>
              <a:t>Process</a:t>
            </a:r>
          </a:p>
          <a:p>
            <a:pPr lvl="1"/>
            <a:r>
              <a:rPr lang="en-US" sz="3200" dirty="0"/>
              <a:t>Analyze</a:t>
            </a:r>
          </a:p>
          <a:p>
            <a:pPr lvl="1"/>
            <a:r>
              <a:rPr lang="en-US" sz="3200" dirty="0"/>
              <a:t>Share and Act</a:t>
            </a:r>
          </a:p>
        </p:txBody>
      </p:sp>
    </p:spTree>
    <p:extLst>
      <p:ext uri="{BB962C8B-B14F-4D97-AF65-F5344CB8AC3E}">
        <p14:creationId xmlns:p14="http://schemas.microsoft.com/office/powerpoint/2010/main" val="41355048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TotalTime>
  <Words>1105</Words>
  <Application>Microsoft Office PowerPoint</Application>
  <PresentationFormat>Widescreen</PresentationFormat>
  <Paragraphs>104</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Data Science and You</vt:lpstr>
      <vt:lpstr>Data Driven Missions</vt:lpstr>
      <vt:lpstr>Purpose</vt:lpstr>
      <vt:lpstr>PowerPoint Presentation</vt:lpstr>
      <vt:lpstr>Data Scientist Support</vt:lpstr>
      <vt:lpstr>The Data Science Workflow</vt:lpstr>
      <vt:lpstr>Goal Generation Meeting</vt:lpstr>
      <vt:lpstr>Example: Navy Readiness</vt:lpstr>
      <vt:lpstr>Next Steps</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PATEL, HIREN J Lt Col USAF AETC AFIT/LSS</cp:lastModifiedBy>
  <cp:revision>47</cp:revision>
  <dcterms:created xsi:type="dcterms:W3CDTF">2022-11-02T14:37:43Z</dcterms:created>
  <dcterms:modified xsi:type="dcterms:W3CDTF">2022-11-23T14:57:47Z</dcterms:modified>
</cp:coreProperties>
</file>