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6BADC-A275-7DB9-8EA2-3B6B5A43FB94}" v="2" dt="2023-10-03T15:43:57.927"/>
    <p1510:client id="{8F067CCD-AE10-3C94-75E9-E3FAF83FC70B}" v="20" dt="2022-10-28T16:38:49.367"/>
    <p1510:client id="{A50FC626-CC55-496C-91C4-F2828A663B4E}" v="187" dt="2022-10-28T19:27:01.803"/>
    <p1510:client id="{C0F8D638-2510-4CB6-B65A-A2F6EEC0DA11}" v="428" dt="2022-10-28T11:07:13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HIREN J Lt Col USAF AETC AFIT/LSS" userId="df573836-b4bc-4d9d-bd92-07e878188ee4" providerId="ADAL" clId="{A50FC626-CC55-496C-91C4-F2828A663B4E}"/>
    <pc:docChg chg="undo custSel addSld modSld">
      <pc:chgData name="PATEL, HIREN J Lt Col USAF AETC AFIT/LSS" userId="df573836-b4bc-4d9d-bd92-07e878188ee4" providerId="ADAL" clId="{A50FC626-CC55-496C-91C4-F2828A663B4E}" dt="2022-10-28T19:27:08.351" v="196" actId="20577"/>
      <pc:docMkLst>
        <pc:docMk/>
      </pc:docMkLst>
      <pc:sldChg chg="modSp mod">
        <pc:chgData name="PATEL, HIREN J Lt Col USAF AETC AFIT/LSS" userId="df573836-b4bc-4d9d-bd92-07e878188ee4" providerId="ADAL" clId="{A50FC626-CC55-496C-91C4-F2828A663B4E}" dt="2022-10-28T16:49:17.558" v="16" actId="20577"/>
        <pc:sldMkLst>
          <pc:docMk/>
          <pc:sldMk cId="3036194674" sldId="258"/>
        </pc:sldMkLst>
        <pc:graphicFrameChg chg="mod modGraphic">
          <ac:chgData name="PATEL, HIREN J Lt Col USAF AETC AFIT/LSS" userId="df573836-b4bc-4d9d-bd92-07e878188ee4" providerId="ADAL" clId="{A50FC626-CC55-496C-91C4-F2828A663B4E}" dt="2022-10-28T16:49:17.558" v="16" actId="20577"/>
          <ac:graphicFrameMkLst>
            <pc:docMk/>
            <pc:sldMk cId="3036194674" sldId="258"/>
            <ac:graphicFrameMk id="6" creationId="{2EF9CC54-8BBC-1AD3-77E0-D35BAD1D0D0C}"/>
          </ac:graphicFrameMkLst>
        </pc:graphicFrameChg>
      </pc:sldChg>
      <pc:sldChg chg="addSp modSp new mod">
        <pc:chgData name="PATEL, HIREN J Lt Col USAF AETC AFIT/LSS" userId="df573836-b4bc-4d9d-bd92-07e878188ee4" providerId="ADAL" clId="{A50FC626-CC55-496C-91C4-F2828A663B4E}" dt="2022-10-28T19:27:08.351" v="196" actId="20577"/>
        <pc:sldMkLst>
          <pc:docMk/>
          <pc:sldMk cId="69576451" sldId="259"/>
        </pc:sldMkLst>
        <pc:spChg chg="mod">
          <ac:chgData name="PATEL, HIREN J Lt Col USAF AETC AFIT/LSS" userId="df573836-b4bc-4d9d-bd92-07e878188ee4" providerId="ADAL" clId="{A50FC626-CC55-496C-91C4-F2828A663B4E}" dt="2022-10-28T16:49:42.752" v="31" actId="20577"/>
          <ac:spMkLst>
            <pc:docMk/>
            <pc:sldMk cId="69576451" sldId="259"/>
            <ac:spMk id="2" creationId="{A42FE92F-B75B-72C4-88F9-843BB2993A75}"/>
          </ac:spMkLst>
        </pc:spChg>
        <pc:spChg chg="mod">
          <ac:chgData name="PATEL, HIREN J Lt Col USAF AETC AFIT/LSS" userId="df573836-b4bc-4d9d-bd92-07e878188ee4" providerId="ADAL" clId="{A50FC626-CC55-496C-91C4-F2828A663B4E}" dt="2022-10-28T16:57:30.381" v="171" actId="20577"/>
          <ac:spMkLst>
            <pc:docMk/>
            <pc:sldMk cId="69576451" sldId="259"/>
            <ac:spMk id="3" creationId="{C96A4A3C-FC96-0A3D-342F-24F32EC3911D}"/>
          </ac:spMkLst>
        </pc:spChg>
        <pc:spChg chg="add mod">
          <ac:chgData name="PATEL, HIREN J Lt Col USAF AETC AFIT/LSS" userId="df573836-b4bc-4d9d-bd92-07e878188ee4" providerId="ADAL" clId="{A50FC626-CC55-496C-91C4-F2828A663B4E}" dt="2022-10-28T16:59:30.191" v="185" actId="20577"/>
          <ac:spMkLst>
            <pc:docMk/>
            <pc:sldMk cId="69576451" sldId="259"/>
            <ac:spMk id="6" creationId="{4C64475C-CA5A-ABCA-1051-0F27C8E16ACB}"/>
          </ac:spMkLst>
        </pc:spChg>
        <pc:spChg chg="add mod">
          <ac:chgData name="PATEL, HIREN J Lt Col USAF AETC AFIT/LSS" userId="df573836-b4bc-4d9d-bd92-07e878188ee4" providerId="ADAL" clId="{A50FC626-CC55-496C-91C4-F2828A663B4E}" dt="2022-10-28T19:26:35.082" v="189" actId="207"/>
          <ac:spMkLst>
            <pc:docMk/>
            <pc:sldMk cId="69576451" sldId="259"/>
            <ac:spMk id="8" creationId="{77120A64-3465-F223-16F4-5ED1393D4944}"/>
          </ac:spMkLst>
        </pc:spChg>
        <pc:spChg chg="add mod">
          <ac:chgData name="PATEL, HIREN J Lt Col USAF AETC AFIT/LSS" userId="df573836-b4bc-4d9d-bd92-07e878188ee4" providerId="ADAL" clId="{A50FC626-CC55-496C-91C4-F2828A663B4E}" dt="2022-10-28T19:26:59.210" v="192" actId="20577"/>
          <ac:spMkLst>
            <pc:docMk/>
            <pc:sldMk cId="69576451" sldId="259"/>
            <ac:spMk id="9" creationId="{34A59FEC-DA68-80B2-8996-2BD3BA322716}"/>
          </ac:spMkLst>
        </pc:spChg>
        <pc:spChg chg="add mod">
          <ac:chgData name="PATEL, HIREN J Lt Col USAF AETC AFIT/LSS" userId="df573836-b4bc-4d9d-bd92-07e878188ee4" providerId="ADAL" clId="{A50FC626-CC55-496C-91C4-F2828A663B4E}" dt="2022-10-28T19:27:08.351" v="196" actId="20577"/>
          <ac:spMkLst>
            <pc:docMk/>
            <pc:sldMk cId="69576451" sldId="259"/>
            <ac:spMk id="10" creationId="{9F487B80-60FE-D4C4-D75C-3746D4BB7054}"/>
          </ac:spMkLst>
        </pc:spChg>
        <pc:graphicFrameChg chg="add mod modGraphic">
          <ac:chgData name="PATEL, HIREN J Lt Col USAF AETC AFIT/LSS" userId="df573836-b4bc-4d9d-bd92-07e878188ee4" providerId="ADAL" clId="{A50FC626-CC55-496C-91C4-F2828A663B4E}" dt="2022-10-28T16:54:09.431" v="96" actId="20577"/>
          <ac:graphicFrameMkLst>
            <pc:docMk/>
            <pc:sldMk cId="69576451" sldId="259"/>
            <ac:graphicFrameMk id="4" creationId="{26ACB1BB-EFE1-0942-8672-F834EE04D4A5}"/>
          </ac:graphicFrameMkLst>
        </pc:graphicFrameChg>
        <pc:graphicFrameChg chg="add mod">
          <ac:chgData name="PATEL, HIREN J Lt Col USAF AETC AFIT/LSS" userId="df573836-b4bc-4d9d-bd92-07e878188ee4" providerId="ADAL" clId="{A50FC626-CC55-496C-91C4-F2828A663B4E}" dt="2022-10-28T16:55:03.960" v="120" actId="1076"/>
          <ac:graphicFrameMkLst>
            <pc:docMk/>
            <pc:sldMk cId="69576451" sldId="259"/>
            <ac:graphicFrameMk id="5" creationId="{E85C313D-DCF0-5CBD-0197-7285B113A518}"/>
          </ac:graphicFrameMkLst>
        </pc:graphicFrameChg>
      </pc:sldChg>
    </pc:docChg>
  </pc:docChgLst>
  <pc:docChgLst>
    <pc:chgData name="PATEL, HIREN J Lt Col USAF AETC AFIT/LSS" userId="S::hiren.patel@us.af.mil::df573836-b4bc-4d9d-bd92-07e878188ee4" providerId="AD" clId="Web-{C0F8D638-2510-4CB6-B65A-A2F6EEC0DA11}"/>
    <pc:docChg chg="addSld delSld modSld addMainMaster delMainMaster">
      <pc:chgData name="PATEL, HIREN J Lt Col USAF AETC AFIT/LSS" userId="S::hiren.patel@us.af.mil::df573836-b4bc-4d9d-bd92-07e878188ee4" providerId="AD" clId="Web-{C0F8D638-2510-4CB6-B65A-A2F6EEC0DA11}" dt="2022-10-28T11:07:13.675" v="397"/>
      <pc:docMkLst>
        <pc:docMk/>
      </pc:docMkLst>
      <pc:sldChg chg="modSp del mod setBg modClrScheme chgLayout">
        <pc:chgData name="PATEL, HIREN J Lt Col USAF AETC AFIT/LSS" userId="S::hiren.patel@us.af.mil::df573836-b4bc-4d9d-bd92-07e878188ee4" providerId="AD" clId="Web-{C0F8D638-2510-4CB6-B65A-A2F6EEC0DA11}" dt="2022-10-28T10:51:57.811" v="48"/>
        <pc:sldMkLst>
          <pc:docMk/>
          <pc:sldMk cId="109857222" sldId="256"/>
        </pc:sldMkLst>
        <pc:spChg chg="mod ord">
          <ac:chgData name="PATEL, HIREN J Lt Col USAF AETC AFIT/LSS" userId="S::hiren.patel@us.af.mil::df573836-b4bc-4d9d-bd92-07e878188ee4" providerId="AD" clId="Web-{C0F8D638-2510-4CB6-B65A-A2F6EEC0DA11}" dt="2022-10-28T10:51:53.201" v="4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TEL, HIREN J Lt Col USAF AETC AFIT/LSS" userId="S::hiren.patel@us.af.mil::df573836-b4bc-4d9d-bd92-07e878188ee4" providerId="AD" clId="Web-{C0F8D638-2510-4CB6-B65A-A2F6EEC0DA11}" dt="2022-10-28T10:51:53.201" v="4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ATEL, HIREN J Lt Col USAF AETC AFIT/LSS" userId="S::hiren.patel@us.af.mil::df573836-b4bc-4d9d-bd92-07e878188ee4" providerId="AD" clId="Web-{C0F8D638-2510-4CB6-B65A-A2F6EEC0DA11}" dt="2022-10-28T10:52:18.530" v="59" actId="20577"/>
        <pc:sldMkLst>
          <pc:docMk/>
          <pc:sldMk cId="609847730" sldId="256"/>
        </pc:sldMkLst>
        <pc:spChg chg="mod">
          <ac:chgData name="PATEL, HIREN J Lt Col USAF AETC AFIT/LSS" userId="S::hiren.patel@us.af.mil::df573836-b4bc-4d9d-bd92-07e878188ee4" providerId="AD" clId="Web-{C0F8D638-2510-4CB6-B65A-A2F6EEC0DA11}" dt="2022-10-28T10:52:12.061" v="54" actId="20577"/>
          <ac:spMkLst>
            <pc:docMk/>
            <pc:sldMk cId="609847730" sldId="256"/>
            <ac:spMk id="2" creationId="{EF4E4022-674E-99D4-9FCF-D5FAC8F35EE6}"/>
          </ac:spMkLst>
        </pc:spChg>
        <pc:spChg chg="mod">
          <ac:chgData name="PATEL, HIREN J Lt Col USAF AETC AFIT/LSS" userId="S::hiren.patel@us.af.mil::df573836-b4bc-4d9d-bd92-07e878188ee4" providerId="AD" clId="Web-{C0F8D638-2510-4CB6-B65A-A2F6EEC0DA11}" dt="2022-10-28T10:52:18.530" v="59" actId="20577"/>
          <ac:spMkLst>
            <pc:docMk/>
            <pc:sldMk cId="609847730" sldId="256"/>
            <ac:spMk id="3" creationId="{7DEEB2C3-9ADA-C021-FBD8-7A263FC8D660}"/>
          </ac:spMkLst>
        </pc:spChg>
      </pc:sldChg>
      <pc:sldChg chg="modSp new del mod modClrScheme chgLayout">
        <pc:chgData name="PATEL, HIREN J Lt Col USAF AETC AFIT/LSS" userId="S::hiren.patel@us.af.mil::df573836-b4bc-4d9d-bd92-07e878188ee4" providerId="AD" clId="Web-{C0F8D638-2510-4CB6-B65A-A2F6EEC0DA11}" dt="2022-10-28T10:51:46.560" v="43"/>
        <pc:sldMkLst>
          <pc:docMk/>
          <pc:sldMk cId="1541661802" sldId="257"/>
        </pc:sldMkLst>
        <pc:spChg chg="mod ord">
          <ac:chgData name="PATEL, HIREN J Lt Col USAF AETC AFIT/LSS" userId="S::hiren.patel@us.af.mil::df573836-b4bc-4d9d-bd92-07e878188ee4" providerId="AD" clId="Web-{C0F8D638-2510-4CB6-B65A-A2F6EEC0DA11}" dt="2022-10-28T10:51:45.685" v="42"/>
          <ac:spMkLst>
            <pc:docMk/>
            <pc:sldMk cId="1541661802" sldId="257"/>
            <ac:spMk id="2" creationId="{3C7F2B9A-9E3F-F367-1B98-7BC121E4BC43}"/>
          </ac:spMkLst>
        </pc:spChg>
        <pc:spChg chg="mod ord">
          <ac:chgData name="PATEL, HIREN J Lt Col USAF AETC AFIT/LSS" userId="S::hiren.patel@us.af.mil::df573836-b4bc-4d9d-bd92-07e878188ee4" providerId="AD" clId="Web-{C0F8D638-2510-4CB6-B65A-A2F6EEC0DA11}" dt="2022-10-28T10:51:45.685" v="42"/>
          <ac:spMkLst>
            <pc:docMk/>
            <pc:sldMk cId="1541661802" sldId="257"/>
            <ac:spMk id="3" creationId="{02393A3B-E164-1193-C388-98C27290AD46}"/>
          </ac:spMkLst>
        </pc:spChg>
      </pc:sldChg>
      <pc:sldChg chg="modSp new">
        <pc:chgData name="PATEL, HIREN J Lt Col USAF AETC AFIT/LSS" userId="S::hiren.patel@us.af.mil::df573836-b4bc-4d9d-bd92-07e878188ee4" providerId="AD" clId="Web-{C0F8D638-2510-4CB6-B65A-A2F6EEC0DA11}" dt="2022-10-28T10:54:06.051" v="135" actId="20577"/>
        <pc:sldMkLst>
          <pc:docMk/>
          <pc:sldMk cId="1685433058" sldId="257"/>
        </pc:sldMkLst>
        <pc:spChg chg="mod">
          <ac:chgData name="PATEL, HIREN J Lt Col USAF AETC AFIT/LSS" userId="S::hiren.patel@us.af.mil::df573836-b4bc-4d9d-bd92-07e878188ee4" providerId="AD" clId="Web-{C0F8D638-2510-4CB6-B65A-A2F6EEC0DA11}" dt="2022-10-28T10:52:41.109" v="62" actId="20577"/>
          <ac:spMkLst>
            <pc:docMk/>
            <pc:sldMk cId="1685433058" sldId="257"/>
            <ac:spMk id="2" creationId="{42B47411-1298-0130-1B63-40DDF71F5768}"/>
          </ac:spMkLst>
        </pc:spChg>
        <pc:spChg chg="mod">
          <ac:chgData name="PATEL, HIREN J Lt Col USAF AETC AFIT/LSS" userId="S::hiren.patel@us.af.mil::df573836-b4bc-4d9d-bd92-07e878188ee4" providerId="AD" clId="Web-{C0F8D638-2510-4CB6-B65A-A2F6EEC0DA11}" dt="2022-10-28T10:54:06.051" v="135" actId="20577"/>
          <ac:spMkLst>
            <pc:docMk/>
            <pc:sldMk cId="1685433058" sldId="257"/>
            <ac:spMk id="3" creationId="{CD1952B8-B829-30E9-36C8-DE37E4B3B48D}"/>
          </ac:spMkLst>
        </pc:spChg>
      </pc:sldChg>
      <pc:sldChg chg="addSp delSp modSp new">
        <pc:chgData name="PATEL, HIREN J Lt Col USAF AETC AFIT/LSS" userId="S::hiren.patel@us.af.mil::df573836-b4bc-4d9d-bd92-07e878188ee4" providerId="AD" clId="Web-{C0F8D638-2510-4CB6-B65A-A2F6EEC0DA11}" dt="2022-10-28T11:07:13.675" v="397"/>
        <pc:sldMkLst>
          <pc:docMk/>
          <pc:sldMk cId="3036194674" sldId="258"/>
        </pc:sldMkLst>
        <pc:spChg chg="mod">
          <ac:chgData name="PATEL, HIREN J Lt Col USAF AETC AFIT/LSS" userId="S::hiren.patel@us.af.mil::df573836-b4bc-4d9d-bd92-07e878188ee4" providerId="AD" clId="Web-{C0F8D638-2510-4CB6-B65A-A2F6EEC0DA11}" dt="2022-10-28T10:55:13.241" v="139" actId="20577"/>
          <ac:spMkLst>
            <pc:docMk/>
            <pc:sldMk cId="3036194674" sldId="258"/>
            <ac:spMk id="2" creationId="{80872863-E1CD-870C-01F4-7545496DB97F}"/>
          </ac:spMkLst>
        </pc:spChg>
        <pc:spChg chg="mod">
          <ac:chgData name="PATEL, HIREN J Lt Col USAF AETC AFIT/LSS" userId="S::hiren.patel@us.af.mil::df573836-b4bc-4d9d-bd92-07e878188ee4" providerId="AD" clId="Web-{C0F8D638-2510-4CB6-B65A-A2F6EEC0DA11}" dt="2022-10-28T10:56:53.705" v="193" actId="20577"/>
          <ac:spMkLst>
            <pc:docMk/>
            <pc:sldMk cId="3036194674" sldId="258"/>
            <ac:spMk id="3" creationId="{3E7CE099-7035-9402-D0E1-0FEE54858EE8}"/>
          </ac:spMkLst>
        </pc:spChg>
        <pc:spChg chg="add del mod">
          <ac:chgData name="PATEL, HIREN J Lt Col USAF AETC AFIT/LSS" userId="S::hiren.patel@us.af.mil::df573836-b4bc-4d9d-bd92-07e878188ee4" providerId="AD" clId="Web-{C0F8D638-2510-4CB6-B65A-A2F6EEC0DA11}" dt="2022-10-28T10:57:15.238" v="198"/>
          <ac:spMkLst>
            <pc:docMk/>
            <pc:sldMk cId="3036194674" sldId="258"/>
            <ac:spMk id="4" creationId="{9F190F5E-FC34-48AC-4D6C-472AA05A1CC0}"/>
          </ac:spMkLst>
        </pc:spChg>
        <pc:spChg chg="add del mod">
          <ac:chgData name="PATEL, HIREN J Lt Col USAF AETC AFIT/LSS" userId="S::hiren.patel@us.af.mil::df573836-b4bc-4d9d-bd92-07e878188ee4" providerId="AD" clId="Web-{C0F8D638-2510-4CB6-B65A-A2F6EEC0DA11}" dt="2022-10-28T11:00:53.810" v="215"/>
          <ac:spMkLst>
            <pc:docMk/>
            <pc:sldMk cId="3036194674" sldId="258"/>
            <ac:spMk id="6" creationId="{7028EDAD-42D8-32AF-FFCC-9BC06E02590D}"/>
          </ac:spMkLst>
        </pc:spChg>
        <pc:graphicFrameChg chg="add mod modGraphic">
          <ac:chgData name="PATEL, HIREN J Lt Col USAF AETC AFIT/LSS" userId="S::hiren.patel@us.af.mil::df573836-b4bc-4d9d-bd92-07e878188ee4" providerId="AD" clId="Web-{C0F8D638-2510-4CB6-B65A-A2F6EEC0DA11}" dt="2022-10-28T11:01:22.014" v="235"/>
          <ac:graphicFrameMkLst>
            <pc:docMk/>
            <pc:sldMk cId="3036194674" sldId="258"/>
            <ac:graphicFrameMk id="5" creationId="{88E9907C-C10D-E81D-E4EE-2BDD2748B47D}"/>
          </ac:graphicFrameMkLst>
        </pc:graphicFrameChg>
        <pc:graphicFrameChg chg="add del mod modGraphic">
          <ac:chgData name="PATEL, HIREN J Lt Col USAF AETC AFIT/LSS" userId="S::hiren.patel@us.af.mil::df573836-b4bc-4d9d-bd92-07e878188ee4" providerId="AD" clId="Web-{C0F8D638-2510-4CB6-B65A-A2F6EEC0DA11}" dt="2022-10-28T11:01:35.624" v="246"/>
          <ac:graphicFrameMkLst>
            <pc:docMk/>
            <pc:sldMk cId="3036194674" sldId="258"/>
            <ac:graphicFrameMk id="7" creationId="{08F9FC5C-360A-6DB1-7F20-8C1550BF7521}"/>
          </ac:graphicFrameMkLst>
        </pc:graphicFrameChg>
        <pc:graphicFrameChg chg="add del mod modGraphic">
          <ac:chgData name="PATEL, HIREN J Lt Col USAF AETC AFIT/LSS" userId="S::hiren.patel@us.af.mil::df573836-b4bc-4d9d-bd92-07e878188ee4" providerId="AD" clId="Web-{C0F8D638-2510-4CB6-B65A-A2F6EEC0DA11}" dt="2022-10-28T11:01:38.233" v="247"/>
          <ac:graphicFrameMkLst>
            <pc:docMk/>
            <pc:sldMk cId="3036194674" sldId="258"/>
            <ac:graphicFrameMk id="8" creationId="{E63DAEE0-DA97-E12F-6425-AD544888F9ED}"/>
          </ac:graphicFrameMkLst>
        </pc:graphicFrameChg>
        <pc:graphicFrameChg chg="add del mod">
          <ac:chgData name="PATEL, HIREN J Lt Col USAF AETC AFIT/LSS" userId="S::hiren.patel@us.af.mil::df573836-b4bc-4d9d-bd92-07e878188ee4" providerId="AD" clId="Web-{C0F8D638-2510-4CB6-B65A-A2F6EEC0DA11}" dt="2022-10-28T11:01:42.655" v="248"/>
          <ac:graphicFrameMkLst>
            <pc:docMk/>
            <pc:sldMk cId="3036194674" sldId="258"/>
            <ac:graphicFrameMk id="9" creationId="{84859810-4616-56F9-888B-E155EDE325C2}"/>
          </ac:graphicFrameMkLst>
        </pc:graphicFrameChg>
        <pc:graphicFrameChg chg="add mod modGraphic">
          <ac:chgData name="PATEL, HIREN J Lt Col USAF AETC AFIT/LSS" userId="S::hiren.patel@us.af.mil::df573836-b4bc-4d9d-bd92-07e878188ee4" providerId="AD" clId="Web-{C0F8D638-2510-4CB6-B65A-A2F6EEC0DA11}" dt="2022-10-28T11:07:13.675" v="397"/>
          <ac:graphicFrameMkLst>
            <pc:docMk/>
            <pc:sldMk cId="3036194674" sldId="258"/>
            <ac:graphicFrameMk id="10" creationId="{1160CB1F-D8A4-EB4E-2D8D-0639AC635E0D}"/>
          </ac:graphicFrameMkLst>
        </pc:graphicFrameChg>
      </pc:sldChg>
      <pc:sldMasterChg chg="del delSldLayout">
        <pc:chgData name="PATEL, HIREN J Lt Col USAF AETC AFIT/LSS" userId="S::hiren.patel@us.af.mil::df573836-b4bc-4d9d-bd92-07e878188ee4" providerId="AD" clId="Web-{C0F8D638-2510-4CB6-B65A-A2F6EEC0DA11}" dt="2022-10-28T10:50:57.589" v="31"/>
        <pc:sldMasterMkLst>
          <pc:docMk/>
          <pc:sldMasterMk cId="2460954070" sldId="2147483660"/>
        </pc:sldMasterMkLst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EL, HIREN J Lt Col USAF AETC AFIT/LSS" userId="S::hiren.patel@us.af.mil::df573836-b4bc-4d9d-bd92-07e878188ee4" providerId="AD" clId="Web-{C0F8D638-2510-4CB6-B65A-A2F6EEC0DA11}" dt="2022-10-28T10:50:57.589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ATEL, HIREN J Lt Col USAF AETC AFIT/LSS" userId="S::hiren.patel@us.af.mil::df573836-b4bc-4d9d-bd92-07e878188ee4" providerId="AD" clId="Web-{C0F8D638-2510-4CB6-B65A-A2F6EEC0DA11}" dt="2022-10-28T10:51:53.201" v="47"/>
        <pc:sldMasterMkLst>
          <pc:docMk/>
          <pc:sldMasterMk cId="134303441" sldId="2147483672"/>
        </pc:sldMasterMkLst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1845664201" sldId="2147483673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1741145831" sldId="2147483674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393841465" sldId="2147483675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1503425935" sldId="2147483676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2908246546" sldId="2147483677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1293492449" sldId="2147483678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3122959571" sldId="2147483679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3895483910" sldId="2147483680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2258408090" sldId="2147483681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994833437" sldId="2147483682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134303441" sldId="2147483672"/>
            <pc:sldLayoutMk cId="2887028087" sldId="2147483683"/>
          </pc:sldLayoutMkLst>
        </pc:sldLayoutChg>
      </pc:sldMasterChg>
      <pc:sldMasterChg chg="add del addSldLayout delSldLayout modSldLayout">
        <pc:chgData name="PATEL, HIREN J Lt Col USAF AETC AFIT/LSS" userId="S::hiren.patel@us.af.mil::df573836-b4bc-4d9d-bd92-07e878188ee4" providerId="AD" clId="Web-{C0F8D638-2510-4CB6-B65A-A2F6EEC0DA11}" dt="2022-10-28T10:51:53.201" v="47"/>
        <pc:sldMasterMkLst>
          <pc:docMk/>
          <pc:sldMasterMk cId="2563199682" sldId="2147483684"/>
        </pc:sldMasterMkLst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1554479759" sldId="2147483685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1774538807" sldId="2147483686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3554945599" sldId="2147483687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3361014411" sldId="2147483688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1932634300" sldId="2147483689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91266552" sldId="2147483690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2270272939" sldId="2147483691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496396903" sldId="2147483692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2639546683" sldId="2147483693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4204855482" sldId="2147483694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53.201" v="47"/>
          <pc:sldLayoutMkLst>
            <pc:docMk/>
            <pc:sldMasterMk cId="2563199682" sldId="2147483684"/>
            <pc:sldLayoutMk cId="4250756542" sldId="2147483695"/>
          </pc:sldLayoutMkLst>
        </pc:sldLayoutChg>
      </pc:sldMasterChg>
      <pc:sldMasterChg chg="add del addSldLayout delSldLayout modSldLayout">
        <pc:chgData name="PATEL, HIREN J Lt Col USAF AETC AFIT/LSS" userId="S::hiren.patel@us.af.mil::df573836-b4bc-4d9d-bd92-07e878188ee4" providerId="AD" clId="Web-{C0F8D638-2510-4CB6-B65A-A2F6EEC0DA11}" dt="2022-10-28T10:51:47.466" v="44"/>
        <pc:sldMasterMkLst>
          <pc:docMk/>
          <pc:sldMasterMk cId="1744774320" sldId="2147483696"/>
        </pc:sldMasterMkLst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3719511620" sldId="2147483697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1668875697" sldId="2147483698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2307156476" sldId="2147483699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1187117305" sldId="2147483700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3606671803" sldId="2147483701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3703623145" sldId="2147483702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1255853881" sldId="2147483703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497688592" sldId="2147483704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503267100" sldId="2147483705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582670730" sldId="2147483706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7.466" v="44"/>
          <pc:sldLayoutMkLst>
            <pc:docMk/>
            <pc:sldMasterMk cId="1744774320" sldId="2147483696"/>
            <pc:sldLayoutMk cId="1909142512" sldId="2147483707"/>
          </pc:sldLayoutMkLst>
        </pc:sldLayoutChg>
      </pc:sldMasterChg>
      <pc:sldMasterChg chg="add del addSldLayout delSldLayout modSldLayout">
        <pc:chgData name="PATEL, HIREN J Lt Col USAF AETC AFIT/LSS" userId="S::hiren.patel@us.af.mil::df573836-b4bc-4d9d-bd92-07e878188ee4" providerId="AD" clId="Web-{C0F8D638-2510-4CB6-B65A-A2F6EEC0DA11}" dt="2022-10-28T10:51:45.685" v="42"/>
        <pc:sldMasterMkLst>
          <pc:docMk/>
          <pc:sldMasterMk cId="2388128531" sldId="2147483708"/>
        </pc:sldMasterMkLst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3459777380" sldId="2147483709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2763785784" sldId="2147483710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2780253819" sldId="2147483711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245812292" sldId="2147483712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2557448284" sldId="2147483713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3006627971" sldId="2147483714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1871780785" sldId="2147483715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336095522" sldId="2147483716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3864458574" sldId="2147483717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2103994589" sldId="2147483718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5.685" v="42"/>
          <pc:sldLayoutMkLst>
            <pc:docMk/>
            <pc:sldMasterMk cId="2388128531" sldId="2147483708"/>
            <pc:sldLayoutMk cId="1676577398" sldId="2147483719"/>
          </pc:sldLayoutMkLst>
        </pc:sldLayoutChg>
      </pc:sldMasterChg>
      <pc:sldMasterChg chg="add del addSldLayout delSldLayout modSldLayout">
        <pc:chgData name="PATEL, HIREN J Lt Col USAF AETC AFIT/LSS" userId="S::hiren.patel@us.af.mil::df573836-b4bc-4d9d-bd92-07e878188ee4" providerId="AD" clId="Web-{C0F8D638-2510-4CB6-B65A-A2F6EEC0DA11}" dt="2022-10-28T10:51:44.248" v="41"/>
        <pc:sldMasterMkLst>
          <pc:docMk/>
          <pc:sldMasterMk cId="4099729606" sldId="2147483720"/>
        </pc:sldMasterMkLst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1553501894" sldId="2147483721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3442737855" sldId="2147483722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382373619" sldId="2147483723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2883339372" sldId="2147483724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2905208552" sldId="2147483725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2598452449" sldId="2147483726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317052026" sldId="2147483727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1610083266" sldId="2147483728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347450783" sldId="2147483729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3719285426" sldId="2147483730"/>
          </pc:sldLayoutMkLst>
        </pc:sldLayoutChg>
        <pc:sldLayoutChg chg="add del mod replId">
          <pc:chgData name="PATEL, HIREN J Lt Col USAF AETC AFIT/LSS" userId="S::hiren.patel@us.af.mil::df573836-b4bc-4d9d-bd92-07e878188ee4" providerId="AD" clId="Web-{C0F8D638-2510-4CB6-B65A-A2F6EEC0DA11}" dt="2022-10-28T10:51:44.248" v="41"/>
          <pc:sldLayoutMkLst>
            <pc:docMk/>
            <pc:sldMasterMk cId="4099729606" sldId="2147483720"/>
            <pc:sldLayoutMk cId="696886334" sldId="2147483731"/>
          </pc:sldLayoutMkLst>
        </pc:sldLayoutChg>
      </pc:sldMasterChg>
    </pc:docChg>
  </pc:docChgLst>
  <pc:docChgLst>
    <pc:chgData name="PATEL, HIREN J Lt Col USAF AETC AFIT/LSS" userId="S::hiren.patel@us.af.mil::df573836-b4bc-4d9d-bd92-07e878188ee4" providerId="AD" clId="Web-{4A26BADC-A275-7DB9-8EA2-3B6B5A43FB94}"/>
    <pc:docChg chg="modSld">
      <pc:chgData name="PATEL, HIREN J Lt Col USAF AETC AFIT/LSS" userId="S::hiren.patel@us.af.mil::df573836-b4bc-4d9d-bd92-07e878188ee4" providerId="AD" clId="Web-{4A26BADC-A275-7DB9-8EA2-3B6B5A43FB94}" dt="2023-10-03T15:43:57.927" v="1" actId="20577"/>
      <pc:docMkLst>
        <pc:docMk/>
      </pc:docMkLst>
      <pc:sldChg chg="modSp">
        <pc:chgData name="PATEL, HIREN J Lt Col USAF AETC AFIT/LSS" userId="S::hiren.patel@us.af.mil::df573836-b4bc-4d9d-bd92-07e878188ee4" providerId="AD" clId="Web-{4A26BADC-A275-7DB9-8EA2-3B6B5A43FB94}" dt="2023-10-03T15:43:57.927" v="1" actId="20577"/>
        <pc:sldMkLst>
          <pc:docMk/>
          <pc:sldMk cId="69576451" sldId="259"/>
        </pc:sldMkLst>
        <pc:spChg chg="mod">
          <ac:chgData name="PATEL, HIREN J Lt Col USAF AETC AFIT/LSS" userId="S::hiren.patel@us.af.mil::df573836-b4bc-4d9d-bd92-07e878188ee4" providerId="AD" clId="Web-{4A26BADC-A275-7DB9-8EA2-3B6B5A43FB94}" dt="2023-10-03T15:43:57.927" v="1" actId="20577"/>
          <ac:spMkLst>
            <pc:docMk/>
            <pc:sldMk cId="69576451" sldId="259"/>
            <ac:spMk id="3" creationId="{C96A4A3C-FC96-0A3D-342F-24F32EC3911D}"/>
          </ac:spMkLst>
        </pc:spChg>
      </pc:sldChg>
    </pc:docChg>
  </pc:docChgLst>
  <pc:docChgLst>
    <pc:chgData name="PATEL, HIREN J Lt Col USAF AETC AFIT/LSS" userId="S::hiren.patel@us.af.mil::df573836-b4bc-4d9d-bd92-07e878188ee4" providerId="AD" clId="Web-{8F067CCD-AE10-3C94-75E9-E3FAF83FC70B}"/>
    <pc:docChg chg="modSld">
      <pc:chgData name="PATEL, HIREN J Lt Col USAF AETC AFIT/LSS" userId="S::hiren.patel@us.af.mil::df573836-b4bc-4d9d-bd92-07e878188ee4" providerId="AD" clId="Web-{8F067CCD-AE10-3C94-75E9-E3FAF83FC70B}" dt="2022-10-28T16:38:49.367" v="9"/>
      <pc:docMkLst>
        <pc:docMk/>
      </pc:docMkLst>
      <pc:sldChg chg="addSp delSp modSp">
        <pc:chgData name="PATEL, HIREN J Lt Col USAF AETC AFIT/LSS" userId="S::hiren.patel@us.af.mil::df573836-b4bc-4d9d-bd92-07e878188ee4" providerId="AD" clId="Web-{8F067CCD-AE10-3C94-75E9-E3FAF83FC70B}" dt="2022-10-28T16:38:49.367" v="9"/>
        <pc:sldMkLst>
          <pc:docMk/>
          <pc:sldMk cId="3036194674" sldId="258"/>
        </pc:sldMkLst>
        <pc:graphicFrameChg chg="add mod modGraphic">
          <ac:chgData name="PATEL, HIREN J Lt Col USAF AETC AFIT/LSS" userId="S::hiren.patel@us.af.mil::df573836-b4bc-4d9d-bd92-07e878188ee4" providerId="AD" clId="Web-{8F067CCD-AE10-3C94-75E9-E3FAF83FC70B}" dt="2022-10-28T16:38:49.367" v="9"/>
          <ac:graphicFrameMkLst>
            <pc:docMk/>
            <pc:sldMk cId="3036194674" sldId="258"/>
            <ac:graphicFrameMk id="6" creationId="{2EF9CC54-8BBC-1AD3-77E0-D35BAD1D0D0C}"/>
          </ac:graphicFrameMkLst>
        </pc:graphicFrameChg>
        <pc:graphicFrameChg chg="del">
          <ac:chgData name="PATEL, HIREN J Lt Col USAF AETC AFIT/LSS" userId="S::hiren.patel@us.af.mil::df573836-b4bc-4d9d-bd92-07e878188ee4" providerId="AD" clId="Web-{8F067CCD-AE10-3C94-75E9-E3FAF83FC70B}" dt="2022-10-28T16:35:35.991" v="0"/>
          <ac:graphicFrameMkLst>
            <pc:docMk/>
            <pc:sldMk cId="3036194674" sldId="258"/>
            <ac:graphicFrameMk id="10" creationId="{1160CB1F-D8A4-EB4E-2D8D-0639AC635E0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6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9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8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4022-674E-99D4-9FCF-D5FAC8F35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NumPy Fundamentals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EB2C3-9ADA-C021-FBD8-7A263FC8D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WK DSS 220 Module 2 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4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411-1298-0130-1B63-40DDF71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52B8-B829-30E9-36C8-DE37E4B3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Linear Algebra library </a:t>
            </a:r>
          </a:p>
          <a:p>
            <a:r>
              <a:rPr lang="en-US" dirty="0">
                <a:cs typeface="Calibri"/>
              </a:rPr>
              <a:t>Fundamental to many other libraries</a:t>
            </a:r>
          </a:p>
          <a:p>
            <a:r>
              <a:rPr lang="en-US" dirty="0">
                <a:cs typeface="Calibri"/>
              </a:rPr>
              <a:t>Similar to Matlab</a:t>
            </a:r>
            <a:endParaRPr lang="en-US" dirty="0"/>
          </a:p>
          <a:p>
            <a:endParaRPr lang="en-US" b="1" dirty="0">
              <a:cs typeface="Calibri"/>
            </a:endParaRPr>
          </a:p>
          <a:p>
            <a:pPr marL="0" indent="0" algn="ctr">
              <a:buNone/>
            </a:pPr>
            <a:r>
              <a:rPr lang="en-US" b="1" dirty="0" err="1">
                <a:cs typeface="Calibri"/>
              </a:rPr>
              <a:t>conda</a:t>
            </a:r>
            <a:r>
              <a:rPr lang="en-US" b="1" dirty="0">
                <a:cs typeface="Calibri"/>
              </a:rPr>
              <a:t> install </a:t>
            </a:r>
            <a:r>
              <a:rPr lang="en-US" b="1" dirty="0" err="1">
                <a:cs typeface="Calibri"/>
              </a:rPr>
              <a:t>numpy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4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863-E1CD-870C-01F4-7545496D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Numpy</a:t>
            </a:r>
            <a:r>
              <a:rPr lang="en-US" dirty="0">
                <a:cs typeface="Calibri Light"/>
              </a:rPr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E099-7035-9402-D0E1-0FEE5485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 Types: Vectors and Matrices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E9907C-C10D-E81D-E4EE-2BDD2748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09258"/>
              </p:ext>
            </p:extLst>
          </p:nvPr>
        </p:nvGraphicFramePr>
        <p:xfrm>
          <a:off x="1545381" y="2928764"/>
          <a:ext cx="2732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06">
                  <a:extLst>
                    <a:ext uri="{9D8B030D-6E8A-4147-A177-3AD203B41FA5}">
                      <a16:colId xmlns:a16="http://schemas.microsoft.com/office/drawing/2014/main" val="1584338161"/>
                    </a:ext>
                  </a:extLst>
                </a:gridCol>
                <a:gridCol w="910706">
                  <a:extLst>
                    <a:ext uri="{9D8B030D-6E8A-4147-A177-3AD203B41FA5}">
                      <a16:colId xmlns:a16="http://schemas.microsoft.com/office/drawing/2014/main" val="2598422663"/>
                    </a:ext>
                  </a:extLst>
                </a:gridCol>
                <a:gridCol w="910706">
                  <a:extLst>
                    <a:ext uri="{9D8B030D-6E8A-4147-A177-3AD203B41FA5}">
                      <a16:colId xmlns:a16="http://schemas.microsoft.com/office/drawing/2014/main" val="308060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878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F9CC54-8BBC-1AD3-77E0-D35BAD1D0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60472"/>
              </p:ext>
            </p:extLst>
          </p:nvPr>
        </p:nvGraphicFramePr>
        <p:xfrm>
          <a:off x="6301509" y="2928764"/>
          <a:ext cx="2692401" cy="111252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3972982119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98160361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652120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1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04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26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9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92F-B75B-72C4-88F9-843BB299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4A3C-FC96-0A3D-342F-24F32EC3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309" y="1844184"/>
            <a:ext cx="4038599" cy="99752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arr</a:t>
            </a:r>
            <a:r>
              <a:rPr lang="en-US" sz="2600" dirty="0">
                <a:latin typeface="Consolas" panose="020B0609020204030204" pitchFamily="49" charset="0"/>
              </a:rPr>
              <a:t>[5] = 15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arr</a:t>
            </a:r>
            <a:r>
              <a:rPr lang="en-US" sz="2600" dirty="0">
                <a:latin typeface="Consolas" panose="020B0609020204030204" pitchFamily="49" charset="0"/>
              </a:rPr>
              <a:t>[3:5] = array([13,14])</a:t>
            </a:r>
            <a:endParaRPr lang="en-US" sz="2600" dirty="0">
              <a:latin typeface="Consolas" panose="020B0609020204030204" pitchFamily="49" charset="0"/>
              <a:cs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ACB1BB-EFE1-0942-8672-F834EE04D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15656"/>
              </p:ext>
            </p:extLst>
          </p:nvPr>
        </p:nvGraphicFramePr>
        <p:xfrm>
          <a:off x="1619272" y="2032836"/>
          <a:ext cx="5899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391">
                  <a:extLst>
                    <a:ext uri="{9D8B030D-6E8A-4147-A177-3AD203B41FA5}">
                      <a16:colId xmlns:a16="http://schemas.microsoft.com/office/drawing/2014/main" val="1584338161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2598422663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3080609236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661706218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4170390829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810561416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2345817190"/>
                    </a:ext>
                  </a:extLst>
                </a:gridCol>
                <a:gridCol w="737391">
                  <a:extLst>
                    <a:ext uri="{9D8B030D-6E8A-4147-A177-3AD203B41FA5}">
                      <a16:colId xmlns:a16="http://schemas.microsoft.com/office/drawing/2014/main" val="337950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878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5C313D-DCF0-5CBD-0197-7285B113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34552"/>
              </p:ext>
            </p:extLst>
          </p:nvPr>
        </p:nvGraphicFramePr>
        <p:xfrm>
          <a:off x="7354455" y="4277273"/>
          <a:ext cx="2692401" cy="111252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3972982119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98160361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1652120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1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04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6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7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8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26758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64475C-CA5A-ABCA-1051-0F27C8E16ACB}"/>
              </a:ext>
            </a:extLst>
          </p:cNvPr>
          <p:cNvSpPr txBox="1">
            <a:spLocks/>
          </p:cNvSpPr>
          <p:nvPr/>
        </p:nvSpPr>
        <p:spPr>
          <a:xfrm>
            <a:off x="1619272" y="4277273"/>
            <a:ext cx="4476728" cy="146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[0] = array([0,1,2])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[:,1] = array([1,4,7])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arr</a:t>
            </a:r>
            <a:r>
              <a:rPr lang="en-US" sz="2200" dirty="0">
                <a:latin typeface="Consolas" panose="020B0609020204030204" pitchFamily="49" charset="0"/>
              </a:rPr>
              <a:t>[0,1]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20A64-3465-F223-16F4-5ED1393D4944}"/>
              </a:ext>
            </a:extLst>
          </p:cNvPr>
          <p:cNvSpPr txBox="1"/>
          <p:nvPr/>
        </p:nvSpPr>
        <p:spPr>
          <a:xfrm>
            <a:off x="5373253" y="1582770"/>
            <a:ext cx="49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[5]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59FEC-DA68-80B2-8996-2BD3BA322716}"/>
              </a:ext>
            </a:extLst>
          </p:cNvPr>
          <p:cNvSpPr txBox="1"/>
          <p:nvPr/>
        </p:nvSpPr>
        <p:spPr>
          <a:xfrm>
            <a:off x="6809394" y="4269659"/>
            <a:ext cx="49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87B80-60FE-D4C4-D75C-3746D4BB7054}"/>
              </a:ext>
            </a:extLst>
          </p:cNvPr>
          <p:cNvSpPr txBox="1"/>
          <p:nvPr/>
        </p:nvSpPr>
        <p:spPr>
          <a:xfrm>
            <a:off x="8495129" y="3907941"/>
            <a:ext cx="49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110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NumPy Fundamentals</vt:lpstr>
      <vt:lpstr>NumPy</vt:lpstr>
      <vt:lpstr>Numpy Arrays</vt:lpstr>
      <vt:lpstr>Indexing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Hiren Patel</cp:lastModifiedBy>
  <cp:revision>92</cp:revision>
  <dcterms:created xsi:type="dcterms:W3CDTF">2022-10-28T10:48:53Z</dcterms:created>
  <dcterms:modified xsi:type="dcterms:W3CDTF">2023-10-06T19:23:39Z</dcterms:modified>
</cp:coreProperties>
</file>