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1" r:id="rId3"/>
    <p:sldId id="262" r:id="rId4"/>
    <p:sldId id="257" r:id="rId5"/>
    <p:sldId id="258" r:id="rId6"/>
    <p:sldId id="260" r:id="rId7"/>
    <p:sldId id="259" r:id="rId8"/>
    <p:sldId id="263" r:id="rId9"/>
    <p:sldId id="264" r:id="rId10"/>
    <p:sldId id="266" r:id="rId11"/>
    <p:sldId id="265" r:id="rId12"/>
    <p:sldId id="267" r:id="rId13"/>
    <p:sldId id="270" r:id="rId14"/>
    <p:sldId id="268"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59309494-3B7C-4F2A-98B0-C5C7E3AF5392}">
          <p14:sldIdLst>
            <p14:sldId id="256"/>
            <p14:sldId id="261"/>
            <p14:sldId id="262"/>
            <p14:sldId id="257"/>
            <p14:sldId id="258"/>
            <p14:sldId id="260"/>
          </p14:sldIdLst>
        </p14:section>
        <p14:section name="Section2" id="{E3ADB614-C688-418F-BD54-8E1845FCB483}">
          <p14:sldIdLst>
            <p14:sldId id="259"/>
            <p14:sldId id="263"/>
            <p14:sldId id="264"/>
            <p14:sldId id="266"/>
            <p14:sldId id="265"/>
            <p14:sldId id="267"/>
            <p14:sldId id="270"/>
            <p14:sldId id="268"/>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5" autoAdjust="0"/>
    <p:restoredTop sz="87009" autoAdjust="0"/>
  </p:normalViewPr>
  <p:slideViewPr>
    <p:cSldViewPr snapToGrid="0">
      <p:cViewPr varScale="1">
        <p:scale>
          <a:sx n="86" d="100"/>
          <a:sy n="86" d="100"/>
        </p:scale>
        <p:origin x="629" y="58"/>
      </p:cViewPr>
      <p:guideLst/>
    </p:cSldViewPr>
  </p:slideViewPr>
  <p:notesTextViewPr>
    <p:cViewPr>
      <p:scale>
        <a:sx n="125" d="100"/>
        <a:sy n="125" d="100"/>
      </p:scale>
      <p:origin x="0" y="-38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en Patel" userId="2304375fbe5c3cea" providerId="LiveId" clId="{A279CE54-91F3-42D9-A9F1-673D25C8701D}"/>
    <pc:docChg chg="undo redo custSel addSld delSld modSld addSection modSection">
      <pc:chgData name="Hiren Patel" userId="2304375fbe5c3cea" providerId="LiveId" clId="{A279CE54-91F3-42D9-A9F1-673D25C8701D}" dt="2023-09-11T18:36:30.455" v="2175" actId="1036"/>
      <pc:docMkLst>
        <pc:docMk/>
      </pc:docMkLst>
      <pc:sldChg chg="addSp modSp mod modNotesTx">
        <pc:chgData name="Hiren Patel" userId="2304375fbe5c3cea" providerId="LiveId" clId="{A279CE54-91F3-42D9-A9F1-673D25C8701D}" dt="2023-09-11T17:56:05.142" v="1858" actId="20577"/>
        <pc:sldMkLst>
          <pc:docMk/>
          <pc:sldMk cId="1988652338" sldId="257"/>
        </pc:sldMkLst>
        <pc:spChg chg="add mod">
          <ac:chgData name="Hiren Patel" userId="2304375fbe5c3cea" providerId="LiveId" clId="{A279CE54-91F3-42D9-A9F1-673D25C8701D}" dt="2023-08-31T13:24:15.933" v="56" actId="1076"/>
          <ac:spMkLst>
            <pc:docMk/>
            <pc:sldMk cId="1988652338" sldId="257"/>
            <ac:spMk id="4" creationId="{B1644FEB-461A-4338-1B04-2D01516B2B12}"/>
          </ac:spMkLst>
        </pc:spChg>
        <pc:spChg chg="add mod">
          <ac:chgData name="Hiren Patel" userId="2304375fbe5c3cea" providerId="LiveId" clId="{A279CE54-91F3-42D9-A9F1-673D25C8701D}" dt="2023-08-31T13:24:20.933" v="59" actId="1036"/>
          <ac:spMkLst>
            <pc:docMk/>
            <pc:sldMk cId="1988652338" sldId="257"/>
            <ac:spMk id="6" creationId="{24067055-CAC7-6741-EB67-6F76A4A3437E}"/>
          </ac:spMkLst>
        </pc:spChg>
        <pc:spChg chg="add mod">
          <ac:chgData name="Hiren Patel" userId="2304375fbe5c3cea" providerId="LiveId" clId="{A279CE54-91F3-42D9-A9F1-673D25C8701D}" dt="2023-08-31T13:23:57.542" v="45" actId="1076"/>
          <ac:spMkLst>
            <pc:docMk/>
            <pc:sldMk cId="1988652338" sldId="257"/>
            <ac:spMk id="8" creationId="{A4DAB7B9-8FED-8A11-573F-F5ECF61D2DAF}"/>
          </ac:spMkLst>
        </pc:spChg>
      </pc:sldChg>
      <pc:sldChg chg="modNotesTx">
        <pc:chgData name="Hiren Patel" userId="2304375fbe5c3cea" providerId="LiveId" clId="{A279CE54-91F3-42D9-A9F1-673D25C8701D}" dt="2023-08-31T13:27:50.153" v="760" actId="20577"/>
        <pc:sldMkLst>
          <pc:docMk/>
          <pc:sldMk cId="1461623387" sldId="258"/>
        </pc:sldMkLst>
      </pc:sldChg>
      <pc:sldChg chg="modSp mod modNotesTx">
        <pc:chgData name="Hiren Patel" userId="2304375fbe5c3cea" providerId="LiveId" clId="{A279CE54-91F3-42D9-A9F1-673D25C8701D}" dt="2023-08-31T13:29:17.246" v="773" actId="20577"/>
        <pc:sldMkLst>
          <pc:docMk/>
          <pc:sldMk cId="901223325" sldId="259"/>
        </pc:sldMkLst>
        <pc:spChg chg="mod">
          <ac:chgData name="Hiren Patel" userId="2304375fbe5c3cea" providerId="LiveId" clId="{A279CE54-91F3-42D9-A9F1-673D25C8701D}" dt="2023-08-31T13:29:10.566" v="772" actId="20577"/>
          <ac:spMkLst>
            <pc:docMk/>
            <pc:sldMk cId="901223325" sldId="259"/>
            <ac:spMk id="46" creationId="{795E31C0-A6E1-1458-1D44-E1434A661D72}"/>
          </ac:spMkLst>
        </pc:spChg>
      </pc:sldChg>
      <pc:sldChg chg="modSp mod">
        <pc:chgData name="Hiren Patel" userId="2304375fbe5c3cea" providerId="LiveId" clId="{A279CE54-91F3-42D9-A9F1-673D25C8701D}" dt="2023-09-11T17:59:57.141" v="1935" actId="14100"/>
        <pc:sldMkLst>
          <pc:docMk/>
          <pc:sldMk cId="3285370378" sldId="260"/>
        </pc:sldMkLst>
        <pc:spChg chg="mod">
          <ac:chgData name="Hiren Patel" userId="2304375fbe5c3cea" providerId="LiveId" clId="{A279CE54-91F3-42D9-A9F1-673D25C8701D}" dt="2023-09-11T17:59:19.341" v="1861" actId="1076"/>
          <ac:spMkLst>
            <pc:docMk/>
            <pc:sldMk cId="3285370378" sldId="260"/>
            <ac:spMk id="4" creationId="{D5CE9742-5250-6F07-4AD4-264982B64217}"/>
          </ac:spMkLst>
        </pc:spChg>
        <pc:spChg chg="mod">
          <ac:chgData name="Hiren Patel" userId="2304375fbe5c3cea" providerId="LiveId" clId="{A279CE54-91F3-42D9-A9F1-673D25C8701D}" dt="2023-09-11T17:59:38.294" v="1894" actId="1036"/>
          <ac:spMkLst>
            <pc:docMk/>
            <pc:sldMk cId="3285370378" sldId="260"/>
            <ac:spMk id="27" creationId="{54395776-2F37-CA83-BF59-DD780277040B}"/>
          </ac:spMkLst>
        </pc:spChg>
        <pc:spChg chg="mod">
          <ac:chgData name="Hiren Patel" userId="2304375fbe5c3cea" providerId="LiveId" clId="{A279CE54-91F3-42D9-A9F1-673D25C8701D}" dt="2023-09-11T17:59:14.376" v="1860" actId="1076"/>
          <ac:spMkLst>
            <pc:docMk/>
            <pc:sldMk cId="3285370378" sldId="260"/>
            <ac:spMk id="32" creationId="{5452BBA4-33C0-ED35-A825-E24DFA003579}"/>
          </ac:spMkLst>
        </pc:spChg>
        <pc:spChg chg="mod">
          <ac:chgData name="Hiren Patel" userId="2304375fbe5c3cea" providerId="LiveId" clId="{A279CE54-91F3-42D9-A9F1-673D25C8701D}" dt="2023-09-11T17:59:33.924" v="1863" actId="1076"/>
          <ac:spMkLst>
            <pc:docMk/>
            <pc:sldMk cId="3285370378" sldId="260"/>
            <ac:spMk id="33" creationId="{73E28FCD-98F5-537D-FC73-BF0C06C6AB0F}"/>
          </ac:spMkLst>
        </pc:spChg>
        <pc:spChg chg="mod">
          <ac:chgData name="Hiren Patel" userId="2304375fbe5c3cea" providerId="LiveId" clId="{A279CE54-91F3-42D9-A9F1-673D25C8701D}" dt="2023-09-11T17:59:57.141" v="1935" actId="14100"/>
          <ac:spMkLst>
            <pc:docMk/>
            <pc:sldMk cId="3285370378" sldId="260"/>
            <ac:spMk id="35" creationId="{CFDF85DA-538F-D9E3-4D56-ABEB808131C1}"/>
          </ac:spMkLst>
        </pc:spChg>
      </pc:sldChg>
      <pc:sldChg chg="modSp mod modNotesTx">
        <pc:chgData name="Hiren Patel" userId="2304375fbe5c3cea" providerId="LiveId" clId="{A279CE54-91F3-42D9-A9F1-673D25C8701D}" dt="2023-09-11T18:01:39.191" v="1969" actId="20577"/>
        <pc:sldMkLst>
          <pc:docMk/>
          <pc:sldMk cId="1944764749" sldId="263"/>
        </pc:sldMkLst>
        <pc:spChg chg="mod">
          <ac:chgData name="Hiren Patel" userId="2304375fbe5c3cea" providerId="LiveId" clId="{A279CE54-91F3-42D9-A9F1-673D25C8701D}" dt="2023-08-31T13:34:31.238" v="906" actId="115"/>
          <ac:spMkLst>
            <pc:docMk/>
            <pc:sldMk cId="1944764749" sldId="263"/>
            <ac:spMk id="2" creationId="{7945094C-1F49-1D52-2FFC-8D8DE8998FC9}"/>
          </ac:spMkLst>
        </pc:spChg>
      </pc:sldChg>
      <pc:sldChg chg="modNotesTx">
        <pc:chgData name="Hiren Patel" userId="2304375fbe5c3cea" providerId="LiveId" clId="{A279CE54-91F3-42D9-A9F1-673D25C8701D}" dt="2023-08-31T13:36:32.800" v="995" actId="20577"/>
        <pc:sldMkLst>
          <pc:docMk/>
          <pc:sldMk cId="1263809916" sldId="265"/>
        </pc:sldMkLst>
      </pc:sldChg>
      <pc:sldChg chg="addSp modSp mod modNotesTx">
        <pc:chgData name="Hiren Patel" userId="2304375fbe5c3cea" providerId="LiveId" clId="{A279CE54-91F3-42D9-A9F1-673D25C8701D}" dt="2023-08-31T13:35:19" v="911" actId="20577"/>
        <pc:sldMkLst>
          <pc:docMk/>
          <pc:sldMk cId="2698631107" sldId="266"/>
        </pc:sldMkLst>
        <pc:cxnChg chg="add mod">
          <ac:chgData name="Hiren Patel" userId="2304375fbe5c3cea" providerId="LiveId" clId="{A279CE54-91F3-42D9-A9F1-673D25C8701D}" dt="2023-08-31T13:32:22.612" v="782" actId="1582"/>
          <ac:cxnSpMkLst>
            <pc:docMk/>
            <pc:sldMk cId="2698631107" sldId="266"/>
            <ac:cxnSpMk id="5" creationId="{A5FCD825-725B-50FE-61E6-EABAFAF1FADE}"/>
          </ac:cxnSpMkLst>
        </pc:cxnChg>
        <pc:cxnChg chg="add mod">
          <ac:chgData name="Hiren Patel" userId="2304375fbe5c3cea" providerId="LiveId" clId="{A279CE54-91F3-42D9-A9F1-673D25C8701D}" dt="2023-08-31T13:32:22.612" v="782" actId="1582"/>
          <ac:cxnSpMkLst>
            <pc:docMk/>
            <pc:sldMk cId="2698631107" sldId="266"/>
            <ac:cxnSpMk id="10" creationId="{3479BC14-8B10-2AFA-108F-78B09DF0730F}"/>
          </ac:cxnSpMkLst>
        </pc:cxnChg>
        <pc:cxnChg chg="add mod">
          <ac:chgData name="Hiren Patel" userId="2304375fbe5c3cea" providerId="LiveId" clId="{A279CE54-91F3-42D9-A9F1-673D25C8701D}" dt="2023-08-31T13:32:22.612" v="782" actId="1582"/>
          <ac:cxnSpMkLst>
            <pc:docMk/>
            <pc:sldMk cId="2698631107" sldId="266"/>
            <ac:cxnSpMk id="16" creationId="{65EDA59A-C89D-4457-5501-A290627B2A88}"/>
          </ac:cxnSpMkLst>
        </pc:cxnChg>
        <pc:cxnChg chg="add mod">
          <ac:chgData name="Hiren Patel" userId="2304375fbe5c3cea" providerId="LiveId" clId="{A279CE54-91F3-42D9-A9F1-673D25C8701D}" dt="2023-08-31T13:32:22.612" v="782" actId="1582"/>
          <ac:cxnSpMkLst>
            <pc:docMk/>
            <pc:sldMk cId="2698631107" sldId="266"/>
            <ac:cxnSpMk id="18" creationId="{45D122AA-FFF6-589B-0D90-912003A91504}"/>
          </ac:cxnSpMkLst>
        </pc:cxnChg>
        <pc:cxnChg chg="add mod">
          <ac:chgData name="Hiren Patel" userId="2304375fbe5c3cea" providerId="LiveId" clId="{A279CE54-91F3-42D9-A9F1-673D25C8701D}" dt="2023-08-31T13:32:22.612" v="782" actId="1582"/>
          <ac:cxnSpMkLst>
            <pc:docMk/>
            <pc:sldMk cId="2698631107" sldId="266"/>
            <ac:cxnSpMk id="20" creationId="{E997286C-4B4F-BE05-4B73-EE299778A781}"/>
          </ac:cxnSpMkLst>
        </pc:cxnChg>
        <pc:cxnChg chg="add mod">
          <ac:chgData name="Hiren Patel" userId="2304375fbe5c3cea" providerId="LiveId" clId="{A279CE54-91F3-42D9-A9F1-673D25C8701D}" dt="2023-08-31T13:32:56.376" v="786"/>
          <ac:cxnSpMkLst>
            <pc:docMk/>
            <pc:sldMk cId="2698631107" sldId="266"/>
            <ac:cxnSpMk id="22" creationId="{E94EBCEC-ED37-7036-4D7A-788DF1798649}"/>
          </ac:cxnSpMkLst>
        </pc:cxnChg>
        <pc:cxnChg chg="add mod">
          <ac:chgData name="Hiren Patel" userId="2304375fbe5c3cea" providerId="LiveId" clId="{A279CE54-91F3-42D9-A9F1-673D25C8701D}" dt="2023-08-31T13:32:36.890" v="784" actId="1076"/>
          <ac:cxnSpMkLst>
            <pc:docMk/>
            <pc:sldMk cId="2698631107" sldId="266"/>
            <ac:cxnSpMk id="23" creationId="{0C78CCB0-A2D2-F0FF-544D-C5B4D85F42A1}"/>
          </ac:cxnSpMkLst>
        </pc:cxnChg>
      </pc:sldChg>
      <pc:sldChg chg="modNotesTx">
        <pc:chgData name="Hiren Patel" userId="2304375fbe5c3cea" providerId="LiveId" clId="{A279CE54-91F3-42D9-A9F1-673D25C8701D}" dt="2023-09-11T18:22:24.729" v="2170" actId="20577"/>
        <pc:sldMkLst>
          <pc:docMk/>
          <pc:sldMk cId="2116789154" sldId="267"/>
        </pc:sldMkLst>
      </pc:sldChg>
      <pc:sldChg chg="del">
        <pc:chgData name="Hiren Patel" userId="2304375fbe5c3cea" providerId="LiveId" clId="{A279CE54-91F3-42D9-A9F1-673D25C8701D}" dt="2023-08-31T13:39:27.770" v="1021" actId="47"/>
        <pc:sldMkLst>
          <pc:docMk/>
          <pc:sldMk cId="1486557619" sldId="269"/>
        </pc:sldMkLst>
      </pc:sldChg>
      <pc:sldChg chg="modSp mod modNotesTx">
        <pc:chgData name="Hiren Patel" userId="2304375fbe5c3cea" providerId="LiveId" clId="{A279CE54-91F3-42D9-A9F1-673D25C8701D}" dt="2023-09-11T18:36:30.455" v="2175" actId="1036"/>
        <pc:sldMkLst>
          <pc:docMk/>
          <pc:sldMk cId="1554680989" sldId="270"/>
        </pc:sldMkLst>
        <pc:picChg chg="mod">
          <ac:chgData name="Hiren Patel" userId="2304375fbe5c3cea" providerId="LiveId" clId="{A279CE54-91F3-42D9-A9F1-673D25C8701D}" dt="2023-09-11T18:36:30.455" v="2175" actId="1036"/>
          <ac:picMkLst>
            <pc:docMk/>
            <pc:sldMk cId="1554680989" sldId="270"/>
            <ac:picMk id="5" creationId="{9571BED1-44B5-C887-70D0-85146DF7E13D}"/>
          </ac:picMkLst>
        </pc:picChg>
      </pc:sldChg>
      <pc:sldChg chg="addSp modSp new mod modNotesTx">
        <pc:chgData name="Hiren Patel" userId="2304375fbe5c3cea" providerId="LiveId" clId="{A279CE54-91F3-42D9-A9F1-673D25C8701D}" dt="2023-08-31T13:45:03.452" v="1849" actId="20577"/>
        <pc:sldMkLst>
          <pc:docMk/>
          <pc:sldMk cId="1115645967" sldId="272"/>
        </pc:sldMkLst>
        <pc:spChg chg="mod">
          <ac:chgData name="Hiren Patel" userId="2304375fbe5c3cea" providerId="LiveId" clId="{A279CE54-91F3-42D9-A9F1-673D25C8701D}" dt="2023-08-31T13:40:49.188" v="1032" actId="20577"/>
          <ac:spMkLst>
            <pc:docMk/>
            <pc:sldMk cId="1115645967" sldId="272"/>
            <ac:spMk id="2" creationId="{D540F686-3AB3-A8F0-3C6C-11C276F23C5F}"/>
          </ac:spMkLst>
        </pc:spChg>
        <pc:spChg chg="mod">
          <ac:chgData name="Hiren Patel" userId="2304375fbe5c3cea" providerId="LiveId" clId="{A279CE54-91F3-42D9-A9F1-673D25C8701D}" dt="2023-08-31T13:42:38.530" v="1179" actId="14100"/>
          <ac:spMkLst>
            <pc:docMk/>
            <pc:sldMk cId="1115645967" sldId="272"/>
            <ac:spMk id="3" creationId="{2E87B986-524D-4684-E1C2-8256752200C4}"/>
          </ac:spMkLst>
        </pc:spChg>
        <pc:picChg chg="add mod">
          <ac:chgData name="Hiren Patel" userId="2304375fbe5c3cea" providerId="LiveId" clId="{A279CE54-91F3-42D9-A9F1-673D25C8701D}" dt="2023-08-31T13:42:30.294" v="1171" actId="1076"/>
          <ac:picMkLst>
            <pc:docMk/>
            <pc:sldMk cId="1115645967" sldId="272"/>
            <ac:picMk id="4" creationId="{B6369C43-1CD2-936D-FD70-9372C7B03A7D}"/>
          </ac:picMkLst>
        </pc:picChg>
      </pc:sldChg>
    </pc:docChg>
  </pc:docChgLst>
  <pc:docChgLst>
    <pc:chgData name="Hiren Patel" userId="2304375fbe5c3cea" providerId="LiveId" clId="{5B1D064A-1E5A-46AB-85B4-AF63E378D344}"/>
    <pc:docChg chg="addSld delSld modSld delMainMaster delSection modSection">
      <pc:chgData name="Hiren Patel" userId="2304375fbe5c3cea" providerId="LiveId" clId="{5B1D064A-1E5A-46AB-85B4-AF63E378D344}" dt="2023-03-02T19:20:24.678" v="13" actId="20577"/>
      <pc:docMkLst>
        <pc:docMk/>
      </pc:docMkLst>
      <pc:sldChg chg="modSp mod modNotesTx">
        <pc:chgData name="Hiren Patel" userId="2304375fbe5c3cea" providerId="LiveId" clId="{5B1D064A-1E5A-46AB-85B4-AF63E378D344}" dt="2023-03-02T19:20:24.678" v="13" actId="20577"/>
        <pc:sldMkLst>
          <pc:docMk/>
          <pc:sldMk cId="479257844" sldId="256"/>
        </pc:sldMkLst>
        <pc:spChg chg="mod">
          <ac:chgData name="Hiren Patel" userId="2304375fbe5c3cea" providerId="LiveId" clId="{5B1D064A-1E5A-46AB-85B4-AF63E378D344}" dt="2023-03-02T19:20:16.108" v="9" actId="20577"/>
          <ac:spMkLst>
            <pc:docMk/>
            <pc:sldMk cId="479257844" sldId="256"/>
            <ac:spMk id="2" creationId="{00000000-0000-0000-0000-000000000000}"/>
          </ac:spMkLst>
        </pc:spChg>
        <pc:spChg chg="mod">
          <ac:chgData name="Hiren Patel" userId="2304375fbe5c3cea" providerId="LiveId" clId="{5B1D064A-1E5A-46AB-85B4-AF63E378D344}" dt="2023-03-02T19:20:24.678" v="13" actId="20577"/>
          <ac:spMkLst>
            <pc:docMk/>
            <pc:sldMk cId="479257844" sldId="256"/>
            <ac:spMk id="3" creationId="{00000000-0000-0000-0000-000000000000}"/>
          </ac:spMkLst>
        </pc:spChg>
      </pc:sldChg>
      <pc:sldChg chg="new">
        <pc:chgData name="Hiren Patel" userId="2304375fbe5c3cea" providerId="LiveId" clId="{5B1D064A-1E5A-46AB-85B4-AF63E378D344}" dt="2023-03-02T19:20:07.145" v="3" actId="680"/>
        <pc:sldMkLst>
          <pc:docMk/>
          <pc:sldMk cId="1988652338" sldId="257"/>
        </pc:sldMkLst>
      </pc:sldChg>
      <pc:sldChg chg="del">
        <pc:chgData name="Hiren Patel" userId="2304375fbe5c3cea" providerId="LiveId" clId="{5B1D064A-1E5A-46AB-85B4-AF63E378D344}" dt="2023-03-02T19:19:50.713" v="0" actId="47"/>
        <pc:sldMkLst>
          <pc:docMk/>
          <pc:sldMk cId="3291809231" sldId="287"/>
        </pc:sldMkLst>
      </pc:sldChg>
      <pc:sldChg chg="del">
        <pc:chgData name="Hiren Patel" userId="2304375fbe5c3cea" providerId="LiveId" clId="{5B1D064A-1E5A-46AB-85B4-AF63E378D344}" dt="2023-03-02T19:19:50.713" v="0" actId="47"/>
        <pc:sldMkLst>
          <pc:docMk/>
          <pc:sldMk cId="2013056978" sldId="290"/>
        </pc:sldMkLst>
      </pc:sldChg>
      <pc:sldChg chg="del">
        <pc:chgData name="Hiren Patel" userId="2304375fbe5c3cea" providerId="LiveId" clId="{5B1D064A-1E5A-46AB-85B4-AF63E378D344}" dt="2023-03-02T19:19:50.713" v="0" actId="47"/>
        <pc:sldMkLst>
          <pc:docMk/>
          <pc:sldMk cId="856225339" sldId="296"/>
        </pc:sldMkLst>
      </pc:sldChg>
      <pc:sldChg chg="del">
        <pc:chgData name="Hiren Patel" userId="2304375fbe5c3cea" providerId="LiveId" clId="{5B1D064A-1E5A-46AB-85B4-AF63E378D344}" dt="2023-03-02T19:19:50.713" v="0" actId="47"/>
        <pc:sldMkLst>
          <pc:docMk/>
          <pc:sldMk cId="606052675" sldId="297"/>
        </pc:sldMkLst>
      </pc:sldChg>
      <pc:sldChg chg="del">
        <pc:chgData name="Hiren Patel" userId="2304375fbe5c3cea" providerId="LiveId" clId="{5B1D064A-1E5A-46AB-85B4-AF63E378D344}" dt="2023-03-02T19:19:50.713" v="0" actId="47"/>
        <pc:sldMkLst>
          <pc:docMk/>
          <pc:sldMk cId="3919120454" sldId="299"/>
        </pc:sldMkLst>
      </pc:sldChg>
      <pc:sldChg chg="del">
        <pc:chgData name="Hiren Patel" userId="2304375fbe5c3cea" providerId="LiveId" clId="{5B1D064A-1E5A-46AB-85B4-AF63E378D344}" dt="2023-03-02T19:19:50.713" v="0" actId="47"/>
        <pc:sldMkLst>
          <pc:docMk/>
          <pc:sldMk cId="1480366089" sldId="300"/>
        </pc:sldMkLst>
      </pc:sldChg>
      <pc:sldChg chg="del">
        <pc:chgData name="Hiren Patel" userId="2304375fbe5c3cea" providerId="LiveId" clId="{5B1D064A-1E5A-46AB-85B4-AF63E378D344}" dt="2023-03-02T19:19:50.713" v="0" actId="47"/>
        <pc:sldMkLst>
          <pc:docMk/>
          <pc:sldMk cId="2883463791" sldId="307"/>
        </pc:sldMkLst>
      </pc:sldChg>
      <pc:sldChg chg="del">
        <pc:chgData name="Hiren Patel" userId="2304375fbe5c3cea" providerId="LiveId" clId="{5B1D064A-1E5A-46AB-85B4-AF63E378D344}" dt="2023-03-02T19:19:50.713" v="0" actId="47"/>
        <pc:sldMkLst>
          <pc:docMk/>
          <pc:sldMk cId="1921555700" sldId="309"/>
        </pc:sldMkLst>
      </pc:sldChg>
      <pc:sldChg chg="del">
        <pc:chgData name="Hiren Patel" userId="2304375fbe5c3cea" providerId="LiveId" clId="{5B1D064A-1E5A-46AB-85B4-AF63E378D344}" dt="2023-03-02T19:19:50.713" v="0" actId="47"/>
        <pc:sldMkLst>
          <pc:docMk/>
          <pc:sldMk cId="3961696516" sldId="310"/>
        </pc:sldMkLst>
      </pc:sldChg>
      <pc:sldChg chg="del">
        <pc:chgData name="Hiren Patel" userId="2304375fbe5c3cea" providerId="LiveId" clId="{5B1D064A-1E5A-46AB-85B4-AF63E378D344}" dt="2023-03-02T19:19:50.713" v="0" actId="47"/>
        <pc:sldMkLst>
          <pc:docMk/>
          <pc:sldMk cId="3677431613" sldId="311"/>
        </pc:sldMkLst>
      </pc:sldChg>
      <pc:sldChg chg="del">
        <pc:chgData name="Hiren Patel" userId="2304375fbe5c3cea" providerId="LiveId" clId="{5B1D064A-1E5A-46AB-85B4-AF63E378D344}" dt="2023-03-02T19:19:50.713" v="0" actId="47"/>
        <pc:sldMkLst>
          <pc:docMk/>
          <pc:sldMk cId="566063156" sldId="312"/>
        </pc:sldMkLst>
      </pc:sldChg>
      <pc:sldChg chg="del">
        <pc:chgData name="Hiren Patel" userId="2304375fbe5c3cea" providerId="LiveId" clId="{5B1D064A-1E5A-46AB-85B4-AF63E378D344}" dt="2023-03-02T19:19:50.713" v="0" actId="47"/>
        <pc:sldMkLst>
          <pc:docMk/>
          <pc:sldMk cId="458377904" sldId="313"/>
        </pc:sldMkLst>
      </pc:sldChg>
      <pc:sldChg chg="del">
        <pc:chgData name="Hiren Patel" userId="2304375fbe5c3cea" providerId="LiveId" clId="{5B1D064A-1E5A-46AB-85B4-AF63E378D344}" dt="2023-03-02T19:19:50.713" v="0" actId="47"/>
        <pc:sldMkLst>
          <pc:docMk/>
          <pc:sldMk cId="1375127555" sldId="314"/>
        </pc:sldMkLst>
      </pc:sldChg>
      <pc:sldChg chg="del">
        <pc:chgData name="Hiren Patel" userId="2304375fbe5c3cea" providerId="LiveId" clId="{5B1D064A-1E5A-46AB-85B4-AF63E378D344}" dt="2023-03-02T19:19:50.713" v="0" actId="47"/>
        <pc:sldMkLst>
          <pc:docMk/>
          <pc:sldMk cId="1708888438" sldId="315"/>
        </pc:sldMkLst>
      </pc:sldChg>
      <pc:sldChg chg="del">
        <pc:chgData name="Hiren Patel" userId="2304375fbe5c3cea" providerId="LiveId" clId="{5B1D064A-1E5A-46AB-85B4-AF63E378D344}" dt="2023-03-02T19:19:50.713" v="0" actId="47"/>
        <pc:sldMkLst>
          <pc:docMk/>
          <pc:sldMk cId="1827441304" sldId="317"/>
        </pc:sldMkLst>
      </pc:sldChg>
      <pc:sldChg chg="del">
        <pc:chgData name="Hiren Patel" userId="2304375fbe5c3cea" providerId="LiveId" clId="{5B1D064A-1E5A-46AB-85B4-AF63E378D344}" dt="2023-03-02T19:19:50.713" v="0" actId="47"/>
        <pc:sldMkLst>
          <pc:docMk/>
          <pc:sldMk cId="2110258369" sldId="318"/>
        </pc:sldMkLst>
      </pc:sldChg>
      <pc:sldChg chg="del">
        <pc:chgData name="Hiren Patel" userId="2304375fbe5c3cea" providerId="LiveId" clId="{5B1D064A-1E5A-46AB-85B4-AF63E378D344}" dt="2023-03-02T19:19:50.713" v="0" actId="47"/>
        <pc:sldMkLst>
          <pc:docMk/>
          <pc:sldMk cId="2311736394" sldId="319"/>
        </pc:sldMkLst>
      </pc:sldChg>
      <pc:sldChg chg="del">
        <pc:chgData name="Hiren Patel" userId="2304375fbe5c3cea" providerId="LiveId" clId="{5B1D064A-1E5A-46AB-85B4-AF63E378D344}" dt="2023-03-02T19:19:50.713" v="0" actId="47"/>
        <pc:sldMkLst>
          <pc:docMk/>
          <pc:sldMk cId="3589673207" sldId="320"/>
        </pc:sldMkLst>
      </pc:sldChg>
      <pc:sldChg chg="del">
        <pc:chgData name="Hiren Patel" userId="2304375fbe5c3cea" providerId="LiveId" clId="{5B1D064A-1E5A-46AB-85B4-AF63E378D344}" dt="2023-03-02T19:19:50.713" v="0" actId="47"/>
        <pc:sldMkLst>
          <pc:docMk/>
          <pc:sldMk cId="1624553922" sldId="321"/>
        </pc:sldMkLst>
      </pc:sldChg>
      <pc:sldChg chg="del">
        <pc:chgData name="Hiren Patel" userId="2304375fbe5c3cea" providerId="LiveId" clId="{5B1D064A-1E5A-46AB-85B4-AF63E378D344}" dt="2023-03-02T19:19:50.713" v="0" actId="47"/>
        <pc:sldMkLst>
          <pc:docMk/>
          <pc:sldMk cId="314771001" sldId="322"/>
        </pc:sldMkLst>
      </pc:sldChg>
      <pc:sldChg chg="del">
        <pc:chgData name="Hiren Patel" userId="2304375fbe5c3cea" providerId="LiveId" clId="{5B1D064A-1E5A-46AB-85B4-AF63E378D344}" dt="2023-03-02T19:19:50.713" v="0" actId="47"/>
        <pc:sldMkLst>
          <pc:docMk/>
          <pc:sldMk cId="3331484714" sldId="323"/>
        </pc:sldMkLst>
      </pc:sldChg>
      <pc:sldChg chg="del">
        <pc:chgData name="Hiren Patel" userId="2304375fbe5c3cea" providerId="LiveId" clId="{5B1D064A-1E5A-46AB-85B4-AF63E378D344}" dt="2023-03-02T19:19:50.713" v="0" actId="47"/>
        <pc:sldMkLst>
          <pc:docMk/>
          <pc:sldMk cId="958105663" sldId="324"/>
        </pc:sldMkLst>
      </pc:sldChg>
      <pc:sldChg chg="del">
        <pc:chgData name="Hiren Patel" userId="2304375fbe5c3cea" providerId="LiveId" clId="{5B1D064A-1E5A-46AB-85B4-AF63E378D344}" dt="2023-03-02T19:19:50.713" v="0" actId="47"/>
        <pc:sldMkLst>
          <pc:docMk/>
          <pc:sldMk cId="4116249890" sldId="325"/>
        </pc:sldMkLst>
      </pc:sldChg>
      <pc:sldChg chg="del">
        <pc:chgData name="Hiren Patel" userId="2304375fbe5c3cea" providerId="LiveId" clId="{5B1D064A-1E5A-46AB-85B4-AF63E378D344}" dt="2023-03-02T19:19:50.713" v="0" actId="47"/>
        <pc:sldMkLst>
          <pc:docMk/>
          <pc:sldMk cId="1987813077" sldId="326"/>
        </pc:sldMkLst>
      </pc:sldChg>
      <pc:sldChg chg="del">
        <pc:chgData name="Hiren Patel" userId="2304375fbe5c3cea" providerId="LiveId" clId="{5B1D064A-1E5A-46AB-85B4-AF63E378D344}" dt="2023-03-02T19:19:50.713" v="0" actId="47"/>
        <pc:sldMkLst>
          <pc:docMk/>
          <pc:sldMk cId="1543059321" sldId="327"/>
        </pc:sldMkLst>
      </pc:sldChg>
      <pc:sldChg chg="del">
        <pc:chgData name="Hiren Patel" userId="2304375fbe5c3cea" providerId="LiveId" clId="{5B1D064A-1E5A-46AB-85B4-AF63E378D344}" dt="2023-03-02T19:19:50.713" v="0" actId="47"/>
        <pc:sldMkLst>
          <pc:docMk/>
          <pc:sldMk cId="3972521009" sldId="328"/>
        </pc:sldMkLst>
      </pc:sldChg>
      <pc:sldChg chg="del">
        <pc:chgData name="Hiren Patel" userId="2304375fbe5c3cea" providerId="LiveId" clId="{5B1D064A-1E5A-46AB-85B4-AF63E378D344}" dt="2023-03-02T19:19:50.713" v="0" actId="47"/>
        <pc:sldMkLst>
          <pc:docMk/>
          <pc:sldMk cId="1177761221" sldId="329"/>
        </pc:sldMkLst>
      </pc:sldChg>
      <pc:sldChg chg="del">
        <pc:chgData name="Hiren Patel" userId="2304375fbe5c3cea" providerId="LiveId" clId="{5B1D064A-1E5A-46AB-85B4-AF63E378D344}" dt="2023-03-02T19:19:50.713" v="0" actId="47"/>
        <pc:sldMkLst>
          <pc:docMk/>
          <pc:sldMk cId="189182046" sldId="330"/>
        </pc:sldMkLst>
      </pc:sldChg>
      <pc:sldMasterChg chg="del delSldLayout">
        <pc:chgData name="Hiren Patel" userId="2304375fbe5c3cea" providerId="LiveId" clId="{5B1D064A-1E5A-46AB-85B4-AF63E378D344}" dt="2023-03-02T19:19:50.713" v="0" actId="47"/>
        <pc:sldMasterMkLst>
          <pc:docMk/>
          <pc:sldMasterMk cId="124003025" sldId="2147483672"/>
        </pc:sldMasterMkLst>
        <pc:sldLayoutChg chg="del">
          <pc:chgData name="Hiren Patel" userId="2304375fbe5c3cea" providerId="LiveId" clId="{5B1D064A-1E5A-46AB-85B4-AF63E378D344}" dt="2023-03-02T19:19:50.713" v="0" actId="47"/>
          <pc:sldLayoutMkLst>
            <pc:docMk/>
            <pc:sldMasterMk cId="124003025" sldId="2147483672"/>
            <pc:sldLayoutMk cId="487086463" sldId="2147483673"/>
          </pc:sldLayoutMkLst>
        </pc:sldLayoutChg>
        <pc:sldLayoutChg chg="del">
          <pc:chgData name="Hiren Patel" userId="2304375fbe5c3cea" providerId="LiveId" clId="{5B1D064A-1E5A-46AB-85B4-AF63E378D344}" dt="2023-03-02T19:19:50.713" v="0" actId="47"/>
          <pc:sldLayoutMkLst>
            <pc:docMk/>
            <pc:sldMasterMk cId="124003025" sldId="2147483672"/>
            <pc:sldLayoutMk cId="2679367118" sldId="2147483674"/>
          </pc:sldLayoutMkLst>
        </pc:sldLayoutChg>
        <pc:sldLayoutChg chg="del">
          <pc:chgData name="Hiren Patel" userId="2304375fbe5c3cea" providerId="LiveId" clId="{5B1D064A-1E5A-46AB-85B4-AF63E378D344}" dt="2023-03-02T19:19:50.713" v="0" actId="47"/>
          <pc:sldLayoutMkLst>
            <pc:docMk/>
            <pc:sldMasterMk cId="124003025" sldId="2147483672"/>
            <pc:sldLayoutMk cId="313188934" sldId="2147483675"/>
          </pc:sldLayoutMkLst>
        </pc:sldLayoutChg>
        <pc:sldLayoutChg chg="del">
          <pc:chgData name="Hiren Patel" userId="2304375fbe5c3cea" providerId="LiveId" clId="{5B1D064A-1E5A-46AB-85B4-AF63E378D344}" dt="2023-03-02T19:19:50.713" v="0" actId="47"/>
          <pc:sldLayoutMkLst>
            <pc:docMk/>
            <pc:sldMasterMk cId="124003025" sldId="2147483672"/>
            <pc:sldLayoutMk cId="52658460" sldId="2147483676"/>
          </pc:sldLayoutMkLst>
        </pc:sldLayoutChg>
        <pc:sldLayoutChg chg="del">
          <pc:chgData name="Hiren Patel" userId="2304375fbe5c3cea" providerId="LiveId" clId="{5B1D064A-1E5A-46AB-85B4-AF63E378D344}" dt="2023-03-02T19:19:50.713" v="0" actId="47"/>
          <pc:sldLayoutMkLst>
            <pc:docMk/>
            <pc:sldMasterMk cId="124003025" sldId="2147483672"/>
            <pc:sldLayoutMk cId="1739209494" sldId="2147483677"/>
          </pc:sldLayoutMkLst>
        </pc:sldLayoutChg>
        <pc:sldLayoutChg chg="del">
          <pc:chgData name="Hiren Patel" userId="2304375fbe5c3cea" providerId="LiveId" clId="{5B1D064A-1E5A-46AB-85B4-AF63E378D344}" dt="2023-03-02T19:19:50.713" v="0" actId="47"/>
          <pc:sldLayoutMkLst>
            <pc:docMk/>
            <pc:sldMasterMk cId="124003025" sldId="2147483672"/>
            <pc:sldLayoutMk cId="4220401132" sldId="2147483678"/>
          </pc:sldLayoutMkLst>
        </pc:sldLayoutChg>
        <pc:sldLayoutChg chg="del">
          <pc:chgData name="Hiren Patel" userId="2304375fbe5c3cea" providerId="LiveId" clId="{5B1D064A-1E5A-46AB-85B4-AF63E378D344}" dt="2023-03-02T19:19:50.713" v="0" actId="47"/>
          <pc:sldLayoutMkLst>
            <pc:docMk/>
            <pc:sldMasterMk cId="124003025" sldId="2147483672"/>
            <pc:sldLayoutMk cId="1559140735" sldId="2147483679"/>
          </pc:sldLayoutMkLst>
        </pc:sldLayoutChg>
        <pc:sldLayoutChg chg="del">
          <pc:chgData name="Hiren Patel" userId="2304375fbe5c3cea" providerId="LiveId" clId="{5B1D064A-1E5A-46AB-85B4-AF63E378D344}" dt="2023-03-02T19:19:50.713" v="0" actId="47"/>
          <pc:sldLayoutMkLst>
            <pc:docMk/>
            <pc:sldMasterMk cId="124003025" sldId="2147483672"/>
            <pc:sldLayoutMk cId="2768438797" sldId="2147483680"/>
          </pc:sldLayoutMkLst>
        </pc:sldLayoutChg>
        <pc:sldLayoutChg chg="del">
          <pc:chgData name="Hiren Patel" userId="2304375fbe5c3cea" providerId="LiveId" clId="{5B1D064A-1E5A-46AB-85B4-AF63E378D344}" dt="2023-03-02T19:19:50.713" v="0" actId="47"/>
          <pc:sldLayoutMkLst>
            <pc:docMk/>
            <pc:sldMasterMk cId="124003025" sldId="2147483672"/>
            <pc:sldLayoutMk cId="1004286775" sldId="2147483681"/>
          </pc:sldLayoutMkLst>
        </pc:sldLayoutChg>
        <pc:sldLayoutChg chg="del">
          <pc:chgData name="Hiren Patel" userId="2304375fbe5c3cea" providerId="LiveId" clId="{5B1D064A-1E5A-46AB-85B4-AF63E378D344}" dt="2023-03-02T19:19:50.713" v="0" actId="47"/>
          <pc:sldLayoutMkLst>
            <pc:docMk/>
            <pc:sldMasterMk cId="124003025" sldId="2147483672"/>
            <pc:sldLayoutMk cId="3679436094" sldId="2147483682"/>
          </pc:sldLayoutMkLst>
        </pc:sldLayoutChg>
        <pc:sldLayoutChg chg="del">
          <pc:chgData name="Hiren Patel" userId="2304375fbe5c3cea" providerId="LiveId" clId="{5B1D064A-1E5A-46AB-85B4-AF63E378D344}" dt="2023-03-02T19:19:50.713" v="0" actId="47"/>
          <pc:sldLayoutMkLst>
            <pc:docMk/>
            <pc:sldMasterMk cId="124003025" sldId="2147483672"/>
            <pc:sldLayoutMk cId="2983674964" sldId="2147483683"/>
          </pc:sldLayoutMkLst>
        </pc:sldLayoutChg>
      </pc:sldMasterChg>
    </pc:docChg>
  </pc:docChgLst>
  <pc:docChgLst>
    <pc:chgData name="Hiren Patel" userId="2304375fbe5c3cea" providerId="LiveId" clId="{0C0189BD-485C-40D7-9137-0C50CBA25E69}"/>
    <pc:docChg chg="undo custSel addSld modSld sldOrd modSection">
      <pc:chgData name="Hiren Patel" userId="2304375fbe5c3cea" providerId="LiveId" clId="{0C0189BD-485C-40D7-9137-0C50CBA25E69}" dt="2023-08-28T20:06:23.480" v="11974" actId="20577"/>
      <pc:docMkLst>
        <pc:docMk/>
      </pc:docMkLst>
      <pc:sldChg chg="modSp mod modNotesTx">
        <pc:chgData name="Hiren Patel" userId="2304375fbe5c3cea" providerId="LiveId" clId="{0C0189BD-485C-40D7-9137-0C50CBA25E69}" dt="2023-08-28T11:26:12.361" v="93" actId="20577"/>
        <pc:sldMkLst>
          <pc:docMk/>
          <pc:sldMk cId="479257844" sldId="256"/>
        </pc:sldMkLst>
        <pc:spChg chg="mod">
          <ac:chgData name="Hiren Patel" userId="2304375fbe5c3cea" providerId="LiveId" clId="{0C0189BD-485C-40D7-9137-0C50CBA25E69}" dt="2023-08-28T11:25:51.721" v="21" actId="20577"/>
          <ac:spMkLst>
            <pc:docMk/>
            <pc:sldMk cId="479257844" sldId="256"/>
            <ac:spMk id="2" creationId="{00000000-0000-0000-0000-000000000000}"/>
          </ac:spMkLst>
        </pc:spChg>
        <pc:spChg chg="mod">
          <ac:chgData name="Hiren Patel" userId="2304375fbe5c3cea" providerId="LiveId" clId="{0C0189BD-485C-40D7-9137-0C50CBA25E69}" dt="2023-08-28T11:25:55.632" v="23" actId="20577"/>
          <ac:spMkLst>
            <pc:docMk/>
            <pc:sldMk cId="479257844" sldId="256"/>
            <ac:spMk id="3" creationId="{00000000-0000-0000-0000-000000000000}"/>
          </ac:spMkLst>
        </pc:spChg>
      </pc:sldChg>
      <pc:sldChg chg="addSp delSp modSp mod modNotesTx">
        <pc:chgData name="Hiren Patel" userId="2304375fbe5c3cea" providerId="LiveId" clId="{0C0189BD-485C-40D7-9137-0C50CBA25E69}" dt="2023-08-28T13:37:23.932" v="2143" actId="20577"/>
        <pc:sldMkLst>
          <pc:docMk/>
          <pc:sldMk cId="1988652338" sldId="257"/>
        </pc:sldMkLst>
        <pc:spChg chg="mod">
          <ac:chgData name="Hiren Patel" userId="2304375fbe5c3cea" providerId="LiveId" clId="{0C0189BD-485C-40D7-9137-0C50CBA25E69}" dt="2023-08-28T11:41:58.248" v="253" actId="20577"/>
          <ac:spMkLst>
            <pc:docMk/>
            <pc:sldMk cId="1988652338" sldId="257"/>
            <ac:spMk id="2" creationId="{BF592AB3-435C-5846-AAD0-115AED629458}"/>
          </ac:spMkLst>
        </pc:spChg>
        <pc:spChg chg="mod">
          <ac:chgData name="Hiren Patel" userId="2304375fbe5c3cea" providerId="LiveId" clId="{0C0189BD-485C-40D7-9137-0C50CBA25E69}" dt="2023-08-28T13:34:28.016" v="1678" actId="14100"/>
          <ac:spMkLst>
            <pc:docMk/>
            <pc:sldMk cId="1988652338" sldId="257"/>
            <ac:spMk id="3" creationId="{362AE222-76E8-4C40-DBE5-9896DBF041D5}"/>
          </ac:spMkLst>
        </pc:spChg>
        <pc:spChg chg="add mod">
          <ac:chgData name="Hiren Patel" userId="2304375fbe5c3cea" providerId="LiveId" clId="{0C0189BD-485C-40D7-9137-0C50CBA25E69}" dt="2023-08-28T13:36:23.141" v="1896" actId="20577"/>
          <ac:spMkLst>
            <pc:docMk/>
            <pc:sldMk cId="1988652338" sldId="257"/>
            <ac:spMk id="7" creationId="{7D8E7082-93E9-134B-7C4C-983BD588B0DE}"/>
          </ac:spMkLst>
        </pc:spChg>
        <pc:picChg chg="add mod">
          <ac:chgData name="Hiren Patel" userId="2304375fbe5c3cea" providerId="LiveId" clId="{0C0189BD-485C-40D7-9137-0C50CBA25E69}" dt="2023-08-28T11:42:24.490" v="288" actId="1076"/>
          <ac:picMkLst>
            <pc:docMk/>
            <pc:sldMk cId="1988652338" sldId="257"/>
            <ac:picMk id="5" creationId="{7F393BC3-0C6C-E3B8-FC35-59CA853DC27E}"/>
          </ac:picMkLst>
        </pc:picChg>
        <pc:picChg chg="add del mod">
          <ac:chgData name="Hiren Patel" userId="2304375fbe5c3cea" providerId="LiveId" clId="{0C0189BD-485C-40D7-9137-0C50CBA25E69}" dt="2023-08-28T13:33:54.258" v="1676" actId="21"/>
          <ac:picMkLst>
            <pc:docMk/>
            <pc:sldMk cId="1988652338" sldId="257"/>
            <ac:picMk id="6" creationId="{54F38AB2-8961-2D47-AAD3-ADAD22074820}"/>
          </ac:picMkLst>
        </pc:picChg>
        <pc:picChg chg="add del mod">
          <ac:chgData name="Hiren Patel" userId="2304375fbe5c3cea" providerId="LiveId" clId="{0C0189BD-485C-40D7-9137-0C50CBA25E69}" dt="2023-08-28T11:42:22.113" v="287" actId="478"/>
          <ac:picMkLst>
            <pc:docMk/>
            <pc:sldMk cId="1988652338" sldId="257"/>
            <ac:picMk id="1026" creationId="{A72EADC9-983D-C4CE-2C83-7E4B4515261C}"/>
          </ac:picMkLst>
        </pc:picChg>
        <pc:picChg chg="add del mod">
          <ac:chgData name="Hiren Patel" userId="2304375fbe5c3cea" providerId="LiveId" clId="{0C0189BD-485C-40D7-9137-0C50CBA25E69}" dt="2023-08-28T13:33:54.258" v="1676" actId="21"/>
          <ac:picMkLst>
            <pc:docMk/>
            <pc:sldMk cId="1988652338" sldId="257"/>
            <ac:picMk id="1028" creationId="{118971FC-13F7-E56A-045F-F51A8A1F4021}"/>
          </ac:picMkLst>
        </pc:picChg>
      </pc:sldChg>
      <pc:sldChg chg="addSp delSp modSp new mod">
        <pc:chgData name="Hiren Patel" userId="2304375fbe5c3cea" providerId="LiveId" clId="{0C0189BD-485C-40D7-9137-0C50CBA25E69}" dt="2023-08-28T13:39:58.803" v="2440" actId="20577"/>
        <pc:sldMkLst>
          <pc:docMk/>
          <pc:sldMk cId="1461623387" sldId="258"/>
        </pc:sldMkLst>
        <pc:spChg chg="del">
          <ac:chgData name="Hiren Patel" userId="2304375fbe5c3cea" providerId="LiveId" clId="{0C0189BD-485C-40D7-9137-0C50CBA25E69}" dt="2023-08-28T13:37:39.117" v="2146" actId="478"/>
          <ac:spMkLst>
            <pc:docMk/>
            <pc:sldMk cId="1461623387" sldId="258"/>
            <ac:spMk id="2" creationId="{E698E251-EC86-606F-ADC0-EA1500537A2B}"/>
          </ac:spMkLst>
        </pc:spChg>
        <pc:spChg chg="mod">
          <ac:chgData name="Hiren Patel" userId="2304375fbe5c3cea" providerId="LiveId" clId="{0C0189BD-485C-40D7-9137-0C50CBA25E69}" dt="2023-08-28T13:38:45.350" v="2312" actId="1036"/>
          <ac:spMkLst>
            <pc:docMk/>
            <pc:sldMk cId="1461623387" sldId="258"/>
            <ac:spMk id="3" creationId="{77A553A8-8C08-0CE4-CEB7-B0A452AA510A}"/>
          </ac:spMkLst>
        </pc:spChg>
        <pc:spChg chg="add mod">
          <ac:chgData name="Hiren Patel" userId="2304375fbe5c3cea" providerId="LiveId" clId="{0C0189BD-485C-40D7-9137-0C50CBA25E69}" dt="2023-08-28T13:39:58.803" v="2440" actId="20577"/>
          <ac:spMkLst>
            <pc:docMk/>
            <pc:sldMk cId="1461623387" sldId="258"/>
            <ac:spMk id="6" creationId="{0C761AA1-0DE7-E0D1-B21E-616917D8141B}"/>
          </ac:spMkLst>
        </pc:spChg>
        <pc:picChg chg="add mod">
          <ac:chgData name="Hiren Patel" userId="2304375fbe5c3cea" providerId="LiveId" clId="{0C0189BD-485C-40D7-9137-0C50CBA25E69}" dt="2023-08-28T13:37:45.873" v="2148" actId="1076"/>
          <ac:picMkLst>
            <pc:docMk/>
            <pc:sldMk cId="1461623387" sldId="258"/>
            <ac:picMk id="4" creationId="{2ECA40D0-8FD3-7F2C-306A-58B582BD686A}"/>
          </ac:picMkLst>
        </pc:picChg>
        <pc:picChg chg="add mod">
          <ac:chgData name="Hiren Patel" userId="2304375fbe5c3cea" providerId="LiveId" clId="{0C0189BD-485C-40D7-9137-0C50CBA25E69}" dt="2023-08-28T13:37:49.195" v="2149" actId="1076"/>
          <ac:picMkLst>
            <pc:docMk/>
            <pc:sldMk cId="1461623387" sldId="258"/>
            <ac:picMk id="5" creationId="{055FBF6B-7A0E-163C-8AB6-752E06B6B02D}"/>
          </ac:picMkLst>
        </pc:picChg>
      </pc:sldChg>
      <pc:sldChg chg="addSp delSp modSp new mod modNotesTx">
        <pc:chgData name="Hiren Patel" userId="2304375fbe5c3cea" providerId="LiveId" clId="{0C0189BD-485C-40D7-9137-0C50CBA25E69}" dt="2023-08-28T15:35:32.761" v="4359" actId="20577"/>
        <pc:sldMkLst>
          <pc:docMk/>
          <pc:sldMk cId="901223325" sldId="259"/>
        </pc:sldMkLst>
        <pc:spChg chg="del">
          <ac:chgData name="Hiren Patel" userId="2304375fbe5c3cea" providerId="LiveId" clId="{0C0189BD-485C-40D7-9137-0C50CBA25E69}" dt="2023-08-28T14:59:57.491" v="2442" actId="478"/>
          <ac:spMkLst>
            <pc:docMk/>
            <pc:sldMk cId="901223325" sldId="259"/>
            <ac:spMk id="2" creationId="{91E4C48F-452A-3C21-9552-8D8896F157B3}"/>
          </ac:spMkLst>
        </pc:spChg>
        <pc:spChg chg="del">
          <ac:chgData name="Hiren Patel" userId="2304375fbe5c3cea" providerId="LiveId" clId="{0C0189BD-485C-40D7-9137-0C50CBA25E69}" dt="2023-08-28T14:59:59.586" v="2443" actId="478"/>
          <ac:spMkLst>
            <pc:docMk/>
            <pc:sldMk cId="901223325" sldId="259"/>
            <ac:spMk id="3" creationId="{1E2F3640-3CE8-7BC4-01F6-7D9F94C1D4A1}"/>
          </ac:spMkLst>
        </pc:spChg>
        <pc:spChg chg="add mod">
          <ac:chgData name="Hiren Patel" userId="2304375fbe5c3cea" providerId="LiveId" clId="{0C0189BD-485C-40D7-9137-0C50CBA25E69}" dt="2023-08-28T15:14:58.004" v="2704" actId="404"/>
          <ac:spMkLst>
            <pc:docMk/>
            <pc:sldMk cId="901223325" sldId="259"/>
            <ac:spMk id="5" creationId="{EDBA3E75-45A3-733B-4B0B-FEC5FF54CE5B}"/>
          </ac:spMkLst>
        </pc:spChg>
        <pc:spChg chg="add mod">
          <ac:chgData name="Hiren Patel" userId="2304375fbe5c3cea" providerId="LiveId" clId="{0C0189BD-485C-40D7-9137-0C50CBA25E69}" dt="2023-08-28T15:15:09.920" v="2724" actId="404"/>
          <ac:spMkLst>
            <pc:docMk/>
            <pc:sldMk cId="901223325" sldId="259"/>
            <ac:spMk id="6" creationId="{3B92963D-5721-26E6-8DAF-CD14E6E608FE}"/>
          </ac:spMkLst>
        </pc:spChg>
        <pc:spChg chg="add mod">
          <ac:chgData name="Hiren Patel" userId="2304375fbe5c3cea" providerId="LiveId" clId="{0C0189BD-485C-40D7-9137-0C50CBA25E69}" dt="2023-08-28T15:16:58.923" v="2806" actId="1076"/>
          <ac:spMkLst>
            <pc:docMk/>
            <pc:sldMk cId="901223325" sldId="259"/>
            <ac:spMk id="41" creationId="{A6FED5F6-AB1C-BBDA-C304-5F7860108B12}"/>
          </ac:spMkLst>
        </pc:spChg>
        <pc:spChg chg="add mod">
          <ac:chgData name="Hiren Patel" userId="2304375fbe5c3cea" providerId="LiveId" clId="{0C0189BD-485C-40D7-9137-0C50CBA25E69}" dt="2023-08-28T15:18:59.533" v="2836" actId="122"/>
          <ac:spMkLst>
            <pc:docMk/>
            <pc:sldMk cId="901223325" sldId="259"/>
            <ac:spMk id="45" creationId="{06EB6656-ED11-64EE-908C-209F76485D51}"/>
          </ac:spMkLst>
        </pc:spChg>
        <pc:spChg chg="add mod">
          <ac:chgData name="Hiren Patel" userId="2304375fbe5c3cea" providerId="LiveId" clId="{0C0189BD-485C-40D7-9137-0C50CBA25E69}" dt="2023-08-28T15:20:47.609" v="3086" actId="122"/>
          <ac:spMkLst>
            <pc:docMk/>
            <pc:sldMk cId="901223325" sldId="259"/>
            <ac:spMk id="46" creationId="{795E31C0-A6E1-1458-1D44-E1434A661D72}"/>
          </ac:spMkLst>
        </pc:spChg>
        <pc:picChg chg="add mod">
          <ac:chgData name="Hiren Patel" userId="2304375fbe5c3cea" providerId="LiveId" clId="{0C0189BD-485C-40D7-9137-0C50CBA25E69}" dt="2023-08-28T15:00:10.367" v="2444" actId="1076"/>
          <ac:picMkLst>
            <pc:docMk/>
            <pc:sldMk cId="901223325" sldId="259"/>
            <ac:picMk id="4" creationId="{FB4EFA97-5B7E-5008-037D-4B5F60F581F5}"/>
          </ac:picMkLst>
        </pc:picChg>
        <pc:cxnChg chg="add del mod">
          <ac:chgData name="Hiren Patel" userId="2304375fbe5c3cea" providerId="LiveId" clId="{0C0189BD-485C-40D7-9137-0C50CBA25E69}" dt="2023-08-28T15:04:33.002" v="2479" actId="478"/>
          <ac:cxnSpMkLst>
            <pc:docMk/>
            <pc:sldMk cId="901223325" sldId="259"/>
            <ac:cxnSpMk id="8" creationId="{1D6C9EDD-26C5-69D7-6947-95E3342A779B}"/>
          </ac:cxnSpMkLst>
        </pc:cxnChg>
        <pc:cxnChg chg="add del mod">
          <ac:chgData name="Hiren Patel" userId="2304375fbe5c3cea" providerId="LiveId" clId="{0C0189BD-485C-40D7-9137-0C50CBA25E69}" dt="2023-08-28T15:04:33.904" v="2480" actId="478"/>
          <ac:cxnSpMkLst>
            <pc:docMk/>
            <pc:sldMk cId="901223325" sldId="259"/>
            <ac:cxnSpMk id="10" creationId="{DF43F541-94D0-AB08-2FDD-0D4079EFB631}"/>
          </ac:cxnSpMkLst>
        </pc:cxnChg>
        <pc:cxnChg chg="add mod">
          <ac:chgData name="Hiren Patel" userId="2304375fbe5c3cea" providerId="LiveId" clId="{0C0189BD-485C-40D7-9137-0C50CBA25E69}" dt="2023-08-28T15:05:57.511" v="2491" actId="14100"/>
          <ac:cxnSpMkLst>
            <pc:docMk/>
            <pc:sldMk cId="901223325" sldId="259"/>
            <ac:cxnSpMk id="15" creationId="{C13A3876-6CAC-1873-AD92-0CDE7BE63537}"/>
          </ac:cxnSpMkLst>
        </pc:cxnChg>
        <pc:cxnChg chg="add mod">
          <ac:chgData name="Hiren Patel" userId="2304375fbe5c3cea" providerId="LiveId" clId="{0C0189BD-485C-40D7-9137-0C50CBA25E69}" dt="2023-08-28T15:05:37.430" v="2488" actId="1582"/>
          <ac:cxnSpMkLst>
            <pc:docMk/>
            <pc:sldMk cId="901223325" sldId="259"/>
            <ac:cxnSpMk id="18" creationId="{162CDE19-D465-D3E3-ABD1-EC71A05B674E}"/>
          </ac:cxnSpMkLst>
        </pc:cxnChg>
        <pc:cxnChg chg="add mod">
          <ac:chgData name="Hiren Patel" userId="2304375fbe5c3cea" providerId="LiveId" clId="{0C0189BD-485C-40D7-9137-0C50CBA25E69}" dt="2023-08-28T15:05:37.430" v="2488" actId="1582"/>
          <ac:cxnSpMkLst>
            <pc:docMk/>
            <pc:sldMk cId="901223325" sldId="259"/>
            <ac:cxnSpMk id="20" creationId="{955E87CE-A9B7-B1D7-EFF5-71D7C1617AD9}"/>
          </ac:cxnSpMkLst>
        </pc:cxnChg>
        <pc:cxnChg chg="add mod">
          <ac:chgData name="Hiren Patel" userId="2304375fbe5c3cea" providerId="LiveId" clId="{0C0189BD-485C-40D7-9137-0C50CBA25E69}" dt="2023-08-28T15:16:03.983" v="2760" actId="14100"/>
          <ac:cxnSpMkLst>
            <pc:docMk/>
            <pc:sldMk cId="901223325" sldId="259"/>
            <ac:cxnSpMk id="27" creationId="{BDB58DF5-3BD2-201F-4D37-9ABF895A5F5C}"/>
          </ac:cxnSpMkLst>
        </pc:cxnChg>
        <pc:cxnChg chg="add mod">
          <ac:chgData name="Hiren Patel" userId="2304375fbe5c3cea" providerId="LiveId" clId="{0C0189BD-485C-40D7-9137-0C50CBA25E69}" dt="2023-08-28T15:16:00.535" v="2759" actId="1076"/>
          <ac:cxnSpMkLst>
            <pc:docMk/>
            <pc:sldMk cId="901223325" sldId="259"/>
            <ac:cxnSpMk id="29" creationId="{409E7604-66F7-1FAB-903B-56D3828858B7}"/>
          </ac:cxnSpMkLst>
        </pc:cxnChg>
        <pc:cxnChg chg="add mod">
          <ac:chgData name="Hiren Patel" userId="2304375fbe5c3cea" providerId="LiveId" clId="{0C0189BD-485C-40D7-9137-0C50CBA25E69}" dt="2023-08-28T15:16:08.401" v="2761" actId="14100"/>
          <ac:cxnSpMkLst>
            <pc:docMk/>
            <pc:sldMk cId="901223325" sldId="259"/>
            <ac:cxnSpMk id="30" creationId="{DF079A7A-1859-1B10-3D2E-BDA2A0CB8F9B}"/>
          </ac:cxnSpMkLst>
        </pc:cxnChg>
        <pc:cxnChg chg="add mod">
          <ac:chgData name="Hiren Patel" userId="2304375fbe5c3cea" providerId="LiveId" clId="{0C0189BD-485C-40D7-9137-0C50CBA25E69}" dt="2023-08-28T15:15:53.929" v="2757" actId="14100"/>
          <ac:cxnSpMkLst>
            <pc:docMk/>
            <pc:sldMk cId="901223325" sldId="259"/>
            <ac:cxnSpMk id="34" creationId="{D50D824A-A7BE-11DF-6798-051316CB1767}"/>
          </ac:cxnSpMkLst>
        </pc:cxnChg>
        <pc:cxnChg chg="add mod">
          <ac:chgData name="Hiren Patel" userId="2304375fbe5c3cea" providerId="LiveId" clId="{0C0189BD-485C-40D7-9137-0C50CBA25E69}" dt="2023-08-28T15:15:43.976" v="2755" actId="1037"/>
          <ac:cxnSpMkLst>
            <pc:docMk/>
            <pc:sldMk cId="901223325" sldId="259"/>
            <ac:cxnSpMk id="35" creationId="{C6BCA47B-E914-53B6-78BE-182D3FBE5A60}"/>
          </ac:cxnSpMkLst>
        </pc:cxnChg>
        <pc:cxnChg chg="add mod">
          <ac:chgData name="Hiren Patel" userId="2304375fbe5c3cea" providerId="LiveId" clId="{0C0189BD-485C-40D7-9137-0C50CBA25E69}" dt="2023-08-28T15:15:49.835" v="2756" actId="14100"/>
          <ac:cxnSpMkLst>
            <pc:docMk/>
            <pc:sldMk cId="901223325" sldId="259"/>
            <ac:cxnSpMk id="36" creationId="{731863AE-C2D6-2DF9-373B-CBE0EBFFD7D3}"/>
          </ac:cxnSpMkLst>
        </pc:cxnChg>
        <pc:cxnChg chg="add del mod">
          <ac:chgData name="Hiren Patel" userId="2304375fbe5c3cea" providerId="LiveId" clId="{0C0189BD-485C-40D7-9137-0C50CBA25E69}" dt="2023-08-28T15:12:38.211" v="2529"/>
          <ac:cxnSpMkLst>
            <pc:docMk/>
            <pc:sldMk cId="901223325" sldId="259"/>
            <ac:cxnSpMk id="42" creationId="{699EDEDC-F520-E286-7A25-7AA020024620}"/>
          </ac:cxnSpMkLst>
        </pc:cxnChg>
        <pc:cxnChg chg="add del mod">
          <ac:chgData name="Hiren Patel" userId="2304375fbe5c3cea" providerId="LiveId" clId="{0C0189BD-485C-40D7-9137-0C50CBA25E69}" dt="2023-08-28T15:12:38.211" v="2529"/>
          <ac:cxnSpMkLst>
            <pc:docMk/>
            <pc:sldMk cId="901223325" sldId="259"/>
            <ac:cxnSpMk id="43" creationId="{045F333D-726C-1C53-4AA9-307DEBE1572A}"/>
          </ac:cxnSpMkLst>
        </pc:cxnChg>
        <pc:cxnChg chg="add del mod">
          <ac:chgData name="Hiren Patel" userId="2304375fbe5c3cea" providerId="LiveId" clId="{0C0189BD-485C-40D7-9137-0C50CBA25E69}" dt="2023-08-28T15:12:38.211" v="2529"/>
          <ac:cxnSpMkLst>
            <pc:docMk/>
            <pc:sldMk cId="901223325" sldId="259"/>
            <ac:cxnSpMk id="44" creationId="{8D2D192F-B1FE-2400-96EB-6C5558E1513D}"/>
          </ac:cxnSpMkLst>
        </pc:cxnChg>
      </pc:sldChg>
      <pc:sldChg chg="addSp delSp modSp new mod modNotesTx">
        <pc:chgData name="Hiren Patel" userId="2304375fbe5c3cea" providerId="LiveId" clId="{0C0189BD-485C-40D7-9137-0C50CBA25E69}" dt="2023-08-28T17:45:27.146" v="6010" actId="1038"/>
        <pc:sldMkLst>
          <pc:docMk/>
          <pc:sldMk cId="3285370378" sldId="260"/>
        </pc:sldMkLst>
        <pc:spChg chg="del">
          <ac:chgData name="Hiren Patel" userId="2304375fbe5c3cea" providerId="LiveId" clId="{0C0189BD-485C-40D7-9137-0C50CBA25E69}" dt="2023-08-28T15:25:08.605" v="3739" actId="478"/>
          <ac:spMkLst>
            <pc:docMk/>
            <pc:sldMk cId="3285370378" sldId="260"/>
            <ac:spMk id="2" creationId="{9E9CB11E-BFBC-071C-38BD-68CFA13F5CC6}"/>
          </ac:spMkLst>
        </pc:spChg>
        <pc:spChg chg="del mod">
          <ac:chgData name="Hiren Patel" userId="2304375fbe5c3cea" providerId="LiveId" clId="{0C0189BD-485C-40D7-9137-0C50CBA25E69}" dt="2023-08-28T15:25:59.708" v="3770" actId="478"/>
          <ac:spMkLst>
            <pc:docMk/>
            <pc:sldMk cId="3285370378" sldId="260"/>
            <ac:spMk id="3" creationId="{C978BB38-23A6-444C-F85F-CD50FAD176BE}"/>
          </ac:spMkLst>
        </pc:spChg>
        <pc:spChg chg="add mod">
          <ac:chgData name="Hiren Patel" userId="2304375fbe5c3cea" providerId="LiveId" clId="{0C0189BD-485C-40D7-9137-0C50CBA25E69}" dt="2023-08-28T15:33:35.554" v="4052" actId="13822"/>
          <ac:spMkLst>
            <pc:docMk/>
            <pc:sldMk cId="3285370378" sldId="260"/>
            <ac:spMk id="4" creationId="{D5CE9742-5250-6F07-4AD4-264982B64217}"/>
          </ac:spMkLst>
        </pc:spChg>
        <pc:spChg chg="add mod">
          <ac:chgData name="Hiren Patel" userId="2304375fbe5c3cea" providerId="LiveId" clId="{0C0189BD-485C-40D7-9137-0C50CBA25E69}" dt="2023-08-28T15:32:39.893" v="4034" actId="1035"/>
          <ac:spMkLst>
            <pc:docMk/>
            <pc:sldMk cId="3285370378" sldId="260"/>
            <ac:spMk id="27" creationId="{54395776-2F37-CA83-BF59-DD780277040B}"/>
          </ac:spMkLst>
        </pc:spChg>
        <pc:spChg chg="add mod">
          <ac:chgData name="Hiren Patel" userId="2304375fbe5c3cea" providerId="LiveId" clId="{0C0189BD-485C-40D7-9137-0C50CBA25E69}" dt="2023-08-28T15:32:39.893" v="4034" actId="1035"/>
          <ac:spMkLst>
            <pc:docMk/>
            <pc:sldMk cId="3285370378" sldId="260"/>
            <ac:spMk id="28" creationId="{95BB8BB3-F226-6871-1189-C69380F7BEE1}"/>
          </ac:spMkLst>
        </pc:spChg>
        <pc:spChg chg="add mod">
          <ac:chgData name="Hiren Patel" userId="2304375fbe5c3cea" providerId="LiveId" clId="{0C0189BD-485C-40D7-9137-0C50CBA25E69}" dt="2023-08-28T17:45:18.472" v="6006" actId="20577"/>
          <ac:spMkLst>
            <pc:docMk/>
            <pc:sldMk cId="3285370378" sldId="260"/>
            <ac:spMk id="32" creationId="{5452BBA4-33C0-ED35-A825-E24DFA003579}"/>
          </ac:spMkLst>
        </pc:spChg>
        <pc:spChg chg="add mod">
          <ac:chgData name="Hiren Patel" userId="2304375fbe5c3cea" providerId="LiveId" clId="{0C0189BD-485C-40D7-9137-0C50CBA25E69}" dt="2023-08-28T15:32:59.258" v="4048" actId="20577"/>
          <ac:spMkLst>
            <pc:docMk/>
            <pc:sldMk cId="3285370378" sldId="260"/>
            <ac:spMk id="33" creationId="{73E28FCD-98F5-537D-FC73-BF0C06C6AB0F}"/>
          </ac:spMkLst>
        </pc:spChg>
        <pc:spChg chg="add mod">
          <ac:chgData name="Hiren Patel" userId="2304375fbe5c3cea" providerId="LiveId" clId="{0C0189BD-485C-40D7-9137-0C50CBA25E69}" dt="2023-08-28T15:32:45.900" v="4036" actId="1076"/>
          <ac:spMkLst>
            <pc:docMk/>
            <pc:sldMk cId="3285370378" sldId="260"/>
            <ac:spMk id="34" creationId="{E5C4BD76-592B-8E8C-5298-36975954AAC2}"/>
          </ac:spMkLst>
        </pc:spChg>
        <pc:spChg chg="add mod">
          <ac:chgData name="Hiren Patel" userId="2304375fbe5c3cea" providerId="LiveId" clId="{0C0189BD-485C-40D7-9137-0C50CBA25E69}" dt="2023-08-28T17:45:27.146" v="6010" actId="1038"/>
          <ac:spMkLst>
            <pc:docMk/>
            <pc:sldMk cId="3285370378" sldId="260"/>
            <ac:spMk id="35" creationId="{CFDF85DA-538F-D9E3-4D56-ABEB808131C1}"/>
          </ac:spMkLst>
        </pc:spChg>
        <pc:picChg chg="add mod">
          <ac:chgData name="Hiren Patel" userId="2304375fbe5c3cea" providerId="LiveId" clId="{0C0189BD-485C-40D7-9137-0C50CBA25E69}" dt="2023-08-28T15:30:22.649" v="3915" actId="732"/>
          <ac:picMkLst>
            <pc:docMk/>
            <pc:sldMk cId="3285370378" sldId="260"/>
            <ac:picMk id="2050" creationId="{970E7C1A-E1C8-E7B2-EE27-F8D69CA5894D}"/>
          </ac:picMkLst>
        </pc:picChg>
        <pc:cxnChg chg="add mod">
          <ac:chgData name="Hiren Patel" userId="2304375fbe5c3cea" providerId="LiveId" clId="{0C0189BD-485C-40D7-9137-0C50CBA25E69}" dt="2023-08-28T15:31:18.858" v="3918" actId="14100"/>
          <ac:cxnSpMkLst>
            <pc:docMk/>
            <pc:sldMk cId="3285370378" sldId="260"/>
            <ac:cxnSpMk id="6" creationId="{A91D4057-D468-E635-0AA0-9E86E0A975CC}"/>
          </ac:cxnSpMkLst>
        </pc:cxnChg>
        <pc:cxnChg chg="add mod">
          <ac:chgData name="Hiren Patel" userId="2304375fbe5c3cea" providerId="LiveId" clId="{0C0189BD-485C-40D7-9137-0C50CBA25E69}" dt="2023-08-28T15:27:18.930" v="3784" actId="14100"/>
          <ac:cxnSpMkLst>
            <pc:docMk/>
            <pc:sldMk cId="3285370378" sldId="260"/>
            <ac:cxnSpMk id="7" creationId="{8903BDD1-745B-0AD1-CCC7-3FDC89693983}"/>
          </ac:cxnSpMkLst>
        </pc:cxnChg>
        <pc:cxnChg chg="add mod">
          <ac:chgData name="Hiren Patel" userId="2304375fbe5c3cea" providerId="LiveId" clId="{0C0189BD-485C-40D7-9137-0C50CBA25E69}" dt="2023-08-28T15:27:23.700" v="3785" actId="14100"/>
          <ac:cxnSpMkLst>
            <pc:docMk/>
            <pc:sldMk cId="3285370378" sldId="260"/>
            <ac:cxnSpMk id="8" creationId="{BBBA504E-E83B-BDBF-2139-F251C4CEADE4}"/>
          </ac:cxnSpMkLst>
        </pc:cxnChg>
        <pc:cxnChg chg="add mod">
          <ac:chgData name="Hiren Patel" userId="2304375fbe5c3cea" providerId="LiveId" clId="{0C0189BD-485C-40D7-9137-0C50CBA25E69}" dt="2023-08-28T15:26:39.048" v="3777" actId="1076"/>
          <ac:cxnSpMkLst>
            <pc:docMk/>
            <pc:sldMk cId="3285370378" sldId="260"/>
            <ac:cxnSpMk id="9" creationId="{1C03EDB2-03CF-768A-E7BE-215C8CF61BC7}"/>
          </ac:cxnSpMkLst>
        </pc:cxnChg>
        <pc:cxnChg chg="add mod">
          <ac:chgData name="Hiren Patel" userId="2304375fbe5c3cea" providerId="LiveId" clId="{0C0189BD-485C-40D7-9137-0C50CBA25E69}" dt="2023-08-28T15:27:40.847" v="3786" actId="14100"/>
          <ac:cxnSpMkLst>
            <pc:docMk/>
            <pc:sldMk cId="3285370378" sldId="260"/>
            <ac:cxnSpMk id="10" creationId="{07BC32A1-71F2-20C1-04B3-A355CB9D1BC1}"/>
          </ac:cxnSpMkLst>
        </pc:cxnChg>
        <pc:cxnChg chg="add mod">
          <ac:chgData name="Hiren Patel" userId="2304375fbe5c3cea" providerId="LiveId" clId="{0C0189BD-485C-40D7-9137-0C50CBA25E69}" dt="2023-08-28T15:27:45.134" v="3787" actId="14100"/>
          <ac:cxnSpMkLst>
            <pc:docMk/>
            <pc:sldMk cId="3285370378" sldId="260"/>
            <ac:cxnSpMk id="11" creationId="{1B1FB2B5-FC4A-BE68-9967-575C35B9856F}"/>
          </ac:cxnSpMkLst>
        </pc:cxnChg>
        <pc:cxnChg chg="add mod">
          <ac:chgData name="Hiren Patel" userId="2304375fbe5c3cea" providerId="LiveId" clId="{0C0189BD-485C-40D7-9137-0C50CBA25E69}" dt="2023-08-28T15:27:52.607" v="3788" actId="14100"/>
          <ac:cxnSpMkLst>
            <pc:docMk/>
            <pc:sldMk cId="3285370378" sldId="260"/>
            <ac:cxnSpMk id="12" creationId="{DF21C349-964A-C689-B15D-6DA0A3290C7B}"/>
          </ac:cxnSpMkLst>
        </pc:cxnChg>
        <pc:cxnChg chg="add mod">
          <ac:chgData name="Hiren Patel" userId="2304375fbe5c3cea" providerId="LiveId" clId="{0C0189BD-485C-40D7-9137-0C50CBA25E69}" dt="2023-08-28T15:27:55.753" v="3789" actId="14100"/>
          <ac:cxnSpMkLst>
            <pc:docMk/>
            <pc:sldMk cId="3285370378" sldId="260"/>
            <ac:cxnSpMk id="13" creationId="{BD8C46EE-8BC0-215B-7140-65F715E7C4C5}"/>
          </ac:cxnSpMkLst>
        </pc:cxnChg>
        <pc:cxnChg chg="add mod">
          <ac:chgData name="Hiren Patel" userId="2304375fbe5c3cea" providerId="LiveId" clId="{0C0189BD-485C-40D7-9137-0C50CBA25E69}" dt="2023-08-28T15:30:40.691" v="3917" actId="14100"/>
          <ac:cxnSpMkLst>
            <pc:docMk/>
            <pc:sldMk cId="3285370378" sldId="260"/>
            <ac:cxnSpMk id="14" creationId="{9FB86AD6-CBFA-3771-8C63-32C1E7D69E4D}"/>
          </ac:cxnSpMkLst>
        </pc:cxnChg>
        <pc:cxnChg chg="add mod">
          <ac:chgData name="Hiren Patel" userId="2304375fbe5c3cea" providerId="LiveId" clId="{0C0189BD-485C-40D7-9137-0C50CBA25E69}" dt="2023-08-28T15:30:37.194" v="3916" actId="14100"/>
          <ac:cxnSpMkLst>
            <pc:docMk/>
            <pc:sldMk cId="3285370378" sldId="260"/>
            <ac:cxnSpMk id="15" creationId="{BB2B5788-62D9-41D5-7B53-08C0DB20B239}"/>
          </ac:cxnSpMkLst>
        </pc:cxnChg>
        <pc:cxnChg chg="add del mod">
          <ac:chgData name="Hiren Patel" userId="2304375fbe5c3cea" providerId="LiveId" clId="{0C0189BD-485C-40D7-9137-0C50CBA25E69}" dt="2023-08-28T15:28:12.609" v="3793"/>
          <ac:cxnSpMkLst>
            <pc:docMk/>
            <pc:sldMk cId="3285370378" sldId="260"/>
            <ac:cxnSpMk id="25" creationId="{3917EE1A-A12D-C98C-598D-66D92FB9C1B3}"/>
          </ac:cxnSpMkLst>
        </pc:cxnChg>
        <pc:cxnChg chg="add del mod">
          <ac:chgData name="Hiren Patel" userId="2304375fbe5c3cea" providerId="LiveId" clId="{0C0189BD-485C-40D7-9137-0C50CBA25E69}" dt="2023-08-28T15:28:12.609" v="3793"/>
          <ac:cxnSpMkLst>
            <pc:docMk/>
            <pc:sldMk cId="3285370378" sldId="260"/>
            <ac:cxnSpMk id="26" creationId="{8A5DAA04-786F-02A6-0827-A87B45730C4A}"/>
          </ac:cxnSpMkLst>
        </pc:cxnChg>
      </pc:sldChg>
      <pc:sldChg chg="addSp delSp modSp new mod modNotesTx">
        <pc:chgData name="Hiren Patel" userId="2304375fbe5c3cea" providerId="LiveId" clId="{0C0189BD-485C-40D7-9137-0C50CBA25E69}" dt="2023-08-28T17:02:05.222" v="5089" actId="1076"/>
        <pc:sldMkLst>
          <pc:docMk/>
          <pc:sldMk cId="2755023372" sldId="261"/>
        </pc:sldMkLst>
        <pc:spChg chg="mod">
          <ac:chgData name="Hiren Patel" userId="2304375fbe5c3cea" providerId="LiveId" clId="{0C0189BD-485C-40D7-9137-0C50CBA25E69}" dt="2023-08-28T16:38:28.855" v="4379" actId="20577"/>
          <ac:spMkLst>
            <pc:docMk/>
            <pc:sldMk cId="2755023372" sldId="261"/>
            <ac:spMk id="2" creationId="{96ECB251-4BCF-4F16-057F-8EBA8C130CAC}"/>
          </ac:spMkLst>
        </pc:spChg>
        <pc:spChg chg="del">
          <ac:chgData name="Hiren Patel" userId="2304375fbe5c3cea" providerId="LiveId" clId="{0C0189BD-485C-40D7-9137-0C50CBA25E69}" dt="2023-08-28T16:38:33.035" v="4380" actId="478"/>
          <ac:spMkLst>
            <pc:docMk/>
            <pc:sldMk cId="2755023372" sldId="261"/>
            <ac:spMk id="3" creationId="{939D43D0-9EC1-B06B-0F7E-18AA4DBF7ADC}"/>
          </ac:spMkLst>
        </pc:spChg>
        <pc:picChg chg="add del mod">
          <ac:chgData name="Hiren Patel" userId="2304375fbe5c3cea" providerId="LiveId" clId="{0C0189BD-485C-40D7-9137-0C50CBA25E69}" dt="2023-08-28T17:01:52.479" v="5083" actId="478"/>
          <ac:picMkLst>
            <pc:docMk/>
            <pc:sldMk cId="2755023372" sldId="261"/>
            <ac:picMk id="5122" creationId="{D8D219F2-00F3-34D8-83A2-AE762D646521}"/>
          </ac:picMkLst>
        </pc:picChg>
        <pc:picChg chg="add mod">
          <ac:chgData name="Hiren Patel" userId="2304375fbe5c3cea" providerId="LiveId" clId="{0C0189BD-485C-40D7-9137-0C50CBA25E69}" dt="2023-08-28T17:02:05.222" v="5089" actId="1076"/>
          <ac:picMkLst>
            <pc:docMk/>
            <pc:sldMk cId="2755023372" sldId="261"/>
            <ac:picMk id="5124" creationId="{0D008615-A810-B08D-0A67-2B598C003540}"/>
          </ac:picMkLst>
        </pc:picChg>
      </pc:sldChg>
      <pc:sldChg chg="addSp delSp modSp new mod modNotesTx">
        <pc:chgData name="Hiren Patel" userId="2304375fbe5c3cea" providerId="LiveId" clId="{0C0189BD-485C-40D7-9137-0C50CBA25E69}" dt="2023-08-28T18:40:29.907" v="8228" actId="20577"/>
        <pc:sldMkLst>
          <pc:docMk/>
          <pc:sldMk cId="756147045" sldId="262"/>
        </pc:sldMkLst>
        <pc:spChg chg="mod">
          <ac:chgData name="Hiren Patel" userId="2304375fbe5c3cea" providerId="LiveId" clId="{0C0189BD-485C-40D7-9137-0C50CBA25E69}" dt="2023-08-28T16:45:00.188" v="4837" actId="20577"/>
          <ac:spMkLst>
            <pc:docMk/>
            <pc:sldMk cId="756147045" sldId="262"/>
            <ac:spMk id="2" creationId="{36F28A7B-35B0-734A-76E8-4D7C0B7E6DF7}"/>
          </ac:spMkLst>
        </pc:spChg>
        <pc:spChg chg="del">
          <ac:chgData name="Hiren Patel" userId="2304375fbe5c3cea" providerId="LiveId" clId="{0C0189BD-485C-40D7-9137-0C50CBA25E69}" dt="2023-08-28T16:44:46.071" v="4787" actId="478"/>
          <ac:spMkLst>
            <pc:docMk/>
            <pc:sldMk cId="756147045" sldId="262"/>
            <ac:spMk id="3" creationId="{3ADE2F0C-9488-415C-2157-A9F40B6406F2}"/>
          </ac:spMkLst>
        </pc:spChg>
        <pc:picChg chg="add del mod">
          <ac:chgData name="Hiren Patel" userId="2304375fbe5c3cea" providerId="LiveId" clId="{0C0189BD-485C-40D7-9137-0C50CBA25E69}" dt="2023-08-28T16:59:50.723" v="5053" actId="478"/>
          <ac:picMkLst>
            <pc:docMk/>
            <pc:sldMk cId="756147045" sldId="262"/>
            <ac:picMk id="6146" creationId="{350CB6D7-FBAA-754F-3395-6518737BB41F}"/>
          </ac:picMkLst>
        </pc:picChg>
        <pc:picChg chg="add del mod">
          <ac:chgData name="Hiren Patel" userId="2304375fbe5c3cea" providerId="LiveId" clId="{0C0189BD-485C-40D7-9137-0C50CBA25E69}" dt="2023-08-28T16:59:50.723" v="5053" actId="478"/>
          <ac:picMkLst>
            <pc:docMk/>
            <pc:sldMk cId="756147045" sldId="262"/>
            <ac:picMk id="6148" creationId="{05CEFC0D-14F5-BB4B-0084-77B6E8D46EDD}"/>
          </ac:picMkLst>
        </pc:picChg>
        <pc:picChg chg="add mod">
          <ac:chgData name="Hiren Patel" userId="2304375fbe5c3cea" providerId="LiveId" clId="{0C0189BD-485C-40D7-9137-0C50CBA25E69}" dt="2023-08-28T17:01:05.662" v="5074" actId="1036"/>
          <ac:picMkLst>
            <pc:docMk/>
            <pc:sldMk cId="756147045" sldId="262"/>
            <ac:picMk id="6150" creationId="{F4E005A9-DF4B-D18C-D78D-03A77215E850}"/>
          </ac:picMkLst>
        </pc:picChg>
      </pc:sldChg>
      <pc:sldChg chg="addSp modSp add mod modNotesTx">
        <pc:chgData name="Hiren Patel" userId="2304375fbe5c3cea" providerId="LiveId" clId="{0C0189BD-485C-40D7-9137-0C50CBA25E69}" dt="2023-08-28T17:39:25.125" v="5997" actId="20577"/>
        <pc:sldMkLst>
          <pc:docMk/>
          <pc:sldMk cId="1944764749" sldId="263"/>
        </pc:sldMkLst>
        <pc:spChg chg="add mod">
          <ac:chgData name="Hiren Patel" userId="2304375fbe5c3cea" providerId="LiveId" clId="{0C0189BD-485C-40D7-9137-0C50CBA25E69}" dt="2023-08-28T17:36:13.503" v="5717" actId="20577"/>
          <ac:spMkLst>
            <pc:docMk/>
            <pc:sldMk cId="1944764749" sldId="263"/>
            <ac:spMk id="2" creationId="{7945094C-1F49-1D52-2FFC-8D8DE8998FC9}"/>
          </ac:spMkLst>
        </pc:spChg>
      </pc:sldChg>
      <pc:sldChg chg="addSp delSp modSp new mod modNotesTx">
        <pc:chgData name="Hiren Patel" userId="2304375fbe5c3cea" providerId="LiveId" clId="{0C0189BD-485C-40D7-9137-0C50CBA25E69}" dt="2023-08-28T18:20:18.177" v="6510" actId="20577"/>
        <pc:sldMkLst>
          <pc:docMk/>
          <pc:sldMk cId="1116046410" sldId="264"/>
        </pc:sldMkLst>
        <pc:spChg chg="del">
          <ac:chgData name="Hiren Patel" userId="2304375fbe5c3cea" providerId="LiveId" clId="{0C0189BD-485C-40D7-9137-0C50CBA25E69}" dt="2023-08-28T17:51:04.040" v="6012" actId="478"/>
          <ac:spMkLst>
            <pc:docMk/>
            <pc:sldMk cId="1116046410" sldId="264"/>
            <ac:spMk id="2" creationId="{85AD175E-8857-F16C-5F44-B7A5CAD40508}"/>
          </ac:spMkLst>
        </pc:spChg>
        <pc:spChg chg="del">
          <ac:chgData name="Hiren Patel" userId="2304375fbe5c3cea" providerId="LiveId" clId="{0C0189BD-485C-40D7-9137-0C50CBA25E69}" dt="2023-08-28T17:51:11.962" v="6013" actId="3680"/>
          <ac:spMkLst>
            <pc:docMk/>
            <pc:sldMk cId="1116046410" sldId="264"/>
            <ac:spMk id="3" creationId="{15E3AC57-71F5-71C1-5A72-9F9927776EF1}"/>
          </ac:spMkLst>
        </pc:spChg>
        <pc:spChg chg="add del mod">
          <ac:chgData name="Hiren Patel" userId="2304375fbe5c3cea" providerId="LiveId" clId="{0C0189BD-485C-40D7-9137-0C50CBA25E69}" dt="2023-08-28T17:53:15.525" v="6020" actId="478"/>
          <ac:spMkLst>
            <pc:docMk/>
            <pc:sldMk cId="1116046410" sldId="264"/>
            <ac:spMk id="7" creationId="{29108156-940E-283E-5E4D-9079909D6408}"/>
          </ac:spMkLst>
        </pc:spChg>
        <pc:spChg chg="add del mod">
          <ac:chgData name="Hiren Patel" userId="2304375fbe5c3cea" providerId="LiveId" clId="{0C0189BD-485C-40D7-9137-0C50CBA25E69}" dt="2023-08-28T17:53:56.206" v="6046" actId="478"/>
          <ac:spMkLst>
            <pc:docMk/>
            <pc:sldMk cId="1116046410" sldId="264"/>
            <ac:spMk id="10" creationId="{7E563844-F576-5A29-8EF9-239DE36316BE}"/>
          </ac:spMkLst>
        </pc:spChg>
        <pc:spChg chg="add mod">
          <ac:chgData name="Hiren Patel" userId="2304375fbe5c3cea" providerId="LiveId" clId="{0C0189BD-485C-40D7-9137-0C50CBA25E69}" dt="2023-08-28T18:13:45.276" v="6250" actId="20577"/>
          <ac:spMkLst>
            <pc:docMk/>
            <pc:sldMk cId="1116046410" sldId="264"/>
            <ac:spMk id="11" creationId="{AF8AAA5E-BD80-1D06-FDD1-8612401C735E}"/>
          </ac:spMkLst>
        </pc:spChg>
        <pc:spChg chg="add mod">
          <ac:chgData name="Hiren Patel" userId="2304375fbe5c3cea" providerId="LiveId" clId="{0C0189BD-485C-40D7-9137-0C50CBA25E69}" dt="2023-08-28T18:12:51.987" v="6182" actId="20577"/>
          <ac:spMkLst>
            <pc:docMk/>
            <pc:sldMk cId="1116046410" sldId="264"/>
            <ac:spMk id="12" creationId="{67E549A9-4DDB-D8C1-AE18-2D94D445BD10}"/>
          </ac:spMkLst>
        </pc:spChg>
        <pc:spChg chg="add mod">
          <ac:chgData name="Hiren Patel" userId="2304375fbe5c3cea" providerId="LiveId" clId="{0C0189BD-485C-40D7-9137-0C50CBA25E69}" dt="2023-08-28T18:13:08.748" v="6198" actId="20577"/>
          <ac:spMkLst>
            <pc:docMk/>
            <pc:sldMk cId="1116046410" sldId="264"/>
            <ac:spMk id="13" creationId="{C78D7D08-5EC6-F357-9431-176804BF4998}"/>
          </ac:spMkLst>
        </pc:spChg>
        <pc:graphicFrameChg chg="add mod ord modGraphic">
          <ac:chgData name="Hiren Patel" userId="2304375fbe5c3cea" providerId="LiveId" clId="{0C0189BD-485C-40D7-9137-0C50CBA25E69}" dt="2023-08-28T17:52:25.573" v="6018" actId="931"/>
          <ac:graphicFrameMkLst>
            <pc:docMk/>
            <pc:sldMk cId="1116046410" sldId="264"/>
            <ac:graphicFrameMk id="4" creationId="{8B8B730B-EF1E-1FB9-279A-EEC7A2074E88}"/>
          </ac:graphicFrameMkLst>
        </pc:graphicFrameChg>
        <pc:picChg chg="add mod">
          <ac:chgData name="Hiren Patel" userId="2304375fbe5c3cea" providerId="LiveId" clId="{0C0189BD-485C-40D7-9137-0C50CBA25E69}" dt="2023-08-28T17:53:26.495" v="6039" actId="1076"/>
          <ac:picMkLst>
            <pc:docMk/>
            <pc:sldMk cId="1116046410" sldId="264"/>
            <ac:picMk id="6" creationId="{0137DEE8-612C-300A-9668-401BCBEF4BF7}"/>
          </ac:picMkLst>
        </pc:picChg>
        <pc:picChg chg="add mod">
          <ac:chgData name="Hiren Patel" userId="2304375fbe5c3cea" providerId="LiveId" clId="{0C0189BD-485C-40D7-9137-0C50CBA25E69}" dt="2023-08-28T17:54:08.979" v="6071" actId="1037"/>
          <ac:picMkLst>
            <pc:docMk/>
            <pc:sldMk cId="1116046410" sldId="264"/>
            <ac:picMk id="9" creationId="{98B0487B-F7C0-CD01-4C7E-FF11950EAAC4}"/>
          </ac:picMkLst>
        </pc:picChg>
      </pc:sldChg>
      <pc:sldChg chg="addSp delSp modSp new mod ord modNotesTx">
        <pc:chgData name="Hiren Patel" userId="2304375fbe5c3cea" providerId="LiveId" clId="{0C0189BD-485C-40D7-9137-0C50CBA25E69}" dt="2023-08-28T19:03:26.180" v="8906" actId="14100"/>
        <pc:sldMkLst>
          <pc:docMk/>
          <pc:sldMk cId="1263809916" sldId="265"/>
        </pc:sldMkLst>
        <pc:spChg chg="del">
          <ac:chgData name="Hiren Patel" userId="2304375fbe5c3cea" providerId="LiveId" clId="{0C0189BD-485C-40D7-9137-0C50CBA25E69}" dt="2023-08-28T18:51:23.036" v="8249" actId="478"/>
          <ac:spMkLst>
            <pc:docMk/>
            <pc:sldMk cId="1263809916" sldId="265"/>
            <ac:spMk id="2" creationId="{DC4BC802-0F76-D1DD-1534-AC8D90AD876A}"/>
          </ac:spMkLst>
        </pc:spChg>
        <pc:spChg chg="del">
          <ac:chgData name="Hiren Patel" userId="2304375fbe5c3cea" providerId="LiveId" clId="{0C0189BD-485C-40D7-9137-0C50CBA25E69}" dt="2023-08-28T17:54:52.078" v="6073" actId="21"/>
          <ac:spMkLst>
            <pc:docMk/>
            <pc:sldMk cId="1263809916" sldId="265"/>
            <ac:spMk id="3" creationId="{52C24058-E3FD-D807-7B81-AF13F0AFBA03}"/>
          </ac:spMkLst>
        </pc:spChg>
        <pc:spChg chg="add mod">
          <ac:chgData name="Hiren Patel" userId="2304375fbe5c3cea" providerId="LiveId" clId="{0C0189BD-485C-40D7-9137-0C50CBA25E69}" dt="2023-08-28T18:51:42.310" v="8252" actId="207"/>
          <ac:spMkLst>
            <pc:docMk/>
            <pc:sldMk cId="1263809916" sldId="265"/>
            <ac:spMk id="4" creationId="{8C222E52-67BA-84EF-FD28-0ACE9FDF39A6}"/>
          </ac:spMkLst>
        </pc:spChg>
        <pc:spChg chg="add">
          <ac:chgData name="Hiren Patel" userId="2304375fbe5c3cea" providerId="LiveId" clId="{0C0189BD-485C-40D7-9137-0C50CBA25E69}" dt="2023-08-28T18:51:49.665" v="8253" actId="11529"/>
          <ac:spMkLst>
            <pc:docMk/>
            <pc:sldMk cId="1263809916" sldId="265"/>
            <ac:spMk id="5" creationId="{89C4E08D-8D04-F45D-5139-682F547B78C1}"/>
          </ac:spMkLst>
        </pc:spChg>
        <pc:spChg chg="add mod">
          <ac:chgData name="Hiren Patel" userId="2304375fbe5c3cea" providerId="LiveId" clId="{0C0189BD-485C-40D7-9137-0C50CBA25E69}" dt="2023-08-28T18:51:57.284" v="8256" actId="13822"/>
          <ac:spMkLst>
            <pc:docMk/>
            <pc:sldMk cId="1263809916" sldId="265"/>
            <ac:spMk id="6" creationId="{A7372AE5-B7A5-3065-FCE1-8B285830C1B2}"/>
          </ac:spMkLst>
        </pc:spChg>
        <pc:spChg chg="add mod">
          <ac:chgData name="Hiren Patel" userId="2304375fbe5c3cea" providerId="LiveId" clId="{0C0189BD-485C-40D7-9137-0C50CBA25E69}" dt="2023-08-28T18:52:07.968" v="8283" actId="14100"/>
          <ac:spMkLst>
            <pc:docMk/>
            <pc:sldMk cId="1263809916" sldId="265"/>
            <ac:spMk id="7" creationId="{A358C60D-8FDF-6663-7687-A23B314F1935}"/>
          </ac:spMkLst>
        </pc:spChg>
        <pc:spChg chg="add del">
          <ac:chgData name="Hiren Patel" userId="2304375fbe5c3cea" providerId="LiveId" clId="{0C0189BD-485C-40D7-9137-0C50CBA25E69}" dt="2023-08-28T18:57:07.134" v="8493" actId="478"/>
          <ac:spMkLst>
            <pc:docMk/>
            <pc:sldMk cId="1263809916" sldId="265"/>
            <ac:spMk id="8" creationId="{2D0FCF89-8738-A334-64E8-EDB169EE78AD}"/>
          </ac:spMkLst>
        </pc:spChg>
        <pc:spChg chg="add mod">
          <ac:chgData name="Hiren Patel" userId="2304375fbe5c3cea" providerId="LiveId" clId="{0C0189BD-485C-40D7-9137-0C50CBA25E69}" dt="2023-08-28T19:03:26.180" v="8906" actId="14100"/>
          <ac:spMkLst>
            <pc:docMk/>
            <pc:sldMk cId="1263809916" sldId="265"/>
            <ac:spMk id="12" creationId="{CCACA6BB-4873-0E93-3568-88C3944B07FE}"/>
          </ac:spMkLst>
        </pc:spChg>
        <pc:spChg chg="add mod">
          <ac:chgData name="Hiren Patel" userId="2304375fbe5c3cea" providerId="LiveId" clId="{0C0189BD-485C-40D7-9137-0C50CBA25E69}" dt="2023-08-28T18:58:51.036" v="8536" actId="20577"/>
          <ac:spMkLst>
            <pc:docMk/>
            <pc:sldMk cId="1263809916" sldId="265"/>
            <ac:spMk id="17" creationId="{6151187C-C152-28A7-1DBB-42CABD261317}"/>
          </ac:spMkLst>
        </pc:spChg>
        <pc:spChg chg="add mod">
          <ac:chgData name="Hiren Patel" userId="2304375fbe5c3cea" providerId="LiveId" clId="{0C0189BD-485C-40D7-9137-0C50CBA25E69}" dt="2023-08-28T18:59:34.174" v="8544" actId="20577"/>
          <ac:spMkLst>
            <pc:docMk/>
            <pc:sldMk cId="1263809916" sldId="265"/>
            <ac:spMk id="18" creationId="{B518606E-2732-2E89-1A8C-6438726DF921}"/>
          </ac:spMkLst>
        </pc:spChg>
        <pc:spChg chg="add mod">
          <ac:chgData name="Hiren Patel" userId="2304375fbe5c3cea" providerId="LiveId" clId="{0C0189BD-485C-40D7-9137-0C50CBA25E69}" dt="2023-08-28T18:59:47.266" v="8566" actId="20577"/>
          <ac:spMkLst>
            <pc:docMk/>
            <pc:sldMk cId="1263809916" sldId="265"/>
            <ac:spMk id="19" creationId="{FE595B76-36A1-DDAA-8BA2-F668230850D0}"/>
          </ac:spMkLst>
        </pc:spChg>
        <pc:spChg chg="add mod">
          <ac:chgData name="Hiren Patel" userId="2304375fbe5c3cea" providerId="LiveId" clId="{0C0189BD-485C-40D7-9137-0C50CBA25E69}" dt="2023-08-28T18:59:54.967" v="8578" actId="20577"/>
          <ac:spMkLst>
            <pc:docMk/>
            <pc:sldMk cId="1263809916" sldId="265"/>
            <ac:spMk id="20" creationId="{8A0123D8-73A0-2111-3348-4BC888D4F09B}"/>
          </ac:spMkLst>
        </pc:spChg>
        <pc:spChg chg="add mod">
          <ac:chgData name="Hiren Patel" userId="2304375fbe5c3cea" providerId="LiveId" clId="{0C0189BD-485C-40D7-9137-0C50CBA25E69}" dt="2023-08-28T19:03:21.291" v="8905" actId="1076"/>
          <ac:spMkLst>
            <pc:docMk/>
            <pc:sldMk cId="1263809916" sldId="265"/>
            <ac:spMk id="26" creationId="{98670A77-A9DD-1BC6-9BB9-A17EFAE15D85}"/>
          </ac:spMkLst>
        </pc:spChg>
        <pc:cxnChg chg="add mod">
          <ac:chgData name="Hiren Patel" userId="2304375fbe5c3cea" providerId="LiveId" clId="{0C0189BD-485C-40D7-9137-0C50CBA25E69}" dt="2023-08-28T18:57:47.580" v="8505" actId="1076"/>
          <ac:cxnSpMkLst>
            <pc:docMk/>
            <pc:sldMk cId="1263809916" sldId="265"/>
            <ac:cxnSpMk id="11" creationId="{22BD62BE-3CD2-1701-EB5B-347BBFEE631E}"/>
          </ac:cxnSpMkLst>
        </pc:cxnChg>
        <pc:cxnChg chg="add mod">
          <ac:chgData name="Hiren Patel" userId="2304375fbe5c3cea" providerId="LiveId" clId="{0C0189BD-485C-40D7-9137-0C50CBA25E69}" dt="2023-08-28T18:57:43.445" v="8504" actId="1076"/>
          <ac:cxnSpMkLst>
            <pc:docMk/>
            <pc:sldMk cId="1263809916" sldId="265"/>
            <ac:cxnSpMk id="14" creationId="{EEEBC7D3-53B0-3A26-71DF-F43ABAAE82F2}"/>
          </ac:cxnSpMkLst>
        </pc:cxnChg>
        <pc:cxnChg chg="add mod">
          <ac:chgData name="Hiren Patel" userId="2304375fbe5c3cea" providerId="LiveId" clId="{0C0189BD-485C-40D7-9137-0C50CBA25E69}" dt="2023-08-28T18:57:35.696" v="8501" actId="1076"/>
          <ac:cxnSpMkLst>
            <pc:docMk/>
            <pc:sldMk cId="1263809916" sldId="265"/>
            <ac:cxnSpMk id="15" creationId="{F7E08ACA-E54F-514B-92C7-8466A4F58579}"/>
          </ac:cxnSpMkLst>
        </pc:cxnChg>
        <pc:cxnChg chg="add mod">
          <ac:chgData name="Hiren Patel" userId="2304375fbe5c3cea" providerId="LiveId" clId="{0C0189BD-485C-40D7-9137-0C50CBA25E69}" dt="2023-08-28T18:57:40.302" v="8503" actId="1076"/>
          <ac:cxnSpMkLst>
            <pc:docMk/>
            <pc:sldMk cId="1263809916" sldId="265"/>
            <ac:cxnSpMk id="16" creationId="{ABB51CC8-164B-B688-623A-F3B031109A3D}"/>
          </ac:cxnSpMkLst>
        </pc:cxnChg>
        <pc:cxnChg chg="add mod">
          <ac:chgData name="Hiren Patel" userId="2304375fbe5c3cea" providerId="LiveId" clId="{0C0189BD-485C-40D7-9137-0C50CBA25E69}" dt="2023-08-28T19:03:26.180" v="8906" actId="14100"/>
          <ac:cxnSpMkLst>
            <pc:docMk/>
            <pc:sldMk cId="1263809916" sldId="265"/>
            <ac:cxnSpMk id="22" creationId="{D693C361-47F7-1206-8D81-C8F3B4C8E7E7}"/>
          </ac:cxnSpMkLst>
        </pc:cxnChg>
      </pc:sldChg>
      <pc:sldChg chg="addSp delSp modSp add mod modNotesTx">
        <pc:chgData name="Hiren Patel" userId="2304375fbe5c3cea" providerId="LiveId" clId="{0C0189BD-485C-40D7-9137-0C50CBA25E69}" dt="2023-08-28T18:42:00.726" v="8248"/>
        <pc:sldMkLst>
          <pc:docMk/>
          <pc:sldMk cId="2698631107" sldId="266"/>
        </pc:sldMkLst>
        <pc:graphicFrameChg chg="modGraphic">
          <ac:chgData name="Hiren Patel" userId="2304375fbe5c3cea" providerId="LiveId" clId="{0C0189BD-485C-40D7-9137-0C50CBA25E69}" dt="2023-08-28T18:15:04.155" v="6258" actId="207"/>
          <ac:graphicFrameMkLst>
            <pc:docMk/>
            <pc:sldMk cId="2698631107" sldId="266"/>
            <ac:graphicFrameMk id="4" creationId="{8B8B730B-EF1E-1FB9-279A-EEC7A2074E88}"/>
          </ac:graphicFrameMkLst>
        </pc:graphicFrameChg>
        <pc:picChg chg="mod">
          <ac:chgData name="Hiren Patel" userId="2304375fbe5c3cea" providerId="LiveId" clId="{0C0189BD-485C-40D7-9137-0C50CBA25E69}" dt="2023-08-28T18:15:08.116" v="6259" actId="1076"/>
          <ac:picMkLst>
            <pc:docMk/>
            <pc:sldMk cId="2698631107" sldId="266"/>
            <ac:picMk id="6" creationId="{0137DEE8-612C-300A-9668-401BCBEF4BF7}"/>
          </ac:picMkLst>
        </pc:picChg>
        <pc:cxnChg chg="add del">
          <ac:chgData name="Hiren Patel" userId="2304375fbe5c3cea" providerId="LiveId" clId="{0C0189BD-485C-40D7-9137-0C50CBA25E69}" dt="2023-08-28T18:15:19.530" v="6261" actId="478"/>
          <ac:cxnSpMkLst>
            <pc:docMk/>
            <pc:sldMk cId="2698631107" sldId="266"/>
            <ac:cxnSpMk id="3" creationId="{A2F6EEA6-4E1B-74F7-093A-B6B0ACFD986C}"/>
          </ac:cxnSpMkLst>
        </pc:cxnChg>
        <pc:cxnChg chg="add mod">
          <ac:chgData name="Hiren Patel" userId="2304375fbe5c3cea" providerId="LiveId" clId="{0C0189BD-485C-40D7-9137-0C50CBA25E69}" dt="2023-08-28T18:25:19.400" v="7208" actId="1582"/>
          <ac:cxnSpMkLst>
            <pc:docMk/>
            <pc:sldMk cId="2698631107" sldId="266"/>
            <ac:cxnSpMk id="8" creationId="{52B6AECA-4DCC-3043-6E3A-6653DD23C1E2}"/>
          </ac:cxnSpMkLst>
        </pc:cxnChg>
        <pc:cxnChg chg="add mod">
          <ac:chgData name="Hiren Patel" userId="2304375fbe5c3cea" providerId="LiveId" clId="{0C0189BD-485C-40D7-9137-0C50CBA25E69}" dt="2023-08-28T18:28:11.335" v="7469"/>
          <ac:cxnSpMkLst>
            <pc:docMk/>
            <pc:sldMk cId="2698631107" sldId="266"/>
            <ac:cxnSpMk id="14" creationId="{B1884E9C-50BE-2F50-065A-90491B89EDD6}"/>
          </ac:cxnSpMkLst>
        </pc:cxnChg>
      </pc:sldChg>
      <pc:sldChg chg="addSp delSp modSp add mod modNotesTx">
        <pc:chgData name="Hiren Patel" userId="2304375fbe5c3cea" providerId="LiveId" clId="{0C0189BD-485C-40D7-9137-0C50CBA25E69}" dt="2023-08-28T19:06:06.695" v="9120" actId="20577"/>
        <pc:sldMkLst>
          <pc:docMk/>
          <pc:sldMk cId="2116789154" sldId="267"/>
        </pc:sldMkLst>
        <pc:spChg chg="add del mod">
          <ac:chgData name="Hiren Patel" userId="2304375fbe5c3cea" providerId="LiveId" clId="{0C0189BD-485C-40D7-9137-0C50CBA25E69}" dt="2023-08-28T19:02:12.043" v="8878" actId="767"/>
          <ac:spMkLst>
            <pc:docMk/>
            <pc:sldMk cId="2116789154" sldId="267"/>
            <ac:spMk id="2" creationId="{DA55A01F-E1A2-0345-947E-F6AA9A18AC90}"/>
          </ac:spMkLst>
        </pc:spChg>
        <pc:spChg chg="add del mod">
          <ac:chgData name="Hiren Patel" userId="2304375fbe5c3cea" providerId="LiveId" clId="{0C0189BD-485C-40D7-9137-0C50CBA25E69}" dt="2023-08-28T19:02:57.124" v="8900" actId="478"/>
          <ac:spMkLst>
            <pc:docMk/>
            <pc:sldMk cId="2116789154" sldId="267"/>
            <ac:spMk id="3" creationId="{6E2D58B5-1D65-811C-BAC6-52077B3FEE9D}"/>
          </ac:spMkLst>
        </pc:spChg>
        <pc:spChg chg="add del mod">
          <ac:chgData name="Hiren Patel" userId="2304375fbe5c3cea" providerId="LiveId" clId="{0C0189BD-485C-40D7-9137-0C50CBA25E69}" dt="2023-08-28T19:02:59.100" v="8902" actId="478"/>
          <ac:spMkLst>
            <pc:docMk/>
            <pc:sldMk cId="2116789154" sldId="267"/>
            <ac:spMk id="8" creationId="{37EA75EA-219E-71BE-D4B7-CA5705746126}"/>
          </ac:spMkLst>
        </pc:spChg>
        <pc:spChg chg="add mod">
          <ac:chgData name="Hiren Patel" userId="2304375fbe5c3cea" providerId="LiveId" clId="{0C0189BD-485C-40D7-9137-0C50CBA25E69}" dt="2023-08-28T19:03:34.801" v="8908"/>
          <ac:spMkLst>
            <pc:docMk/>
            <pc:sldMk cId="2116789154" sldId="267"/>
            <ac:spMk id="9" creationId="{7A32AEE1-098F-0D35-1A1E-4472BD245E4A}"/>
          </ac:spMkLst>
        </pc:spChg>
        <pc:spChg chg="add mod">
          <ac:chgData name="Hiren Patel" userId="2304375fbe5c3cea" providerId="LiveId" clId="{0C0189BD-485C-40D7-9137-0C50CBA25E69}" dt="2023-08-28T19:03:34.801" v="8908"/>
          <ac:spMkLst>
            <pc:docMk/>
            <pc:sldMk cId="2116789154" sldId="267"/>
            <ac:spMk id="10" creationId="{6366551E-F8F0-9166-F3A9-15E6E221E995}"/>
          </ac:spMkLst>
        </pc:spChg>
        <pc:spChg chg="del">
          <ac:chgData name="Hiren Patel" userId="2304375fbe5c3cea" providerId="LiveId" clId="{0C0189BD-485C-40D7-9137-0C50CBA25E69}" dt="2023-08-28T19:03:34.509" v="8907" actId="478"/>
          <ac:spMkLst>
            <pc:docMk/>
            <pc:sldMk cId="2116789154" sldId="267"/>
            <ac:spMk id="12" creationId="{CCACA6BB-4873-0E93-3568-88C3944B07FE}"/>
          </ac:spMkLst>
        </pc:spChg>
        <pc:spChg chg="add mod">
          <ac:chgData name="Hiren Patel" userId="2304375fbe5c3cea" providerId="LiveId" clId="{0C0189BD-485C-40D7-9137-0C50CBA25E69}" dt="2023-08-28T19:04:15.525" v="8913" actId="947"/>
          <ac:spMkLst>
            <pc:docMk/>
            <pc:sldMk cId="2116789154" sldId="267"/>
            <ac:spMk id="13" creationId="{2D867135-00F4-AD91-2929-E537ADA9FC18}"/>
          </ac:spMkLst>
        </pc:spChg>
        <pc:spChg chg="add mod">
          <ac:chgData name="Hiren Patel" userId="2304375fbe5c3cea" providerId="LiveId" clId="{0C0189BD-485C-40D7-9137-0C50CBA25E69}" dt="2023-08-28T19:04:37.402" v="8919" actId="20577"/>
          <ac:spMkLst>
            <pc:docMk/>
            <pc:sldMk cId="2116789154" sldId="267"/>
            <ac:spMk id="21" creationId="{141AD747-F469-7B05-ACE9-FE1A84912506}"/>
          </ac:spMkLst>
        </pc:spChg>
        <pc:spChg chg="add mod">
          <ac:chgData name="Hiren Patel" userId="2304375fbe5c3cea" providerId="LiveId" clId="{0C0189BD-485C-40D7-9137-0C50CBA25E69}" dt="2023-08-28T19:04:42.674" v="8921" actId="20577"/>
          <ac:spMkLst>
            <pc:docMk/>
            <pc:sldMk cId="2116789154" sldId="267"/>
            <ac:spMk id="23" creationId="{0112DAA5-AED5-441E-0B3A-6104DA5A8D1E}"/>
          </ac:spMkLst>
        </pc:spChg>
        <pc:spChg chg="add mod">
          <ac:chgData name="Hiren Patel" userId="2304375fbe5c3cea" providerId="LiveId" clId="{0C0189BD-485C-40D7-9137-0C50CBA25E69}" dt="2023-08-28T19:04:46.842" v="8923" actId="20577"/>
          <ac:spMkLst>
            <pc:docMk/>
            <pc:sldMk cId="2116789154" sldId="267"/>
            <ac:spMk id="24" creationId="{7D098173-4BCB-E9F6-B4E2-FC988BEA5E5E}"/>
          </ac:spMkLst>
        </pc:spChg>
        <pc:spChg chg="del">
          <ac:chgData name="Hiren Patel" userId="2304375fbe5c3cea" providerId="LiveId" clId="{0C0189BD-485C-40D7-9137-0C50CBA25E69}" dt="2023-08-28T19:03:34.509" v="8907" actId="478"/>
          <ac:spMkLst>
            <pc:docMk/>
            <pc:sldMk cId="2116789154" sldId="267"/>
            <ac:spMk id="26" creationId="{98670A77-A9DD-1BC6-9BB9-A17EFAE15D85}"/>
          </ac:spMkLst>
        </pc:spChg>
        <pc:cxnChg chg="mod">
          <ac:chgData name="Hiren Patel" userId="2304375fbe5c3cea" providerId="LiveId" clId="{0C0189BD-485C-40D7-9137-0C50CBA25E69}" dt="2023-08-28T19:03:34.509" v="8907" actId="478"/>
          <ac:cxnSpMkLst>
            <pc:docMk/>
            <pc:sldMk cId="2116789154" sldId="267"/>
            <ac:cxnSpMk id="22" creationId="{D693C361-47F7-1206-8D81-C8F3B4C8E7E7}"/>
          </ac:cxnSpMkLst>
        </pc:cxnChg>
      </pc:sldChg>
      <pc:sldChg chg="addSp delSp modSp new mod modNotesTx">
        <pc:chgData name="Hiren Patel" userId="2304375fbe5c3cea" providerId="LiveId" clId="{0C0189BD-485C-40D7-9137-0C50CBA25E69}" dt="2023-08-28T19:58:06.408" v="11072" actId="20577"/>
        <pc:sldMkLst>
          <pc:docMk/>
          <pc:sldMk cId="662390527" sldId="268"/>
        </pc:sldMkLst>
        <pc:spChg chg="mod">
          <ac:chgData name="Hiren Patel" userId="2304375fbe5c3cea" providerId="LiveId" clId="{0C0189BD-485C-40D7-9137-0C50CBA25E69}" dt="2023-08-28T19:06:15.541" v="9137" actId="20577"/>
          <ac:spMkLst>
            <pc:docMk/>
            <pc:sldMk cId="662390527" sldId="268"/>
            <ac:spMk id="2" creationId="{6C8EAE47-3340-E6D2-F526-5BEB3E85235D}"/>
          </ac:spMkLst>
        </pc:spChg>
        <pc:spChg chg="del">
          <ac:chgData name="Hiren Patel" userId="2304375fbe5c3cea" providerId="LiveId" clId="{0C0189BD-485C-40D7-9137-0C50CBA25E69}" dt="2023-08-28T19:07:25.983" v="9338"/>
          <ac:spMkLst>
            <pc:docMk/>
            <pc:sldMk cId="662390527" sldId="268"/>
            <ac:spMk id="3" creationId="{C281E9B8-5D6B-1DCE-C1D5-528B7B546004}"/>
          </ac:spMkLst>
        </pc:spChg>
        <pc:spChg chg="add mod">
          <ac:chgData name="Hiren Patel" userId="2304375fbe5c3cea" providerId="LiveId" clId="{0C0189BD-485C-40D7-9137-0C50CBA25E69}" dt="2023-08-28T19:07:50.410" v="9377" actId="1076"/>
          <ac:spMkLst>
            <pc:docMk/>
            <pc:sldMk cId="662390527" sldId="268"/>
            <ac:spMk id="4" creationId="{35588773-51A0-73E3-77D3-B7D4E60F430C}"/>
          </ac:spMkLst>
        </pc:spChg>
        <pc:spChg chg="add mod">
          <ac:chgData name="Hiren Patel" userId="2304375fbe5c3cea" providerId="LiveId" clId="{0C0189BD-485C-40D7-9137-0C50CBA25E69}" dt="2023-08-28T19:07:56.619" v="9379" actId="1076"/>
          <ac:spMkLst>
            <pc:docMk/>
            <pc:sldMk cId="662390527" sldId="268"/>
            <ac:spMk id="5" creationId="{214F0A80-EDB8-6DAB-2579-B60C09DA1B2B}"/>
          </ac:spMkLst>
        </pc:spChg>
        <pc:spChg chg="add mod">
          <ac:chgData name="Hiren Patel" userId="2304375fbe5c3cea" providerId="LiveId" clId="{0C0189BD-485C-40D7-9137-0C50CBA25E69}" dt="2023-08-28T19:08:01.882" v="9381" actId="1076"/>
          <ac:spMkLst>
            <pc:docMk/>
            <pc:sldMk cId="662390527" sldId="268"/>
            <ac:spMk id="6" creationId="{B20BFC27-BA5F-2020-65FD-820A09B6E162}"/>
          </ac:spMkLst>
        </pc:spChg>
        <pc:spChg chg="add mod">
          <ac:chgData name="Hiren Patel" userId="2304375fbe5c3cea" providerId="LiveId" clId="{0C0189BD-485C-40D7-9137-0C50CBA25E69}" dt="2023-08-28T19:08:14.829" v="9399" actId="1076"/>
          <ac:spMkLst>
            <pc:docMk/>
            <pc:sldMk cId="662390527" sldId="268"/>
            <ac:spMk id="7" creationId="{931D2F48-7DB1-B778-C18C-61A6FBEA6AC0}"/>
          </ac:spMkLst>
        </pc:spChg>
        <pc:picChg chg="add mod">
          <ac:chgData name="Hiren Patel" userId="2304375fbe5c3cea" providerId="LiveId" clId="{0C0189BD-485C-40D7-9137-0C50CBA25E69}" dt="2023-08-28T19:07:25.983" v="9338"/>
          <ac:picMkLst>
            <pc:docMk/>
            <pc:sldMk cId="662390527" sldId="268"/>
            <ac:picMk id="7170" creationId="{20A332DE-4073-2BDF-D5F5-AAD120318CC5}"/>
          </ac:picMkLst>
        </pc:picChg>
        <pc:cxnChg chg="add mod">
          <ac:chgData name="Hiren Patel" userId="2304375fbe5c3cea" providerId="LiveId" clId="{0C0189BD-485C-40D7-9137-0C50CBA25E69}" dt="2023-08-28T19:09:22.842" v="9408"/>
          <ac:cxnSpMkLst>
            <pc:docMk/>
            <pc:sldMk cId="662390527" sldId="268"/>
            <ac:cxnSpMk id="9" creationId="{F5532C68-0E8F-2286-E5E8-5A798B9B3A7A}"/>
          </ac:cxnSpMkLst>
        </pc:cxnChg>
        <pc:cxnChg chg="add mod">
          <ac:chgData name="Hiren Patel" userId="2304375fbe5c3cea" providerId="LiveId" clId="{0C0189BD-485C-40D7-9137-0C50CBA25E69}" dt="2023-08-28T19:09:22.842" v="9408"/>
          <ac:cxnSpMkLst>
            <pc:docMk/>
            <pc:sldMk cId="662390527" sldId="268"/>
            <ac:cxnSpMk id="12" creationId="{7B24B90E-2586-270A-63D7-2A43D6E63303}"/>
          </ac:cxnSpMkLst>
        </pc:cxnChg>
        <pc:cxnChg chg="add mod">
          <ac:chgData name="Hiren Patel" userId="2304375fbe5c3cea" providerId="LiveId" clId="{0C0189BD-485C-40D7-9137-0C50CBA25E69}" dt="2023-08-28T19:09:22.842" v="9408"/>
          <ac:cxnSpMkLst>
            <pc:docMk/>
            <pc:sldMk cId="662390527" sldId="268"/>
            <ac:cxnSpMk id="14" creationId="{A498D1CA-9546-38E0-0C60-14B7BEA5AE58}"/>
          </ac:cxnSpMkLst>
        </pc:cxnChg>
      </pc:sldChg>
      <pc:sldChg chg="addSp delSp modSp new mod modNotesTx">
        <pc:chgData name="Hiren Patel" userId="2304375fbe5c3cea" providerId="LiveId" clId="{0C0189BD-485C-40D7-9137-0C50CBA25E69}" dt="2023-08-28T20:00:18.525" v="11292" actId="14100"/>
        <pc:sldMkLst>
          <pc:docMk/>
          <pc:sldMk cId="1486557619" sldId="269"/>
        </pc:sldMkLst>
        <pc:spChg chg="mod">
          <ac:chgData name="Hiren Patel" userId="2304375fbe5c3cea" providerId="LiveId" clId="{0C0189BD-485C-40D7-9137-0C50CBA25E69}" dt="2023-08-28T19:25:46.022" v="9437" actId="20577"/>
          <ac:spMkLst>
            <pc:docMk/>
            <pc:sldMk cId="1486557619" sldId="269"/>
            <ac:spMk id="2" creationId="{0B93B7CC-4845-1E3C-26E5-FF640EAEC30B}"/>
          </ac:spMkLst>
        </pc:spChg>
        <pc:spChg chg="del">
          <ac:chgData name="Hiren Patel" userId="2304375fbe5c3cea" providerId="LiveId" clId="{0C0189BD-485C-40D7-9137-0C50CBA25E69}" dt="2023-08-28T19:37:12.017" v="9438" actId="478"/>
          <ac:spMkLst>
            <pc:docMk/>
            <pc:sldMk cId="1486557619" sldId="269"/>
            <ac:spMk id="3" creationId="{24B777EF-728F-3679-2504-BFA36E1804E5}"/>
          </ac:spMkLst>
        </pc:spChg>
        <pc:spChg chg="add del">
          <ac:chgData name="Hiren Patel" userId="2304375fbe5c3cea" providerId="LiveId" clId="{0C0189BD-485C-40D7-9137-0C50CBA25E69}" dt="2023-08-28T19:37:13.990" v="9440"/>
          <ac:spMkLst>
            <pc:docMk/>
            <pc:sldMk cId="1486557619" sldId="269"/>
            <ac:spMk id="4" creationId="{304E0E47-100B-98B0-135D-ABD7AF687391}"/>
          </ac:spMkLst>
        </pc:spChg>
        <pc:spChg chg="add del">
          <ac:chgData name="Hiren Patel" userId="2304375fbe5c3cea" providerId="LiveId" clId="{0C0189BD-485C-40D7-9137-0C50CBA25E69}" dt="2023-08-28T19:37:18.971" v="9442"/>
          <ac:spMkLst>
            <pc:docMk/>
            <pc:sldMk cId="1486557619" sldId="269"/>
            <ac:spMk id="5" creationId="{F8E4554C-13DD-8418-3FA0-BCD5D7F55382}"/>
          </ac:spMkLst>
        </pc:spChg>
        <pc:spChg chg="add mod">
          <ac:chgData name="Hiren Patel" userId="2304375fbe5c3cea" providerId="LiveId" clId="{0C0189BD-485C-40D7-9137-0C50CBA25E69}" dt="2023-08-28T20:00:18.525" v="11292" actId="14100"/>
          <ac:spMkLst>
            <pc:docMk/>
            <pc:sldMk cId="1486557619" sldId="269"/>
            <ac:spMk id="8" creationId="{1DAD83C4-029A-575D-46F0-E8CC8CE3D9BF}"/>
          </ac:spMkLst>
        </pc:spChg>
        <pc:picChg chg="add mod">
          <ac:chgData name="Hiren Patel" userId="2304375fbe5c3cea" providerId="LiveId" clId="{0C0189BD-485C-40D7-9137-0C50CBA25E69}" dt="2023-08-28T19:38:09.371" v="9444" actId="1076"/>
          <ac:picMkLst>
            <pc:docMk/>
            <pc:sldMk cId="1486557619" sldId="269"/>
            <ac:picMk id="7" creationId="{FD60B342-9966-E229-490A-79878D71FD7B}"/>
          </ac:picMkLst>
        </pc:picChg>
      </pc:sldChg>
      <pc:sldChg chg="addSp delSp modSp new mod modAnim modNotesTx">
        <pc:chgData name="Hiren Patel" userId="2304375fbe5c3cea" providerId="LiveId" clId="{0C0189BD-485C-40D7-9137-0C50CBA25E69}" dt="2023-08-28T19:56:19.699" v="10862" actId="20577"/>
        <pc:sldMkLst>
          <pc:docMk/>
          <pc:sldMk cId="1554680989" sldId="270"/>
        </pc:sldMkLst>
        <pc:spChg chg="mod">
          <ac:chgData name="Hiren Patel" userId="2304375fbe5c3cea" providerId="LiveId" clId="{0C0189BD-485C-40D7-9137-0C50CBA25E69}" dt="2023-08-28T19:49:26.990" v="10401" actId="20577"/>
          <ac:spMkLst>
            <pc:docMk/>
            <pc:sldMk cId="1554680989" sldId="270"/>
            <ac:spMk id="2" creationId="{C4BE38F2-1800-6619-8D5F-431BD502BF7E}"/>
          </ac:spMkLst>
        </pc:spChg>
        <pc:spChg chg="add del">
          <ac:chgData name="Hiren Patel" userId="2304375fbe5c3cea" providerId="LiveId" clId="{0C0189BD-485C-40D7-9137-0C50CBA25E69}" dt="2023-08-28T19:53:16.065" v="10404"/>
          <ac:spMkLst>
            <pc:docMk/>
            <pc:sldMk cId="1554680989" sldId="270"/>
            <ac:spMk id="3" creationId="{4399436B-F061-E771-CFC8-009ED6670838}"/>
          </ac:spMkLst>
        </pc:spChg>
        <pc:picChg chg="add mod">
          <ac:chgData name="Hiren Patel" userId="2304375fbe5c3cea" providerId="LiveId" clId="{0C0189BD-485C-40D7-9137-0C50CBA25E69}" dt="2023-08-28T19:49:45.327" v="10403"/>
          <ac:picMkLst>
            <pc:docMk/>
            <pc:sldMk cId="1554680989" sldId="270"/>
            <ac:picMk id="4" creationId="{8D7E62C5-E2C0-A419-49CC-74F710145E6D}"/>
          </ac:picMkLst>
        </pc:picChg>
        <pc:picChg chg="add mod">
          <ac:chgData name="Hiren Patel" userId="2304375fbe5c3cea" providerId="LiveId" clId="{0C0189BD-485C-40D7-9137-0C50CBA25E69}" dt="2023-08-28T19:53:16.065" v="10404"/>
          <ac:picMkLst>
            <pc:docMk/>
            <pc:sldMk cId="1554680989" sldId="270"/>
            <ac:picMk id="5" creationId="{9571BED1-44B5-C887-70D0-85146DF7E13D}"/>
          </ac:picMkLst>
        </pc:picChg>
      </pc:sldChg>
      <pc:sldChg chg="add modNotesTx">
        <pc:chgData name="Hiren Patel" userId="2304375fbe5c3cea" providerId="LiveId" clId="{0C0189BD-485C-40D7-9137-0C50CBA25E69}" dt="2023-08-28T20:06:23.480" v="11974" actId="20577"/>
        <pc:sldMkLst>
          <pc:docMk/>
          <pc:sldMk cId="520017945" sldId="271"/>
        </pc:sldMkLst>
      </pc:sldChg>
    </pc:docChg>
  </pc:docChgLst>
  <pc:docChgLst>
    <pc:chgData name="Hiren Patel" userId="2304375fbe5c3cea" providerId="LiveId" clId="{E59060E0-8B63-4BF3-BF8C-6E35DF52FA42}"/>
    <pc:docChg chg="modSld">
      <pc:chgData name="Hiren Patel" userId="2304375fbe5c3cea" providerId="LiveId" clId="{E59060E0-8B63-4BF3-BF8C-6E35DF52FA42}" dt="2023-07-31T16:33:44.237" v="5" actId="20577"/>
      <pc:docMkLst>
        <pc:docMk/>
      </pc:docMkLst>
      <pc:sldChg chg="modSp mod">
        <pc:chgData name="Hiren Patel" userId="2304375fbe5c3cea" providerId="LiveId" clId="{E59060E0-8B63-4BF3-BF8C-6E35DF52FA42}" dt="2023-07-31T16:33:44.237" v="5" actId="20577"/>
        <pc:sldMkLst>
          <pc:docMk/>
          <pc:sldMk cId="479257844" sldId="256"/>
        </pc:sldMkLst>
        <pc:spChg chg="mod">
          <ac:chgData name="Hiren Patel" userId="2304375fbe5c3cea" providerId="LiveId" clId="{E59060E0-8B63-4BF3-BF8C-6E35DF52FA42}" dt="2023-07-31T16:33:44.237" v="5" actId="20577"/>
          <ac:spMkLst>
            <pc:docMk/>
            <pc:sldMk cId="479257844"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lesson on Reinforcement Learning.</a:t>
            </a:r>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let the robot cat agent explore the environment, it will eventually get to the mouse and get a reward.  So it knows that this set of actions will lead to it’s goal.</a:t>
            </a:r>
          </a:p>
          <a:p>
            <a:endParaRPr lang="en-US" dirty="0"/>
          </a:p>
          <a:p>
            <a:r>
              <a:rPr lang="en-US" dirty="0"/>
              <a:t>It’s not a very efficient path.  However, to the cat agent, it knows that this policy leads to a reward.  So why bother getting more efficient?  </a:t>
            </a:r>
          </a:p>
          <a:p>
            <a:pPr marL="171450" indent="-171450">
              <a:buFontTx/>
              <a:buChar char="-"/>
            </a:pPr>
            <a:r>
              <a:rPr lang="en-US" dirty="0"/>
              <a:t>Here you can encourage it by adding an additional reward such as search time.  A lower search time leads to a larger reward.  </a:t>
            </a:r>
          </a:p>
          <a:p>
            <a:pPr marL="171450" indent="-171450">
              <a:buFontTx/>
              <a:buChar char="-"/>
            </a:pPr>
            <a:endParaRPr lang="en-US" dirty="0"/>
          </a:p>
          <a:p>
            <a:pPr marL="0" indent="0">
              <a:buFontTx/>
              <a:buNone/>
            </a:pPr>
            <a:r>
              <a:rPr lang="en-US" dirty="0"/>
              <a:t>It might take many different attempts for it to find the quickest path.  There are many advanced ways to improve convergence to the optimal path faster than brute force.  </a:t>
            </a:r>
          </a:p>
          <a:p>
            <a:pPr marL="0" indent="0">
              <a:buFontTx/>
              <a:buNone/>
            </a:pPr>
            <a:endParaRPr lang="en-US" dirty="0"/>
          </a:p>
          <a:p>
            <a:pPr marL="0" indent="0">
              <a:buFontTx/>
              <a:buNone/>
            </a:pPr>
            <a:r>
              <a:rPr lang="en-US" dirty="0"/>
              <a:t>Examples of Reinforcement Learning:</a:t>
            </a:r>
          </a:p>
          <a:p>
            <a:pPr marL="171450" indent="-171450">
              <a:buFontTx/>
              <a:buChar char="-"/>
            </a:pPr>
            <a:r>
              <a:rPr lang="en-US" dirty="0"/>
              <a:t>Robotic Arm: https://youtu.be/ZVIxt2rt1_4?si=MvjN-syiW7ffxEEK</a:t>
            </a:r>
          </a:p>
          <a:p>
            <a:pPr marL="171450" indent="-171450">
              <a:buFontTx/>
              <a:buChar char="-"/>
            </a:pPr>
            <a:r>
              <a:rPr lang="en-US" dirty="0"/>
              <a:t>Mario: https://youtu.be/qv6UVOQ0F44?si=MVo4jp0J6GUNZ5cZ</a:t>
            </a:r>
          </a:p>
          <a:p>
            <a:pPr marL="171450" indent="-171450">
              <a:buFontTx/>
              <a:buChar char="-"/>
            </a:pPr>
            <a:r>
              <a:rPr lang="en-US" dirty="0"/>
              <a:t>Walking Simulation: https://youtu.be/gn4nRCC9TwQ?si=TY8FpTcRiGWLlNri</a:t>
            </a:r>
          </a:p>
        </p:txBody>
      </p:sp>
      <p:sp>
        <p:nvSpPr>
          <p:cNvPr id="4" name="Slide Number Placeholder 3"/>
          <p:cNvSpPr>
            <a:spLocks noGrp="1"/>
          </p:cNvSpPr>
          <p:nvPr>
            <p:ph type="sldNum" sz="quarter" idx="5"/>
          </p:nvPr>
        </p:nvSpPr>
        <p:spPr/>
        <p:txBody>
          <a:bodyPr/>
          <a:lstStyle/>
          <a:p>
            <a:fld id="{66FFE123-2863-4BA4-96D6-C2215E59C391}" type="slidenum">
              <a:rPr lang="en-US" smtClean="0"/>
              <a:t>10</a:t>
            </a:fld>
            <a:endParaRPr lang="en-US"/>
          </a:p>
        </p:txBody>
      </p:sp>
    </p:spTree>
    <p:extLst>
      <p:ext uri="{BB962C8B-B14F-4D97-AF65-F5344CB8AC3E}">
        <p14:creationId xmlns:p14="http://schemas.microsoft.com/office/powerpoint/2010/main" val="4012196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over an example to further show where the machine learning happens.  Here we have the pong video game.  The reward is to get a point by hitting the ball past your opponent.  </a:t>
            </a:r>
          </a:p>
          <a:p>
            <a:endParaRPr lang="en-US" dirty="0"/>
          </a:p>
          <a:p>
            <a:r>
              <a:rPr lang="en-US" dirty="0"/>
              <a:t>The policy will take 4 inputs – the X,Y position of the ball, the position of the opponent’s paddle, and the current position of the agent’s own paddle.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Good explanation: https://youtu.be/vXtfdGphr3c?si=z1umPaUd6wc92KX-</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11</a:t>
            </a:fld>
            <a:endParaRPr lang="en-US"/>
          </a:p>
        </p:txBody>
      </p:sp>
    </p:spTree>
    <p:extLst>
      <p:ext uri="{BB962C8B-B14F-4D97-AF65-F5344CB8AC3E}">
        <p14:creationId xmlns:p14="http://schemas.microsoft.com/office/powerpoint/2010/main" val="193726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the policy is learned through a neural network, then you can assign weights to each of the 4 inputs and learn a policy on how to move the paddle given a specific state.  </a:t>
            </a:r>
          </a:p>
          <a:p>
            <a:endParaRPr lang="en-US" dirty="0"/>
          </a:p>
          <a:p>
            <a:r>
              <a:rPr lang="en-US" dirty="0"/>
              <a:t>Over time, the algorithm will learn a set of weights so that it can take the right action given the current ball and paddle positions.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Good explanation: https://youtu.be/vXtfdGphr3c?si=z1umPaUd6wc92KX-</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12</a:t>
            </a:fld>
            <a:endParaRPr lang="en-US"/>
          </a:p>
        </p:txBody>
      </p:sp>
    </p:spTree>
    <p:extLst>
      <p:ext uri="{BB962C8B-B14F-4D97-AF65-F5344CB8AC3E}">
        <p14:creationId xmlns:p14="http://schemas.microsoft.com/office/powerpoint/2010/main" val="3407748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the robot needs to explore his environment and also learn how it can move its joints to get to the target point in space.  So here, it’s not trying to beat an opponent.  But the policy takes in its current position in space and the output is moving to the next position.  </a:t>
            </a:r>
          </a:p>
          <a:p>
            <a:endParaRPr lang="en-US" dirty="0"/>
          </a:p>
          <a:p>
            <a:r>
              <a:rPr lang="en-US" dirty="0"/>
              <a:t>https://youtu.be/ZVIxt2rt1_4?si=UwTEk9k6courZ2N3</a:t>
            </a:r>
          </a:p>
        </p:txBody>
      </p:sp>
      <p:sp>
        <p:nvSpPr>
          <p:cNvPr id="4" name="Slide Number Placeholder 3"/>
          <p:cNvSpPr>
            <a:spLocks noGrp="1"/>
          </p:cNvSpPr>
          <p:nvPr>
            <p:ph type="sldNum" sz="quarter" idx="5"/>
          </p:nvPr>
        </p:nvSpPr>
        <p:spPr/>
        <p:txBody>
          <a:bodyPr/>
          <a:lstStyle/>
          <a:p>
            <a:fld id="{66FFE123-2863-4BA4-96D6-C2215E59C391}" type="slidenum">
              <a:rPr lang="en-US" smtClean="0"/>
              <a:t>13</a:t>
            </a:fld>
            <a:endParaRPr lang="en-US"/>
          </a:p>
        </p:txBody>
      </p:sp>
    </p:spTree>
    <p:extLst>
      <p:ext uri="{BB962C8B-B14F-4D97-AF65-F5344CB8AC3E}">
        <p14:creationId xmlns:p14="http://schemas.microsoft.com/office/powerpoint/2010/main" val="2622597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problem with reinforcement learning is that because you have the whole environment to play in, you can often fall into a local minima when using gradient descent.  </a:t>
            </a:r>
          </a:p>
          <a:p>
            <a:endParaRPr lang="en-US" dirty="0"/>
          </a:p>
          <a:p>
            <a:r>
              <a:rPr lang="en-US" dirty="0"/>
              <a:t>To overcome this, you can seed your initial weights with different values so that gradient descent will take you hopefully through all the minima over time and you’ll be able to find the global minima.  </a:t>
            </a:r>
          </a:p>
        </p:txBody>
      </p:sp>
      <p:sp>
        <p:nvSpPr>
          <p:cNvPr id="4" name="Slide Number Placeholder 3"/>
          <p:cNvSpPr>
            <a:spLocks noGrp="1"/>
          </p:cNvSpPr>
          <p:nvPr>
            <p:ph type="sldNum" sz="quarter" idx="5"/>
          </p:nvPr>
        </p:nvSpPr>
        <p:spPr/>
        <p:txBody>
          <a:bodyPr/>
          <a:lstStyle/>
          <a:p>
            <a:fld id="{66FFE123-2863-4BA4-96D6-C2215E59C391}" type="slidenum">
              <a:rPr lang="en-US" smtClean="0"/>
              <a:t>14</a:t>
            </a:fld>
            <a:endParaRPr lang="en-US"/>
          </a:p>
        </p:txBody>
      </p:sp>
    </p:spTree>
    <p:extLst>
      <p:ext uri="{BB962C8B-B14F-4D97-AF65-F5344CB8AC3E}">
        <p14:creationId xmlns:p14="http://schemas.microsoft.com/office/powerpoint/2010/main" val="3749486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let’s go over briefly the types of algorithms out there for Reinforcement Learning.  This graphic is from OpenAI and does a pretty good job in categorizing the methods.  It also agrees with the book Reinforcement Learning by Phil Winder.  </a:t>
            </a:r>
          </a:p>
          <a:p>
            <a:endParaRPr lang="en-US" dirty="0"/>
          </a:p>
          <a:p>
            <a:r>
              <a:rPr lang="en-US" dirty="0"/>
              <a:t>At the high level, there are 2 main types.  Model-Based RL is for when the actor is given or learns a model of the environment.  For example, this could be for games such as chess, pong, Go.  The dimensions of the game are known, there are a set number of moves that can happen at each turn and the rules are fixed.  Because there are a set range of possibilities, these types of algorithms are usually able to plan several steps ahead, such as Chess and Alpha Go.  </a:t>
            </a:r>
          </a:p>
          <a:p>
            <a:endParaRPr lang="en-US" dirty="0"/>
          </a:p>
          <a:p>
            <a:r>
              <a:rPr lang="en-US" dirty="0"/>
              <a:t>As seen in the 3</a:t>
            </a:r>
            <a:r>
              <a:rPr lang="en-US" baseline="30000" dirty="0"/>
              <a:t>rd</a:t>
            </a:r>
            <a:r>
              <a:rPr lang="en-US" dirty="0"/>
              <a:t> level, the Model Based RL can further be divided based on whether the actor is given a fully defined model, or if it needs to learn the model.  Learning the model would eventually give the actor perfect knowledge of the environment after exploration.  </a:t>
            </a:r>
          </a:p>
          <a:p>
            <a:endParaRPr lang="en-US" dirty="0"/>
          </a:p>
          <a:p>
            <a:r>
              <a:rPr lang="en-US" dirty="0"/>
              <a:t>There are also model-free algorithms where the agent is not aware of the complete environment.  This is like the example of the robotic arm.  It needed to find the location of the dot but needed to explore it’s environment to learn where it had freedom of motion.  Model-Free algorithms often work more in the real world when the environment model is not fully known.  </a:t>
            </a:r>
          </a:p>
        </p:txBody>
      </p:sp>
      <p:sp>
        <p:nvSpPr>
          <p:cNvPr id="4" name="Slide Number Placeholder 3"/>
          <p:cNvSpPr>
            <a:spLocks noGrp="1"/>
          </p:cNvSpPr>
          <p:nvPr>
            <p:ph type="sldNum" sz="quarter" idx="5"/>
          </p:nvPr>
        </p:nvSpPr>
        <p:spPr/>
        <p:txBody>
          <a:bodyPr/>
          <a:lstStyle/>
          <a:p>
            <a:fld id="{66FFE123-2863-4BA4-96D6-C2215E59C391}" type="slidenum">
              <a:rPr lang="en-US" smtClean="0"/>
              <a:t>15</a:t>
            </a:fld>
            <a:endParaRPr lang="en-US"/>
          </a:p>
        </p:txBody>
      </p:sp>
    </p:spTree>
    <p:extLst>
      <p:ext uri="{BB962C8B-B14F-4D97-AF65-F5344CB8AC3E}">
        <p14:creationId xmlns:p14="http://schemas.microsoft.com/office/powerpoint/2010/main" val="1967374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summary, Reinforcement Learning is a fundamentally different type of learning that adds to your toolbox, and complements unsupervised and supervised learning.</a:t>
            </a:r>
          </a:p>
          <a:p>
            <a:endParaRPr lang="en-US" dirty="0"/>
          </a:p>
          <a:p>
            <a:r>
              <a:rPr lang="en-US" dirty="0"/>
              <a:t>The Agent is the entity doing the action, they operate in the environment, they follow a set of rules.  They assess their current state as input and make a prediction of what future action will get them a reward.  And this prediction is called a policy.  </a:t>
            </a:r>
          </a:p>
          <a:p>
            <a:endParaRPr lang="en-US" dirty="0"/>
          </a:p>
          <a:p>
            <a:r>
              <a:rPr lang="en-US" dirty="0"/>
              <a:t>For this module, we will not be doing a python lab, but it may be offered at a future date.  </a:t>
            </a:r>
          </a:p>
        </p:txBody>
      </p:sp>
      <p:sp>
        <p:nvSpPr>
          <p:cNvPr id="4" name="Slide Number Placeholder 3"/>
          <p:cNvSpPr>
            <a:spLocks noGrp="1"/>
          </p:cNvSpPr>
          <p:nvPr>
            <p:ph type="sldNum" sz="quarter" idx="5"/>
          </p:nvPr>
        </p:nvSpPr>
        <p:spPr/>
        <p:txBody>
          <a:bodyPr/>
          <a:lstStyle/>
          <a:p>
            <a:fld id="{66FFE123-2863-4BA4-96D6-C2215E59C391}" type="slidenum">
              <a:rPr lang="en-US" smtClean="0"/>
              <a:t>16</a:t>
            </a:fld>
            <a:endParaRPr lang="en-US"/>
          </a:p>
        </p:txBody>
      </p:sp>
    </p:spTree>
    <p:extLst>
      <p:ext uri="{BB962C8B-B14F-4D97-AF65-F5344CB8AC3E}">
        <p14:creationId xmlns:p14="http://schemas.microsoft.com/office/powerpoint/2010/main" val="340426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learned and used supervised learning quite a bit.  Think about how humans do supervised learning.  A parent will give a child a ball and say the word “ball”, and repeat that with different types of balls.  Over time, the child associates the word “ball” with the correct physical object.  </a:t>
            </a:r>
          </a:p>
        </p:txBody>
      </p:sp>
      <p:sp>
        <p:nvSpPr>
          <p:cNvPr id="4" name="Slide Number Placeholder 3"/>
          <p:cNvSpPr>
            <a:spLocks noGrp="1"/>
          </p:cNvSpPr>
          <p:nvPr>
            <p:ph type="sldNum" sz="quarter" idx="5"/>
          </p:nvPr>
        </p:nvSpPr>
        <p:spPr/>
        <p:txBody>
          <a:bodyPr/>
          <a:lstStyle/>
          <a:p>
            <a:fld id="{66FFE123-2863-4BA4-96D6-C2215E59C391}" type="slidenum">
              <a:rPr lang="en-US" smtClean="0"/>
              <a:t>2</a:t>
            </a:fld>
            <a:endParaRPr lang="en-US"/>
          </a:p>
        </p:txBody>
      </p:sp>
    </p:spTree>
    <p:extLst>
      <p:ext uri="{BB962C8B-B14F-4D97-AF65-F5344CB8AC3E}">
        <p14:creationId xmlns:p14="http://schemas.microsoft.com/office/powerpoint/2010/main" val="3916295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think about another way in which we learn. Parents and teachers can’t teach a child how and when to do everything.  Instead, they define a set of rules, kids learn that if they do something that follows those rules, they get a reward.  Maybe praise, or approval, or something more tangible like a dessert or video game time.  </a:t>
            </a:r>
          </a:p>
          <a:p>
            <a:endParaRPr lang="en-US" dirty="0"/>
          </a:p>
          <a:p>
            <a:r>
              <a:rPr lang="en-US" dirty="0"/>
              <a:t>If they do something against those rules, then they get a punishment like being grounded, or way </a:t>
            </a:r>
            <a:r>
              <a:rPr lang="en-US" dirty="0" err="1"/>
              <a:t>way</a:t>
            </a:r>
            <a:r>
              <a:rPr lang="en-US" dirty="0"/>
              <a:t> worse: no </a:t>
            </a:r>
            <a:r>
              <a:rPr lang="en-US" dirty="0" err="1"/>
              <a:t>Wifi</a:t>
            </a:r>
            <a:r>
              <a:rPr lang="en-US" dirty="0"/>
              <a:t> use.  </a:t>
            </a:r>
          </a:p>
          <a:p>
            <a:endParaRPr lang="en-US" dirty="0"/>
          </a:p>
          <a:p>
            <a:r>
              <a:rPr lang="en-US" dirty="0"/>
              <a:t>Kids will not immediately get the rules or understand the reward or punishment structure.  As they do different things, they learn which set of activities fall within the boundaries of the rules.  </a:t>
            </a:r>
          </a:p>
          <a:p>
            <a:endParaRPr lang="en-US" dirty="0"/>
          </a:p>
          <a:p>
            <a:r>
              <a:rPr lang="en-US" dirty="0"/>
              <a:t>Also, kids learn from their mistakes.  That’s a huge advantage for human beings.  If you first try to shoot a basketball, you will likely not make it.  But you know that the basic idea is to throw the ball into the netted hoop.  So you try different stances, different distances, different force and eventually you settle on some combination that nets you a basket the majority of the time.  </a:t>
            </a:r>
          </a:p>
        </p:txBody>
      </p:sp>
      <p:sp>
        <p:nvSpPr>
          <p:cNvPr id="4" name="Slide Number Placeholder 3"/>
          <p:cNvSpPr>
            <a:spLocks noGrp="1"/>
          </p:cNvSpPr>
          <p:nvPr>
            <p:ph type="sldNum" sz="quarter" idx="5"/>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302533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Supervised learning is an excellent tool when there are a finite set of correct answers and for each answer, there are many observations in a labelled data set.  For example, supervised learning works well in image processing to identify handwritten numbers because there are only 10 possible choices for a single digit number, and many examples of each number.  This lets the algorithm generalize for each class.</a:t>
            </a:r>
          </a:p>
          <a:p>
            <a:endParaRPr lang="en-US" dirty="0"/>
          </a:p>
          <a:p>
            <a:r>
              <a:rPr lang="en-US" dirty="0"/>
              <a:t>However, there are also classes of problems where instead of a finite set of solutions, there are a finite set of rules but a very large set of possible solutions.  In those cases, it’s not possible to learn every possible solution through a supervised algorithm.  </a:t>
            </a:r>
          </a:p>
          <a:p>
            <a:endParaRPr lang="en-US" dirty="0"/>
          </a:p>
          <a:p>
            <a:r>
              <a:rPr lang="en-US" dirty="0"/>
              <a:t>Here are some examples.  If I’m planning a route from the base to the local community college, there are many possible ways to get there.  The finite set of rules is that I can only travel on paved roads.  You can add rules such as only looking for paths that I can travel in less than an hour.  Here you can define a condition for the winning choice – the path with the shortest route by distance or time.  </a:t>
            </a:r>
          </a:p>
          <a:p>
            <a:endParaRPr lang="en-US" dirty="0"/>
          </a:p>
          <a:p>
            <a:r>
              <a:rPr lang="en-US" dirty="0"/>
              <a:t>In this case, there are a lot of different ways to get from start to finish, and it’s not feasible to train a supervised algorithm with each path as a class.  </a:t>
            </a:r>
          </a:p>
        </p:txBody>
      </p:sp>
      <p:sp>
        <p:nvSpPr>
          <p:cNvPr id="4" name="Slide Number Placeholder 3"/>
          <p:cNvSpPr>
            <a:spLocks noGrp="1"/>
          </p:cNvSpPr>
          <p:nvPr>
            <p:ph type="sldNum" sz="quarter" idx="5"/>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889419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other examples.  </a:t>
            </a:r>
          </a:p>
          <a:p>
            <a:endParaRPr lang="en-US" dirty="0"/>
          </a:p>
          <a:p>
            <a:r>
              <a:rPr lang="en-US" dirty="0"/>
              <a:t>In a video game, you learn what the goal is such as reaching the end of a level.  And you learn how to get points and what can cause your character to fail.  </a:t>
            </a:r>
          </a:p>
          <a:p>
            <a:endParaRPr lang="en-US" dirty="0"/>
          </a:p>
          <a:p>
            <a:r>
              <a:rPr lang="en-US" dirty="0"/>
              <a:t>There are now robots that can learn too.  You might develop a set of rules such as always wanting to stay upright, and always moving forward.  You might define goals as reaching a destination without bumping into anything.  Then the robot needs to figure out how to move it’s legs to achieve those goals.  </a:t>
            </a:r>
          </a:p>
        </p:txBody>
      </p:sp>
      <p:sp>
        <p:nvSpPr>
          <p:cNvPr id="4" name="Slide Number Placeholder 3"/>
          <p:cNvSpPr>
            <a:spLocks noGrp="1"/>
          </p:cNvSpPr>
          <p:nvPr>
            <p:ph type="sldNum" sz="quarter" idx="5"/>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70719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doesn’t know ahead of time what set of inputs is needed to get to the end of the stage.  Here, it will try different combinations and learn sequentially by paying attention to what worked before and what lead to the last failure.  The algorithm will then make minute changes and play again to see if the new steps make it more successful.  </a:t>
            </a:r>
          </a:p>
        </p:txBody>
      </p:sp>
      <p:sp>
        <p:nvSpPr>
          <p:cNvPr id="4" name="Slide Number Placeholder 3"/>
          <p:cNvSpPr>
            <a:spLocks noGrp="1"/>
          </p:cNvSpPr>
          <p:nvPr>
            <p:ph type="sldNum" sz="quarter" idx="5"/>
          </p:nvPr>
        </p:nvSpPr>
        <p:spPr/>
        <p:txBody>
          <a:bodyPr/>
          <a:lstStyle/>
          <a:p>
            <a:fld id="{66FFE123-2863-4BA4-96D6-C2215E59C391}" type="slidenum">
              <a:rPr lang="en-US" smtClean="0"/>
              <a:t>6</a:t>
            </a:fld>
            <a:endParaRPr lang="en-US"/>
          </a:p>
        </p:txBody>
      </p:sp>
    </p:spTree>
    <p:extLst>
      <p:ext uri="{BB962C8B-B14F-4D97-AF65-F5344CB8AC3E}">
        <p14:creationId xmlns:p14="http://schemas.microsoft.com/office/powerpoint/2010/main" val="663419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define some terminology.</a:t>
            </a:r>
          </a:p>
          <a:p>
            <a:endParaRPr lang="en-US" dirty="0"/>
          </a:p>
          <a:p>
            <a:r>
              <a:rPr lang="en-US" dirty="0"/>
              <a:t>In reinforcement learning, there is an agent that is doing the action.  In this case, the agent is the bird, and the action is flapping.  </a:t>
            </a:r>
          </a:p>
          <a:p>
            <a:endParaRPr lang="en-US" dirty="0"/>
          </a:p>
          <a:p>
            <a:r>
              <a:rPr lang="en-US" dirty="0"/>
              <a:t>The environment is where the action in taking place.  Here, the video game is the environment.  In the case of the robot dog we just saw, the environment is the real world.  </a:t>
            </a:r>
          </a:p>
          <a:p>
            <a:endParaRPr lang="en-US" dirty="0"/>
          </a:p>
          <a:p>
            <a:r>
              <a:rPr lang="en-US" dirty="0"/>
              <a:t>The State is the current situation of the Agent.  Here, the state of the bird is where in the level it is located at the given time.</a:t>
            </a:r>
          </a:p>
          <a:p>
            <a:endParaRPr lang="en-US" dirty="0"/>
          </a:p>
          <a:p>
            <a:r>
              <a:rPr lang="en-US" dirty="0"/>
              <a:t>For each action in the environment, the agent either gets a reward for doing something right, or a punishment for getting something wrong.  </a:t>
            </a:r>
          </a:p>
          <a:p>
            <a:endParaRPr lang="en-US" dirty="0"/>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260301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learning happens by the agent taking it’s current state as input and then determining what next step is most likely to lead me to a reward.  </a:t>
            </a:r>
          </a:p>
          <a:p>
            <a:endParaRPr lang="en-US" dirty="0"/>
          </a:p>
          <a:p>
            <a:r>
              <a:rPr lang="en-US" dirty="0"/>
              <a:t>This mapping of the current state as input to the likelihood of the next action is called a “Policy”</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8</a:t>
            </a:fld>
            <a:endParaRPr lang="en-US"/>
          </a:p>
        </p:txBody>
      </p:sp>
    </p:spTree>
    <p:extLst>
      <p:ext uri="{BB962C8B-B14F-4D97-AF65-F5344CB8AC3E}">
        <p14:creationId xmlns:p14="http://schemas.microsoft.com/office/powerpoint/2010/main" val="385252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have a robot cat that needs to find the toy mouse.  It knows it can move one step at a time either up, down, left or right.  </a:t>
            </a:r>
          </a:p>
          <a:p>
            <a:endParaRPr lang="en-US" dirty="0"/>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9</a:t>
            </a:fld>
            <a:endParaRPr lang="en-US"/>
          </a:p>
        </p:txBody>
      </p:sp>
    </p:spTree>
    <p:extLst>
      <p:ext uri="{BB962C8B-B14F-4D97-AF65-F5344CB8AC3E}">
        <p14:creationId xmlns:p14="http://schemas.microsoft.com/office/powerpoint/2010/main" val="427091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9/11/2023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newgrounds.com/art/view/emeraldia-the-kitty/robot-cat" TargetMode="External"/><Relationship Id="rId5" Type="http://schemas.openxmlformats.org/officeDocument/2006/relationships/image" Target="../media/image8.png"/><Relationship Id="rId4" Type="http://schemas.openxmlformats.org/officeDocument/2006/relationships/hyperlink" Target="http://killberk.deviantart.com/art/plastic-mouse-6682187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ZVIxt2rt1_4?feature=oembed" TargetMode="Externa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newgrounds.com/art/view/emeraldia-the-kitty/robot-cat" TargetMode="External"/><Relationship Id="rId5" Type="http://schemas.openxmlformats.org/officeDocument/2006/relationships/image" Target="../media/image8.png"/><Relationship Id="rId4" Type="http://schemas.openxmlformats.org/officeDocument/2006/relationships/hyperlink" Target="http://killberk.deviantart.com/art/plastic-mouse-668218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Reinforcement Learning</a:t>
            </a:r>
          </a:p>
        </p:txBody>
      </p:sp>
      <p:sp>
        <p:nvSpPr>
          <p:cNvPr id="3" name="Subtitle 2"/>
          <p:cNvSpPr>
            <a:spLocks noGrp="1"/>
          </p:cNvSpPr>
          <p:nvPr>
            <p:ph type="subTitle" idx="1"/>
          </p:nvPr>
        </p:nvSpPr>
        <p:spPr/>
        <p:txBody>
          <a:bodyPr/>
          <a:lstStyle/>
          <a:p>
            <a:r>
              <a:rPr lang="en-US" dirty="0"/>
              <a:t>WKSP 420 Module 2, Lesson 1</a:t>
            </a:r>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B8B730B-EF1E-1FB9-279A-EEC7A2074E88}"/>
              </a:ext>
            </a:extLst>
          </p:cNvPr>
          <p:cNvGraphicFramePr>
            <a:graphicFrameLocks noGrp="1"/>
          </p:cNvGraphicFramePr>
          <p:nvPr>
            <p:ph idx="1"/>
            <p:extLst>
              <p:ext uri="{D42A27DB-BD31-4B8C-83A1-F6EECF244321}">
                <p14:modId xmlns:p14="http://schemas.microsoft.com/office/powerpoint/2010/main" val="420253410"/>
              </p:ext>
            </p:extLst>
          </p:nvPr>
        </p:nvGraphicFramePr>
        <p:xfrm>
          <a:off x="838200" y="1825624"/>
          <a:ext cx="6324600" cy="4092575"/>
        </p:xfrm>
        <a:graphic>
          <a:graphicData uri="http://schemas.openxmlformats.org/drawingml/2006/table">
            <a:tbl>
              <a:tblPr firstRow="1" bandRow="1">
                <a:tableStyleId>{5940675A-B579-460E-94D1-54222C63F5DA}</a:tableStyleId>
              </a:tblPr>
              <a:tblGrid>
                <a:gridCol w="1264920">
                  <a:extLst>
                    <a:ext uri="{9D8B030D-6E8A-4147-A177-3AD203B41FA5}">
                      <a16:colId xmlns:a16="http://schemas.microsoft.com/office/drawing/2014/main" val="1073443615"/>
                    </a:ext>
                  </a:extLst>
                </a:gridCol>
                <a:gridCol w="1264920">
                  <a:extLst>
                    <a:ext uri="{9D8B030D-6E8A-4147-A177-3AD203B41FA5}">
                      <a16:colId xmlns:a16="http://schemas.microsoft.com/office/drawing/2014/main" val="1450718414"/>
                    </a:ext>
                  </a:extLst>
                </a:gridCol>
                <a:gridCol w="1264920">
                  <a:extLst>
                    <a:ext uri="{9D8B030D-6E8A-4147-A177-3AD203B41FA5}">
                      <a16:colId xmlns:a16="http://schemas.microsoft.com/office/drawing/2014/main" val="831432100"/>
                    </a:ext>
                  </a:extLst>
                </a:gridCol>
                <a:gridCol w="1264920">
                  <a:extLst>
                    <a:ext uri="{9D8B030D-6E8A-4147-A177-3AD203B41FA5}">
                      <a16:colId xmlns:a16="http://schemas.microsoft.com/office/drawing/2014/main" val="3365690078"/>
                    </a:ext>
                  </a:extLst>
                </a:gridCol>
                <a:gridCol w="1264920">
                  <a:extLst>
                    <a:ext uri="{9D8B030D-6E8A-4147-A177-3AD203B41FA5}">
                      <a16:colId xmlns:a16="http://schemas.microsoft.com/office/drawing/2014/main" val="1530753111"/>
                    </a:ext>
                  </a:extLst>
                </a:gridCol>
              </a:tblGrid>
              <a:tr h="818515">
                <a:tc>
                  <a:txBody>
                    <a:bodyPr/>
                    <a:lstStyle/>
                    <a:p>
                      <a:pPr algn="ctr"/>
                      <a:endParaRPr lang="en-US" dirty="0"/>
                    </a:p>
                  </a:txBody>
                  <a:tcPr anchor="ctr">
                    <a:solidFill>
                      <a:schemeClr val="tx1">
                        <a:lumMod val="65000"/>
                      </a:schemeClr>
                    </a:solidFill>
                  </a:tcPr>
                </a:tc>
                <a:tc>
                  <a:txBody>
                    <a:bodyPr/>
                    <a:lstStyle/>
                    <a:p>
                      <a:pPr algn="ctr"/>
                      <a:endParaRPr lang="en-US" dirty="0"/>
                    </a:p>
                  </a:txBody>
                  <a:tcPr anchor="ctr">
                    <a:solidFill>
                      <a:schemeClr val="tx1">
                        <a:lumMod val="65000"/>
                      </a:schemeClr>
                    </a:solidFill>
                  </a:tcPr>
                </a:tc>
                <a:tc>
                  <a:txBody>
                    <a:bodyPr/>
                    <a:lstStyle/>
                    <a:p>
                      <a:pPr algn="ctr"/>
                      <a:endParaRPr lang="en-US" dirty="0"/>
                    </a:p>
                  </a:txBody>
                  <a:tcPr anchor="ctr">
                    <a:solidFill>
                      <a:schemeClr val="tx1">
                        <a:lumMod val="65000"/>
                      </a:schemeClr>
                    </a:solidFill>
                  </a:tcP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822849991"/>
                  </a:ext>
                </a:extLst>
              </a:tr>
              <a:tr h="818515">
                <a:tc>
                  <a:txBody>
                    <a:bodyPr/>
                    <a:lstStyle/>
                    <a:p>
                      <a:pPr algn="ctr"/>
                      <a:endParaRPr lang="en-US" dirty="0"/>
                    </a:p>
                  </a:txBody>
                  <a:tcPr anchor="ctr">
                    <a:solidFill>
                      <a:schemeClr val="tx1">
                        <a:lumMod val="65000"/>
                      </a:schemeClr>
                    </a:solidFill>
                  </a:tcPr>
                </a:tc>
                <a:tc>
                  <a:txBody>
                    <a:bodyPr/>
                    <a:lstStyle/>
                    <a:p>
                      <a:pPr algn="ctr"/>
                      <a:endParaRPr lang="en-US" dirty="0"/>
                    </a:p>
                  </a:txBody>
                  <a:tcPr anchor="ctr"/>
                </a:tc>
                <a:tc>
                  <a:txBody>
                    <a:bodyPr/>
                    <a:lstStyle/>
                    <a:p>
                      <a:pPr algn="ctr"/>
                      <a:endParaRPr lang="en-US" dirty="0"/>
                    </a:p>
                  </a:txBody>
                  <a:tcPr anchor="ctr">
                    <a:solidFill>
                      <a:schemeClr val="tx1">
                        <a:lumMod val="65000"/>
                      </a:schemeClr>
                    </a:solidFill>
                  </a:tcPr>
                </a:tc>
                <a:tc>
                  <a:txBody>
                    <a:bodyPr/>
                    <a:lstStyle/>
                    <a:p>
                      <a:pPr algn="ctr"/>
                      <a:endParaRPr lang="en-US" dirty="0"/>
                    </a:p>
                  </a:txBody>
                  <a:tcPr anchor="ctr">
                    <a:solidFill>
                      <a:schemeClr val="tx1">
                        <a:lumMod val="65000"/>
                      </a:schemeClr>
                    </a:solidFill>
                  </a:tcPr>
                </a:tc>
                <a:tc>
                  <a:txBody>
                    <a:bodyPr/>
                    <a:lstStyle/>
                    <a:p>
                      <a:pPr algn="ctr"/>
                      <a:endParaRPr lang="en-US"/>
                    </a:p>
                  </a:txBody>
                  <a:tcPr anchor="ctr"/>
                </a:tc>
                <a:extLst>
                  <a:ext uri="{0D108BD9-81ED-4DB2-BD59-A6C34878D82A}">
                    <a16:rowId xmlns:a16="http://schemas.microsoft.com/office/drawing/2014/main" val="695255866"/>
                  </a:ext>
                </a:extLst>
              </a:tr>
              <a:tr h="818515">
                <a:tc>
                  <a:txBody>
                    <a:bodyPr/>
                    <a:lstStyle/>
                    <a:p>
                      <a:pPr algn="ctr"/>
                      <a:endParaRPr lang="en-US" dirty="0">
                        <a:highlight>
                          <a:srgbClr val="FFFF00"/>
                        </a:highlight>
                      </a:endParaRPr>
                    </a:p>
                  </a:txBody>
                  <a:tcPr anchor="ctr">
                    <a:solidFill>
                      <a:schemeClr val="tx1">
                        <a:lumMod val="65000"/>
                      </a:schemeClr>
                    </a:solidFill>
                  </a:tcPr>
                </a:tc>
                <a:tc>
                  <a:txBody>
                    <a:bodyPr/>
                    <a:lstStyle/>
                    <a:p>
                      <a:pPr algn="ctr"/>
                      <a:endParaRPr lang="en-US" dirty="0">
                        <a:highlight>
                          <a:srgbClr val="FFFF00"/>
                        </a:highlight>
                      </a:endParaRPr>
                    </a:p>
                  </a:txBody>
                  <a:tcPr anchor="ctr">
                    <a:solidFill>
                      <a:schemeClr val="tx1">
                        <a:lumMod val="65000"/>
                      </a:schemeClr>
                    </a:solidFill>
                  </a:tcPr>
                </a:tc>
                <a:tc>
                  <a:txBody>
                    <a:bodyPr/>
                    <a:lstStyle/>
                    <a:p>
                      <a:pPr algn="ctr"/>
                      <a:endParaRPr lang="en-US" dirty="0"/>
                    </a:p>
                  </a:txBody>
                  <a:tcPr anchor="ctr"/>
                </a:tc>
                <a:tc>
                  <a:txBody>
                    <a:bodyPr/>
                    <a:lstStyle/>
                    <a:p>
                      <a:pPr algn="ctr"/>
                      <a:endParaRPr lang="en-US" dirty="0"/>
                    </a:p>
                  </a:txBody>
                  <a:tcPr anchor="ctr">
                    <a:solidFill>
                      <a:schemeClr val="tx1">
                        <a:lumMod val="65000"/>
                      </a:schemeClr>
                    </a:solidFill>
                  </a:tcPr>
                </a:tc>
                <a:tc>
                  <a:txBody>
                    <a:bodyPr/>
                    <a:lstStyle/>
                    <a:p>
                      <a:pPr algn="ctr"/>
                      <a:endParaRPr lang="en-US"/>
                    </a:p>
                  </a:txBody>
                  <a:tcPr anchor="ctr"/>
                </a:tc>
                <a:extLst>
                  <a:ext uri="{0D108BD9-81ED-4DB2-BD59-A6C34878D82A}">
                    <a16:rowId xmlns:a16="http://schemas.microsoft.com/office/drawing/2014/main" val="3547360926"/>
                  </a:ext>
                </a:extLst>
              </a:tr>
              <a:tr h="818515">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3885059031"/>
                  </a:ext>
                </a:extLst>
              </a:tr>
              <a:tr h="818515">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6855777"/>
                  </a:ext>
                </a:extLst>
              </a:tr>
            </a:tbl>
          </a:graphicData>
        </a:graphic>
      </p:graphicFrame>
      <p:pic>
        <p:nvPicPr>
          <p:cNvPr id="6" name="Picture 5">
            <a:extLst>
              <a:ext uri="{FF2B5EF4-FFF2-40B4-BE49-F238E27FC236}">
                <a16:creationId xmlns:a16="http://schemas.microsoft.com/office/drawing/2014/main" id="{0137DEE8-612C-300A-9668-401BCBEF4B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86910" y="3494931"/>
            <a:ext cx="1005280" cy="753959"/>
          </a:xfrm>
          <a:prstGeom prst="rect">
            <a:avLst/>
          </a:prstGeom>
        </p:spPr>
      </p:pic>
      <p:pic>
        <p:nvPicPr>
          <p:cNvPr id="9" name="Picture 8">
            <a:extLst>
              <a:ext uri="{FF2B5EF4-FFF2-40B4-BE49-F238E27FC236}">
                <a16:creationId xmlns:a16="http://schemas.microsoft.com/office/drawing/2014/main" id="{98B0487B-F7C0-CD01-4C7E-FF11950EAAC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241148" y="4301252"/>
            <a:ext cx="1021185" cy="765888"/>
          </a:xfrm>
          <a:prstGeom prst="rect">
            <a:avLst/>
          </a:prstGeom>
        </p:spPr>
      </p:pic>
      <p:sp>
        <p:nvSpPr>
          <p:cNvPr id="11" name="TextBox 10">
            <a:extLst>
              <a:ext uri="{FF2B5EF4-FFF2-40B4-BE49-F238E27FC236}">
                <a16:creationId xmlns:a16="http://schemas.microsoft.com/office/drawing/2014/main" id="{AF8AAA5E-BD80-1D06-FDD1-8612401C735E}"/>
              </a:ext>
            </a:extLst>
          </p:cNvPr>
          <p:cNvSpPr txBox="1"/>
          <p:nvPr/>
        </p:nvSpPr>
        <p:spPr>
          <a:xfrm>
            <a:off x="7848600" y="400050"/>
            <a:ext cx="4095750" cy="2677656"/>
          </a:xfrm>
          <a:prstGeom prst="rect">
            <a:avLst/>
          </a:prstGeom>
          <a:noFill/>
        </p:spPr>
        <p:txBody>
          <a:bodyPr wrap="square" rtlCol="0">
            <a:spAutoFit/>
          </a:bodyPr>
          <a:lstStyle/>
          <a:p>
            <a:pPr algn="l"/>
            <a:r>
              <a:rPr lang="en-US" sz="2800" dirty="0"/>
              <a:t>Action</a:t>
            </a:r>
          </a:p>
          <a:p>
            <a:pPr marL="457200" indent="-457200" algn="l">
              <a:buFont typeface="Arial" panose="020B0604020202020204" pitchFamily="34" charset="0"/>
              <a:buChar char="•"/>
            </a:pPr>
            <a:r>
              <a:rPr lang="en-US" sz="2800" dirty="0"/>
              <a:t>U, D, L, R (one step)</a:t>
            </a:r>
          </a:p>
          <a:p>
            <a:pPr algn="l"/>
            <a:r>
              <a:rPr lang="en-US" sz="2800" dirty="0"/>
              <a:t>State</a:t>
            </a:r>
          </a:p>
          <a:p>
            <a:pPr marL="457200" indent="-457200" algn="l">
              <a:buFont typeface="Arial" panose="020B0604020202020204" pitchFamily="34" charset="0"/>
              <a:buChar char="•"/>
            </a:pPr>
            <a:r>
              <a:rPr lang="en-US" sz="2800" dirty="0"/>
              <a:t>Current loc = (D2)</a:t>
            </a:r>
          </a:p>
          <a:p>
            <a:pPr marL="457200" indent="-457200" algn="l">
              <a:buFont typeface="Arial" panose="020B0604020202020204" pitchFamily="34" charset="0"/>
              <a:buChar char="•"/>
            </a:pPr>
            <a:r>
              <a:rPr lang="en-US" sz="2800" dirty="0"/>
              <a:t>Prev loc = (D1)</a:t>
            </a:r>
          </a:p>
          <a:p>
            <a:pPr marL="457200" indent="-457200" algn="l">
              <a:buFont typeface="Arial" panose="020B0604020202020204" pitchFamily="34" charset="0"/>
              <a:buChar char="•"/>
            </a:pPr>
            <a:endParaRPr lang="en-US" sz="2800" dirty="0"/>
          </a:p>
        </p:txBody>
      </p:sp>
      <p:sp>
        <p:nvSpPr>
          <p:cNvPr id="12" name="TextBox 11">
            <a:extLst>
              <a:ext uri="{FF2B5EF4-FFF2-40B4-BE49-F238E27FC236}">
                <a16:creationId xmlns:a16="http://schemas.microsoft.com/office/drawing/2014/main" id="{67E549A9-4DDB-D8C1-AE18-2D94D445BD10}"/>
              </a:ext>
            </a:extLst>
          </p:cNvPr>
          <p:cNvSpPr txBox="1"/>
          <p:nvPr/>
        </p:nvSpPr>
        <p:spPr>
          <a:xfrm>
            <a:off x="838200" y="1314450"/>
            <a:ext cx="6324600" cy="523220"/>
          </a:xfrm>
          <a:prstGeom prst="rect">
            <a:avLst/>
          </a:prstGeom>
          <a:noFill/>
        </p:spPr>
        <p:txBody>
          <a:bodyPr wrap="square" rtlCol="0">
            <a:spAutoFit/>
          </a:bodyPr>
          <a:lstStyle/>
          <a:p>
            <a:pPr algn="l"/>
            <a:r>
              <a:rPr lang="en-US" sz="2800" dirty="0"/>
              <a:t>1				2		  3			  4			5</a:t>
            </a:r>
          </a:p>
        </p:txBody>
      </p:sp>
      <p:sp>
        <p:nvSpPr>
          <p:cNvPr id="13" name="TextBox 12">
            <a:extLst>
              <a:ext uri="{FF2B5EF4-FFF2-40B4-BE49-F238E27FC236}">
                <a16:creationId xmlns:a16="http://schemas.microsoft.com/office/drawing/2014/main" id="{C78D7D08-5EC6-F357-9431-176804BF4998}"/>
              </a:ext>
            </a:extLst>
          </p:cNvPr>
          <p:cNvSpPr txBox="1"/>
          <p:nvPr/>
        </p:nvSpPr>
        <p:spPr>
          <a:xfrm>
            <a:off x="247650" y="1825622"/>
            <a:ext cx="590550" cy="3970318"/>
          </a:xfrm>
          <a:prstGeom prst="rect">
            <a:avLst/>
          </a:prstGeom>
          <a:noFill/>
        </p:spPr>
        <p:txBody>
          <a:bodyPr wrap="square" rtlCol="0">
            <a:spAutoFit/>
          </a:bodyPr>
          <a:lstStyle/>
          <a:p>
            <a:pPr algn="l"/>
            <a:r>
              <a:rPr lang="en-US" sz="2800" dirty="0"/>
              <a:t>A</a:t>
            </a:r>
          </a:p>
          <a:p>
            <a:pPr algn="l"/>
            <a:endParaRPr lang="en-US" sz="2800" dirty="0"/>
          </a:p>
          <a:p>
            <a:pPr algn="l"/>
            <a:r>
              <a:rPr lang="en-US" sz="2800" dirty="0"/>
              <a:t>B</a:t>
            </a:r>
          </a:p>
          <a:p>
            <a:pPr algn="l"/>
            <a:endParaRPr lang="en-US" sz="2800" dirty="0"/>
          </a:p>
          <a:p>
            <a:pPr algn="l"/>
            <a:r>
              <a:rPr lang="en-US" sz="2800" dirty="0"/>
              <a:t>C</a:t>
            </a:r>
          </a:p>
          <a:p>
            <a:pPr algn="l"/>
            <a:endParaRPr lang="en-US" sz="2800" dirty="0"/>
          </a:p>
          <a:p>
            <a:pPr algn="l"/>
            <a:r>
              <a:rPr lang="en-US" sz="2800" dirty="0"/>
              <a:t>D</a:t>
            </a:r>
          </a:p>
          <a:p>
            <a:pPr algn="l"/>
            <a:endParaRPr lang="en-US" sz="2800" dirty="0"/>
          </a:p>
          <a:p>
            <a:pPr algn="l"/>
            <a:r>
              <a:rPr lang="en-US" sz="2800" dirty="0"/>
              <a:t>E</a:t>
            </a:r>
          </a:p>
        </p:txBody>
      </p:sp>
      <p:cxnSp>
        <p:nvCxnSpPr>
          <p:cNvPr id="8" name="Straight Connector 7">
            <a:extLst>
              <a:ext uri="{FF2B5EF4-FFF2-40B4-BE49-F238E27FC236}">
                <a16:creationId xmlns:a16="http://schemas.microsoft.com/office/drawing/2014/main" id="{52B6AECA-4DCC-3043-6E3A-6653DD23C1E2}"/>
              </a:ext>
            </a:extLst>
          </p:cNvPr>
          <p:cNvCxnSpPr>
            <a:cxnSpLocks/>
          </p:cNvCxnSpPr>
          <p:nvPr/>
        </p:nvCxnSpPr>
        <p:spPr>
          <a:xfrm>
            <a:off x="3262333" y="4724400"/>
            <a:ext cx="2027217" cy="0"/>
          </a:xfrm>
          <a:prstGeom prst="line">
            <a:avLst/>
          </a:prstGeom>
          <a:ln w="28575">
            <a:solidFill>
              <a:srgbClr val="ED420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1884E9C-50BE-2F50-065A-90491B89EDD6}"/>
              </a:ext>
            </a:extLst>
          </p:cNvPr>
          <p:cNvCxnSpPr>
            <a:cxnSpLocks/>
            <a:endCxn id="6" idx="2"/>
          </p:cNvCxnSpPr>
          <p:nvPr/>
        </p:nvCxnSpPr>
        <p:spPr>
          <a:xfrm flipV="1">
            <a:off x="5289550" y="4248890"/>
            <a:ext cx="0" cy="475510"/>
          </a:xfrm>
          <a:prstGeom prst="line">
            <a:avLst/>
          </a:prstGeom>
          <a:ln w="28575">
            <a:solidFill>
              <a:srgbClr val="ED420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5FCD825-725B-50FE-61E6-EABAFAF1FADE}"/>
              </a:ext>
            </a:extLst>
          </p:cNvPr>
          <p:cNvCxnSpPr/>
          <p:nvPr/>
        </p:nvCxnSpPr>
        <p:spPr>
          <a:xfrm flipH="1">
            <a:off x="1510748" y="3896139"/>
            <a:ext cx="1208598"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479BC14-8B10-2AFA-108F-78B09DF0730F}"/>
              </a:ext>
            </a:extLst>
          </p:cNvPr>
          <p:cNvCxnSpPr/>
          <p:nvPr/>
        </p:nvCxnSpPr>
        <p:spPr>
          <a:xfrm flipV="1">
            <a:off x="1510748" y="2218414"/>
            <a:ext cx="0" cy="166977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EDA59A-C89D-4457-5501-A290627B2A88}"/>
              </a:ext>
            </a:extLst>
          </p:cNvPr>
          <p:cNvCxnSpPr/>
          <p:nvPr/>
        </p:nvCxnSpPr>
        <p:spPr>
          <a:xfrm>
            <a:off x="1510748" y="2218414"/>
            <a:ext cx="2456953"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D122AA-FFF6-589B-0D90-912003A91504}"/>
              </a:ext>
            </a:extLst>
          </p:cNvPr>
          <p:cNvCxnSpPr/>
          <p:nvPr/>
        </p:nvCxnSpPr>
        <p:spPr>
          <a:xfrm>
            <a:off x="3967701" y="2218414"/>
            <a:ext cx="0" cy="859292"/>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97286C-4B4F-BE05-4B73-EE299778A781}"/>
              </a:ext>
            </a:extLst>
          </p:cNvPr>
          <p:cNvCxnSpPr/>
          <p:nvPr/>
        </p:nvCxnSpPr>
        <p:spPr>
          <a:xfrm>
            <a:off x="3967701" y="3077706"/>
            <a:ext cx="1321849"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94EBCEC-ED37-7036-4D7A-788DF1798649}"/>
              </a:ext>
            </a:extLst>
          </p:cNvPr>
          <p:cNvCxnSpPr/>
          <p:nvPr/>
        </p:nvCxnSpPr>
        <p:spPr>
          <a:xfrm>
            <a:off x="5289550" y="3077706"/>
            <a:ext cx="0" cy="351294"/>
          </a:xfrm>
          <a:prstGeom prst="line">
            <a:avLst/>
          </a:prstGeom>
          <a:ln w="381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78CCB0-A2D2-F0FF-544D-C5B4D85F42A1}"/>
              </a:ext>
            </a:extLst>
          </p:cNvPr>
          <p:cNvCxnSpPr/>
          <p:nvPr/>
        </p:nvCxnSpPr>
        <p:spPr>
          <a:xfrm>
            <a:off x="2719346" y="3897596"/>
            <a:ext cx="0" cy="351294"/>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63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222E52-67BA-84EF-FD28-0ACE9FDF39A6}"/>
              </a:ext>
            </a:extLst>
          </p:cNvPr>
          <p:cNvSpPr/>
          <p:nvPr/>
        </p:nvSpPr>
        <p:spPr>
          <a:xfrm>
            <a:off x="717452" y="492369"/>
            <a:ext cx="4881490" cy="4923693"/>
          </a:xfrm>
          <a:prstGeom prst="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 name="Rectangle 4">
            <a:extLst>
              <a:ext uri="{FF2B5EF4-FFF2-40B4-BE49-F238E27FC236}">
                <a16:creationId xmlns:a16="http://schemas.microsoft.com/office/drawing/2014/main" id="{89C4E08D-8D04-F45D-5139-682F547B78C1}"/>
              </a:ext>
            </a:extLst>
          </p:cNvPr>
          <p:cNvSpPr/>
          <p:nvPr/>
        </p:nvSpPr>
        <p:spPr>
          <a:xfrm>
            <a:off x="829994" y="717452"/>
            <a:ext cx="182880" cy="928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Rectangle 5">
            <a:extLst>
              <a:ext uri="{FF2B5EF4-FFF2-40B4-BE49-F238E27FC236}">
                <a16:creationId xmlns:a16="http://schemas.microsoft.com/office/drawing/2014/main" id="{A7372AE5-B7A5-3065-FCE1-8B285830C1B2}"/>
              </a:ext>
            </a:extLst>
          </p:cNvPr>
          <p:cNvSpPr/>
          <p:nvPr/>
        </p:nvSpPr>
        <p:spPr>
          <a:xfrm>
            <a:off x="5216769" y="3261360"/>
            <a:ext cx="182880" cy="92846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2800" dirty="0"/>
          </a:p>
        </p:txBody>
      </p:sp>
      <p:sp>
        <p:nvSpPr>
          <p:cNvPr id="7" name="Oval 6">
            <a:extLst>
              <a:ext uri="{FF2B5EF4-FFF2-40B4-BE49-F238E27FC236}">
                <a16:creationId xmlns:a16="http://schemas.microsoft.com/office/drawing/2014/main" id="{A358C60D-8FDF-6663-7687-A23B314F1935}"/>
              </a:ext>
            </a:extLst>
          </p:cNvPr>
          <p:cNvSpPr/>
          <p:nvPr/>
        </p:nvSpPr>
        <p:spPr>
          <a:xfrm>
            <a:off x="2801504" y="2223904"/>
            <a:ext cx="291356" cy="2648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800" dirty="0"/>
          </a:p>
        </p:txBody>
      </p:sp>
      <p:cxnSp>
        <p:nvCxnSpPr>
          <p:cNvPr id="11" name="Straight Connector 10">
            <a:extLst>
              <a:ext uri="{FF2B5EF4-FFF2-40B4-BE49-F238E27FC236}">
                <a16:creationId xmlns:a16="http://schemas.microsoft.com/office/drawing/2014/main" id="{22BD62BE-3CD2-1701-EB5B-347BBFEE631E}"/>
              </a:ext>
            </a:extLst>
          </p:cNvPr>
          <p:cNvCxnSpPr>
            <a:cxnSpLocks/>
          </p:cNvCxnSpPr>
          <p:nvPr/>
        </p:nvCxnSpPr>
        <p:spPr>
          <a:xfrm>
            <a:off x="6400800" y="2431294"/>
            <a:ext cx="113948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CACA6BB-4873-0E93-3568-88C3944B07FE}"/>
              </a:ext>
            </a:extLst>
          </p:cNvPr>
          <p:cNvSpPr/>
          <p:nvPr/>
        </p:nvSpPr>
        <p:spPr>
          <a:xfrm>
            <a:off x="7540283" y="2039814"/>
            <a:ext cx="2557976" cy="3376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Policy</a:t>
            </a:r>
          </a:p>
        </p:txBody>
      </p:sp>
      <p:cxnSp>
        <p:nvCxnSpPr>
          <p:cNvPr id="14" name="Straight Connector 13">
            <a:extLst>
              <a:ext uri="{FF2B5EF4-FFF2-40B4-BE49-F238E27FC236}">
                <a16:creationId xmlns:a16="http://schemas.microsoft.com/office/drawing/2014/main" id="{EEEBC7D3-53B0-3A26-71DF-F43ABAAE82F2}"/>
              </a:ext>
            </a:extLst>
          </p:cNvPr>
          <p:cNvCxnSpPr>
            <a:cxnSpLocks/>
          </p:cNvCxnSpPr>
          <p:nvPr/>
        </p:nvCxnSpPr>
        <p:spPr>
          <a:xfrm>
            <a:off x="6400800" y="3261360"/>
            <a:ext cx="1139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E08ACA-E54F-514B-92C7-8466A4F58579}"/>
              </a:ext>
            </a:extLst>
          </p:cNvPr>
          <p:cNvCxnSpPr>
            <a:cxnSpLocks/>
          </p:cNvCxnSpPr>
          <p:nvPr/>
        </p:nvCxnSpPr>
        <p:spPr>
          <a:xfrm>
            <a:off x="6400800" y="5072540"/>
            <a:ext cx="1139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B51CC8-164B-B688-623A-F3B031109A3D}"/>
              </a:ext>
            </a:extLst>
          </p:cNvPr>
          <p:cNvCxnSpPr>
            <a:cxnSpLocks/>
          </p:cNvCxnSpPr>
          <p:nvPr/>
        </p:nvCxnSpPr>
        <p:spPr>
          <a:xfrm>
            <a:off x="6400800" y="4189828"/>
            <a:ext cx="113948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1187C-C152-28A7-1DBB-42CABD261317}"/>
                  </a:ext>
                </a:extLst>
              </p:cNvPr>
              <p:cNvSpPr txBox="1"/>
              <p:nvPr/>
            </p:nvSpPr>
            <p:spPr>
              <a:xfrm>
                <a:off x="5824025" y="1828800"/>
                <a:ext cx="1011815"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𝑏𝑎𝑙𝑙</m:t>
                          </m:r>
                        </m:sub>
                      </m:sSub>
                    </m:oMath>
                  </m:oMathPara>
                </a14:m>
                <a:endParaRPr lang="en-US" sz="2800" dirty="0"/>
              </a:p>
            </p:txBody>
          </p:sp>
        </mc:Choice>
        <mc:Fallback xmlns="">
          <p:sp>
            <p:nvSpPr>
              <p:cNvPr id="17" name="TextBox 16">
                <a:extLst>
                  <a:ext uri="{FF2B5EF4-FFF2-40B4-BE49-F238E27FC236}">
                    <a16:creationId xmlns:a16="http://schemas.microsoft.com/office/drawing/2014/main" id="{6151187C-C152-28A7-1DBB-42CABD261317}"/>
                  </a:ext>
                </a:extLst>
              </p:cNvPr>
              <p:cNvSpPr txBox="1">
                <a:spLocks noRot="1" noChangeAspect="1" noMove="1" noResize="1" noEditPoints="1" noAdjustHandles="1" noChangeArrowheads="1" noChangeShapeType="1" noTextEdit="1"/>
              </p:cNvSpPr>
              <p:nvPr/>
            </p:nvSpPr>
            <p:spPr>
              <a:xfrm>
                <a:off x="5824025" y="1828800"/>
                <a:ext cx="101181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518606E-2732-2E89-1A8C-6438726DF921}"/>
                  </a:ext>
                </a:extLst>
              </p:cNvPr>
              <p:cNvSpPr txBox="1"/>
              <p:nvPr/>
            </p:nvSpPr>
            <p:spPr>
              <a:xfrm>
                <a:off x="5824025" y="2736931"/>
                <a:ext cx="954236"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𝑏𝑎𝑙𝑙</m:t>
                          </m:r>
                        </m:sub>
                      </m:sSub>
                    </m:oMath>
                  </m:oMathPara>
                </a14:m>
                <a:endParaRPr lang="en-US" sz="2800" dirty="0"/>
              </a:p>
            </p:txBody>
          </p:sp>
        </mc:Choice>
        <mc:Fallback xmlns="">
          <p:sp>
            <p:nvSpPr>
              <p:cNvPr id="18" name="TextBox 17">
                <a:extLst>
                  <a:ext uri="{FF2B5EF4-FFF2-40B4-BE49-F238E27FC236}">
                    <a16:creationId xmlns:a16="http://schemas.microsoft.com/office/drawing/2014/main" id="{B518606E-2732-2E89-1A8C-6438726DF921}"/>
                  </a:ext>
                </a:extLst>
              </p:cNvPr>
              <p:cNvSpPr txBox="1">
                <a:spLocks noRot="1" noChangeAspect="1" noMove="1" noResize="1" noEditPoints="1" noAdjustHandles="1" noChangeArrowheads="1" noChangeShapeType="1" noTextEdit="1"/>
              </p:cNvSpPr>
              <p:nvPr/>
            </p:nvSpPr>
            <p:spPr>
              <a:xfrm>
                <a:off x="5824025" y="2736931"/>
                <a:ext cx="954236"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E595B76-36A1-DDAA-8BA2-F668230850D0}"/>
                  </a:ext>
                </a:extLst>
              </p:cNvPr>
              <p:cNvSpPr txBox="1"/>
              <p:nvPr/>
            </p:nvSpPr>
            <p:spPr>
              <a:xfrm>
                <a:off x="5824024" y="3691226"/>
                <a:ext cx="1710596" cy="556434"/>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𝑂𝑝𝑝𝑜𝑛𝑒𝑛𝑡</m:t>
                          </m:r>
                        </m:sub>
                      </m:sSub>
                    </m:oMath>
                  </m:oMathPara>
                </a14:m>
                <a:endParaRPr lang="en-US" sz="2800" dirty="0"/>
              </a:p>
            </p:txBody>
          </p:sp>
        </mc:Choice>
        <mc:Fallback xmlns="">
          <p:sp>
            <p:nvSpPr>
              <p:cNvPr id="19" name="TextBox 18">
                <a:extLst>
                  <a:ext uri="{FF2B5EF4-FFF2-40B4-BE49-F238E27FC236}">
                    <a16:creationId xmlns:a16="http://schemas.microsoft.com/office/drawing/2014/main" id="{FE595B76-36A1-DDAA-8BA2-F668230850D0}"/>
                  </a:ext>
                </a:extLst>
              </p:cNvPr>
              <p:cNvSpPr txBox="1">
                <a:spLocks noRot="1" noChangeAspect="1" noMove="1" noResize="1" noEditPoints="1" noAdjustHandles="1" noChangeArrowheads="1" noChangeShapeType="1" noTextEdit="1"/>
              </p:cNvSpPr>
              <p:nvPr/>
            </p:nvSpPr>
            <p:spPr>
              <a:xfrm>
                <a:off x="5824024" y="3691226"/>
                <a:ext cx="1710596" cy="55643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A0123D8-73A0-2111-3348-4BC888D4F09B}"/>
                  </a:ext>
                </a:extLst>
              </p:cNvPr>
              <p:cNvSpPr txBox="1"/>
              <p:nvPr/>
            </p:nvSpPr>
            <p:spPr>
              <a:xfrm>
                <a:off x="5824024" y="4549320"/>
                <a:ext cx="972639" cy="55771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𝑆𝑒𝑙𝑓</m:t>
                          </m:r>
                        </m:sub>
                      </m:sSub>
                    </m:oMath>
                  </m:oMathPara>
                </a14:m>
                <a:endParaRPr lang="en-US" sz="2800" dirty="0"/>
              </a:p>
            </p:txBody>
          </p:sp>
        </mc:Choice>
        <mc:Fallback xmlns="">
          <p:sp>
            <p:nvSpPr>
              <p:cNvPr id="20" name="TextBox 19">
                <a:extLst>
                  <a:ext uri="{FF2B5EF4-FFF2-40B4-BE49-F238E27FC236}">
                    <a16:creationId xmlns:a16="http://schemas.microsoft.com/office/drawing/2014/main" id="{8A0123D8-73A0-2111-3348-4BC888D4F09B}"/>
                  </a:ext>
                </a:extLst>
              </p:cNvPr>
              <p:cNvSpPr txBox="1">
                <a:spLocks noRot="1" noChangeAspect="1" noMove="1" noResize="1" noEditPoints="1" noAdjustHandles="1" noChangeArrowheads="1" noChangeShapeType="1" noTextEdit="1"/>
              </p:cNvSpPr>
              <p:nvPr/>
            </p:nvSpPr>
            <p:spPr>
              <a:xfrm>
                <a:off x="5824024" y="4549320"/>
                <a:ext cx="972639" cy="557717"/>
              </a:xfrm>
              <a:prstGeom prst="rect">
                <a:avLst/>
              </a:prstGeom>
              <a:blipFill>
                <a:blip r:embed="rId6"/>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D693C361-47F7-1206-8D81-C8F3B4C8E7E7}"/>
              </a:ext>
            </a:extLst>
          </p:cNvPr>
          <p:cNvCxnSpPr>
            <a:cxnSpLocks/>
            <a:stCxn id="12" idx="3"/>
          </p:cNvCxnSpPr>
          <p:nvPr/>
        </p:nvCxnSpPr>
        <p:spPr>
          <a:xfrm>
            <a:off x="10098259" y="3727937"/>
            <a:ext cx="50878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8670A77-A9DD-1BC6-9BB9-A17EFAE15D85}"/>
              </a:ext>
            </a:extLst>
          </p:cNvPr>
          <p:cNvSpPr txBox="1"/>
          <p:nvPr/>
        </p:nvSpPr>
        <p:spPr>
          <a:xfrm>
            <a:off x="10387232" y="2736931"/>
            <a:ext cx="1742978" cy="954107"/>
          </a:xfrm>
          <a:prstGeom prst="rect">
            <a:avLst/>
          </a:prstGeom>
          <a:noFill/>
        </p:spPr>
        <p:txBody>
          <a:bodyPr wrap="none" rtlCol="0">
            <a:spAutoFit/>
          </a:bodyPr>
          <a:lstStyle/>
          <a:p>
            <a:pPr algn="l"/>
            <a:r>
              <a:rPr lang="en-US" sz="2800" dirty="0"/>
              <a:t>Action </a:t>
            </a:r>
          </a:p>
          <a:p>
            <a:pPr algn="l"/>
            <a:r>
              <a:rPr lang="en-US" sz="2800" dirty="0"/>
              <a:t>(up/down)</a:t>
            </a:r>
          </a:p>
        </p:txBody>
      </p:sp>
    </p:spTree>
    <p:extLst>
      <p:ext uri="{BB962C8B-B14F-4D97-AF65-F5344CB8AC3E}">
        <p14:creationId xmlns:p14="http://schemas.microsoft.com/office/powerpoint/2010/main" val="126380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222E52-67BA-84EF-FD28-0ACE9FDF39A6}"/>
              </a:ext>
            </a:extLst>
          </p:cNvPr>
          <p:cNvSpPr/>
          <p:nvPr/>
        </p:nvSpPr>
        <p:spPr>
          <a:xfrm>
            <a:off x="717452" y="492369"/>
            <a:ext cx="4881490" cy="4923693"/>
          </a:xfrm>
          <a:prstGeom prst="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 name="Rectangle 4">
            <a:extLst>
              <a:ext uri="{FF2B5EF4-FFF2-40B4-BE49-F238E27FC236}">
                <a16:creationId xmlns:a16="http://schemas.microsoft.com/office/drawing/2014/main" id="{89C4E08D-8D04-F45D-5139-682F547B78C1}"/>
              </a:ext>
            </a:extLst>
          </p:cNvPr>
          <p:cNvSpPr/>
          <p:nvPr/>
        </p:nvSpPr>
        <p:spPr>
          <a:xfrm>
            <a:off x="829994" y="717452"/>
            <a:ext cx="182880" cy="928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Rectangle 5">
            <a:extLst>
              <a:ext uri="{FF2B5EF4-FFF2-40B4-BE49-F238E27FC236}">
                <a16:creationId xmlns:a16="http://schemas.microsoft.com/office/drawing/2014/main" id="{A7372AE5-B7A5-3065-FCE1-8B285830C1B2}"/>
              </a:ext>
            </a:extLst>
          </p:cNvPr>
          <p:cNvSpPr/>
          <p:nvPr/>
        </p:nvSpPr>
        <p:spPr>
          <a:xfrm>
            <a:off x="5216769" y="3261360"/>
            <a:ext cx="182880" cy="92846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sz="2800" dirty="0"/>
          </a:p>
        </p:txBody>
      </p:sp>
      <p:sp>
        <p:nvSpPr>
          <p:cNvPr id="7" name="Oval 6">
            <a:extLst>
              <a:ext uri="{FF2B5EF4-FFF2-40B4-BE49-F238E27FC236}">
                <a16:creationId xmlns:a16="http://schemas.microsoft.com/office/drawing/2014/main" id="{A358C60D-8FDF-6663-7687-A23B314F1935}"/>
              </a:ext>
            </a:extLst>
          </p:cNvPr>
          <p:cNvSpPr/>
          <p:nvPr/>
        </p:nvSpPr>
        <p:spPr>
          <a:xfrm>
            <a:off x="2801504" y="2223904"/>
            <a:ext cx="291356" cy="26486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800" dirty="0"/>
          </a:p>
        </p:txBody>
      </p:sp>
      <p:cxnSp>
        <p:nvCxnSpPr>
          <p:cNvPr id="11" name="Straight Connector 10">
            <a:extLst>
              <a:ext uri="{FF2B5EF4-FFF2-40B4-BE49-F238E27FC236}">
                <a16:creationId xmlns:a16="http://schemas.microsoft.com/office/drawing/2014/main" id="{22BD62BE-3CD2-1701-EB5B-347BBFEE631E}"/>
              </a:ext>
            </a:extLst>
          </p:cNvPr>
          <p:cNvCxnSpPr>
            <a:cxnSpLocks/>
          </p:cNvCxnSpPr>
          <p:nvPr/>
        </p:nvCxnSpPr>
        <p:spPr>
          <a:xfrm>
            <a:off x="6400800" y="2431294"/>
            <a:ext cx="1139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EBC7D3-53B0-3A26-71DF-F43ABAAE82F2}"/>
              </a:ext>
            </a:extLst>
          </p:cNvPr>
          <p:cNvCxnSpPr>
            <a:cxnSpLocks/>
          </p:cNvCxnSpPr>
          <p:nvPr/>
        </p:nvCxnSpPr>
        <p:spPr>
          <a:xfrm>
            <a:off x="6400800" y="3261360"/>
            <a:ext cx="1139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E08ACA-E54F-514B-92C7-8466A4F58579}"/>
              </a:ext>
            </a:extLst>
          </p:cNvPr>
          <p:cNvCxnSpPr>
            <a:cxnSpLocks/>
          </p:cNvCxnSpPr>
          <p:nvPr/>
        </p:nvCxnSpPr>
        <p:spPr>
          <a:xfrm>
            <a:off x="6400800" y="5072540"/>
            <a:ext cx="11394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B51CC8-164B-B688-623A-F3B031109A3D}"/>
              </a:ext>
            </a:extLst>
          </p:cNvPr>
          <p:cNvCxnSpPr>
            <a:cxnSpLocks/>
          </p:cNvCxnSpPr>
          <p:nvPr/>
        </p:nvCxnSpPr>
        <p:spPr>
          <a:xfrm>
            <a:off x="6400800" y="4189828"/>
            <a:ext cx="113948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1187C-C152-28A7-1DBB-42CABD261317}"/>
                  </a:ext>
                </a:extLst>
              </p:cNvPr>
              <p:cNvSpPr txBox="1"/>
              <p:nvPr/>
            </p:nvSpPr>
            <p:spPr>
              <a:xfrm>
                <a:off x="5824025" y="1828800"/>
                <a:ext cx="1011815"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𝑏𝑎𝑙𝑙</m:t>
                          </m:r>
                        </m:sub>
                      </m:sSub>
                    </m:oMath>
                  </m:oMathPara>
                </a14:m>
                <a:endParaRPr lang="en-US" sz="2800" dirty="0"/>
              </a:p>
            </p:txBody>
          </p:sp>
        </mc:Choice>
        <mc:Fallback xmlns="">
          <p:sp>
            <p:nvSpPr>
              <p:cNvPr id="17" name="TextBox 16">
                <a:extLst>
                  <a:ext uri="{FF2B5EF4-FFF2-40B4-BE49-F238E27FC236}">
                    <a16:creationId xmlns:a16="http://schemas.microsoft.com/office/drawing/2014/main" id="{6151187C-C152-28A7-1DBB-42CABD261317}"/>
                  </a:ext>
                </a:extLst>
              </p:cNvPr>
              <p:cNvSpPr txBox="1">
                <a:spLocks noRot="1" noChangeAspect="1" noMove="1" noResize="1" noEditPoints="1" noAdjustHandles="1" noChangeArrowheads="1" noChangeShapeType="1" noTextEdit="1"/>
              </p:cNvSpPr>
              <p:nvPr/>
            </p:nvSpPr>
            <p:spPr>
              <a:xfrm>
                <a:off x="5824025" y="1828800"/>
                <a:ext cx="1011815"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518606E-2732-2E89-1A8C-6438726DF921}"/>
                  </a:ext>
                </a:extLst>
              </p:cNvPr>
              <p:cNvSpPr txBox="1"/>
              <p:nvPr/>
            </p:nvSpPr>
            <p:spPr>
              <a:xfrm>
                <a:off x="5824025" y="2736931"/>
                <a:ext cx="954236"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𝑏𝑎𝑙𝑙</m:t>
                          </m:r>
                        </m:sub>
                      </m:sSub>
                    </m:oMath>
                  </m:oMathPara>
                </a14:m>
                <a:endParaRPr lang="en-US" sz="2800" dirty="0"/>
              </a:p>
            </p:txBody>
          </p:sp>
        </mc:Choice>
        <mc:Fallback xmlns="">
          <p:sp>
            <p:nvSpPr>
              <p:cNvPr id="18" name="TextBox 17">
                <a:extLst>
                  <a:ext uri="{FF2B5EF4-FFF2-40B4-BE49-F238E27FC236}">
                    <a16:creationId xmlns:a16="http://schemas.microsoft.com/office/drawing/2014/main" id="{B518606E-2732-2E89-1A8C-6438726DF921}"/>
                  </a:ext>
                </a:extLst>
              </p:cNvPr>
              <p:cNvSpPr txBox="1">
                <a:spLocks noRot="1" noChangeAspect="1" noMove="1" noResize="1" noEditPoints="1" noAdjustHandles="1" noChangeArrowheads="1" noChangeShapeType="1" noTextEdit="1"/>
              </p:cNvSpPr>
              <p:nvPr/>
            </p:nvSpPr>
            <p:spPr>
              <a:xfrm>
                <a:off x="5824025" y="2736931"/>
                <a:ext cx="954236"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E595B76-36A1-DDAA-8BA2-F668230850D0}"/>
                  </a:ext>
                </a:extLst>
              </p:cNvPr>
              <p:cNvSpPr txBox="1"/>
              <p:nvPr/>
            </p:nvSpPr>
            <p:spPr>
              <a:xfrm>
                <a:off x="5824024" y="3691226"/>
                <a:ext cx="1710596" cy="556434"/>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𝑂𝑝𝑝𝑜𝑛𝑒𝑛𝑡</m:t>
                          </m:r>
                        </m:sub>
                      </m:sSub>
                    </m:oMath>
                  </m:oMathPara>
                </a14:m>
                <a:endParaRPr lang="en-US" sz="2800" dirty="0"/>
              </a:p>
            </p:txBody>
          </p:sp>
        </mc:Choice>
        <mc:Fallback xmlns="">
          <p:sp>
            <p:nvSpPr>
              <p:cNvPr id="19" name="TextBox 18">
                <a:extLst>
                  <a:ext uri="{FF2B5EF4-FFF2-40B4-BE49-F238E27FC236}">
                    <a16:creationId xmlns:a16="http://schemas.microsoft.com/office/drawing/2014/main" id="{FE595B76-36A1-DDAA-8BA2-F668230850D0}"/>
                  </a:ext>
                </a:extLst>
              </p:cNvPr>
              <p:cNvSpPr txBox="1">
                <a:spLocks noRot="1" noChangeAspect="1" noMove="1" noResize="1" noEditPoints="1" noAdjustHandles="1" noChangeArrowheads="1" noChangeShapeType="1" noTextEdit="1"/>
              </p:cNvSpPr>
              <p:nvPr/>
            </p:nvSpPr>
            <p:spPr>
              <a:xfrm>
                <a:off x="5824024" y="3691226"/>
                <a:ext cx="1710596" cy="55643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A0123D8-73A0-2111-3348-4BC888D4F09B}"/>
                  </a:ext>
                </a:extLst>
              </p:cNvPr>
              <p:cNvSpPr txBox="1"/>
              <p:nvPr/>
            </p:nvSpPr>
            <p:spPr>
              <a:xfrm>
                <a:off x="5824024" y="4549320"/>
                <a:ext cx="972639" cy="55771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𝑌</m:t>
                          </m:r>
                        </m:e>
                        <m:sub>
                          <m:r>
                            <a:rPr lang="en-US" sz="2800" b="0" i="1" smtClean="0">
                              <a:latin typeface="Cambria Math" panose="02040503050406030204" pitchFamily="18" charset="0"/>
                            </a:rPr>
                            <m:t>𝑆𝑒𝑙𝑓</m:t>
                          </m:r>
                        </m:sub>
                      </m:sSub>
                    </m:oMath>
                  </m:oMathPara>
                </a14:m>
                <a:endParaRPr lang="en-US" sz="2800" dirty="0"/>
              </a:p>
            </p:txBody>
          </p:sp>
        </mc:Choice>
        <mc:Fallback xmlns="">
          <p:sp>
            <p:nvSpPr>
              <p:cNvPr id="20" name="TextBox 19">
                <a:extLst>
                  <a:ext uri="{FF2B5EF4-FFF2-40B4-BE49-F238E27FC236}">
                    <a16:creationId xmlns:a16="http://schemas.microsoft.com/office/drawing/2014/main" id="{8A0123D8-73A0-2111-3348-4BC888D4F09B}"/>
                  </a:ext>
                </a:extLst>
              </p:cNvPr>
              <p:cNvSpPr txBox="1">
                <a:spLocks noRot="1" noChangeAspect="1" noMove="1" noResize="1" noEditPoints="1" noAdjustHandles="1" noChangeArrowheads="1" noChangeShapeType="1" noTextEdit="1"/>
              </p:cNvSpPr>
              <p:nvPr/>
            </p:nvSpPr>
            <p:spPr>
              <a:xfrm>
                <a:off x="5824024" y="4549320"/>
                <a:ext cx="972639" cy="557717"/>
              </a:xfrm>
              <a:prstGeom prst="rect">
                <a:avLst/>
              </a:prstGeom>
              <a:blipFill>
                <a:blip r:embed="rId6"/>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D693C361-47F7-1206-8D81-C8F3B4C8E7E7}"/>
              </a:ext>
            </a:extLst>
          </p:cNvPr>
          <p:cNvCxnSpPr>
            <a:cxnSpLocks/>
          </p:cNvCxnSpPr>
          <p:nvPr/>
        </p:nvCxnSpPr>
        <p:spPr>
          <a:xfrm>
            <a:off x="9270609" y="3727937"/>
            <a:ext cx="1336431"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7A32AEE1-098F-0D35-1A1E-4472BD245E4A}"/>
              </a:ext>
            </a:extLst>
          </p:cNvPr>
          <p:cNvSpPr/>
          <p:nvPr/>
        </p:nvSpPr>
        <p:spPr>
          <a:xfrm>
            <a:off x="7540283" y="2039814"/>
            <a:ext cx="2557976" cy="33762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Policy</a:t>
            </a:r>
          </a:p>
        </p:txBody>
      </p:sp>
      <p:sp>
        <p:nvSpPr>
          <p:cNvPr id="10" name="TextBox 9">
            <a:extLst>
              <a:ext uri="{FF2B5EF4-FFF2-40B4-BE49-F238E27FC236}">
                <a16:creationId xmlns:a16="http://schemas.microsoft.com/office/drawing/2014/main" id="{6366551E-F8F0-9166-F3A9-15E6E221E995}"/>
              </a:ext>
            </a:extLst>
          </p:cNvPr>
          <p:cNvSpPr txBox="1"/>
          <p:nvPr/>
        </p:nvSpPr>
        <p:spPr>
          <a:xfrm>
            <a:off x="10387232" y="2736931"/>
            <a:ext cx="1742978" cy="954107"/>
          </a:xfrm>
          <a:prstGeom prst="rect">
            <a:avLst/>
          </a:prstGeom>
          <a:noFill/>
        </p:spPr>
        <p:txBody>
          <a:bodyPr wrap="none" rtlCol="0">
            <a:spAutoFit/>
          </a:bodyPr>
          <a:lstStyle/>
          <a:p>
            <a:pPr algn="l"/>
            <a:r>
              <a:rPr lang="en-US" sz="2800" dirty="0"/>
              <a:t>Action </a:t>
            </a:r>
          </a:p>
          <a:p>
            <a:pPr algn="l"/>
            <a:r>
              <a:rPr lang="en-US" sz="2800" dirty="0"/>
              <a:t>(up/down)</a:t>
            </a:r>
          </a:p>
        </p:txBody>
      </p:sp>
      <p:sp>
        <p:nvSpPr>
          <p:cNvPr id="13" name="TextBox 12">
            <a:extLst>
              <a:ext uri="{FF2B5EF4-FFF2-40B4-BE49-F238E27FC236}">
                <a16:creationId xmlns:a16="http://schemas.microsoft.com/office/drawing/2014/main" id="{2D867135-00F4-AD91-2929-E537ADA9FC18}"/>
              </a:ext>
            </a:extLst>
          </p:cNvPr>
          <p:cNvSpPr txBox="1"/>
          <p:nvPr/>
        </p:nvSpPr>
        <p:spPr>
          <a:xfrm>
            <a:off x="7574100" y="2145170"/>
            <a:ext cx="562975" cy="523220"/>
          </a:xfrm>
          <a:prstGeom prst="rect">
            <a:avLst/>
          </a:prstGeom>
          <a:noFill/>
        </p:spPr>
        <p:txBody>
          <a:bodyPr wrap="none" rtlCol="0">
            <a:spAutoFit/>
          </a:bodyPr>
          <a:lstStyle/>
          <a:p>
            <a:pPr algn="l"/>
            <a:r>
              <a:rPr lang="en-US" sz="2800" dirty="0"/>
              <a:t>w</a:t>
            </a:r>
            <a:r>
              <a:rPr lang="en-US" sz="2800" baseline="-25000" dirty="0"/>
              <a:t>1</a:t>
            </a:r>
          </a:p>
        </p:txBody>
      </p:sp>
      <p:sp>
        <p:nvSpPr>
          <p:cNvPr id="21" name="TextBox 20">
            <a:extLst>
              <a:ext uri="{FF2B5EF4-FFF2-40B4-BE49-F238E27FC236}">
                <a16:creationId xmlns:a16="http://schemas.microsoft.com/office/drawing/2014/main" id="{141AD747-F469-7B05-ACE9-FE1A84912506}"/>
              </a:ext>
            </a:extLst>
          </p:cNvPr>
          <p:cNvSpPr txBox="1"/>
          <p:nvPr/>
        </p:nvSpPr>
        <p:spPr>
          <a:xfrm>
            <a:off x="7574100" y="2952374"/>
            <a:ext cx="562975" cy="523220"/>
          </a:xfrm>
          <a:prstGeom prst="rect">
            <a:avLst/>
          </a:prstGeom>
          <a:noFill/>
        </p:spPr>
        <p:txBody>
          <a:bodyPr wrap="none" rtlCol="0">
            <a:spAutoFit/>
          </a:bodyPr>
          <a:lstStyle/>
          <a:p>
            <a:pPr algn="l"/>
            <a:r>
              <a:rPr lang="en-US" sz="2800" dirty="0"/>
              <a:t>w</a:t>
            </a:r>
            <a:r>
              <a:rPr lang="en-US" sz="2800" baseline="-25000" dirty="0"/>
              <a:t>2</a:t>
            </a:r>
          </a:p>
        </p:txBody>
      </p:sp>
      <p:sp>
        <p:nvSpPr>
          <p:cNvPr id="23" name="TextBox 22">
            <a:extLst>
              <a:ext uri="{FF2B5EF4-FFF2-40B4-BE49-F238E27FC236}">
                <a16:creationId xmlns:a16="http://schemas.microsoft.com/office/drawing/2014/main" id="{0112DAA5-AED5-441E-0B3A-6104DA5A8D1E}"/>
              </a:ext>
            </a:extLst>
          </p:cNvPr>
          <p:cNvSpPr txBox="1"/>
          <p:nvPr/>
        </p:nvSpPr>
        <p:spPr>
          <a:xfrm>
            <a:off x="7574100" y="3860851"/>
            <a:ext cx="562975" cy="523220"/>
          </a:xfrm>
          <a:prstGeom prst="rect">
            <a:avLst/>
          </a:prstGeom>
          <a:noFill/>
        </p:spPr>
        <p:txBody>
          <a:bodyPr wrap="none" rtlCol="0">
            <a:spAutoFit/>
          </a:bodyPr>
          <a:lstStyle/>
          <a:p>
            <a:pPr algn="l"/>
            <a:r>
              <a:rPr lang="en-US" sz="2800" dirty="0"/>
              <a:t>w</a:t>
            </a:r>
            <a:r>
              <a:rPr lang="en-US" sz="2800" baseline="-25000" dirty="0"/>
              <a:t>3</a:t>
            </a:r>
          </a:p>
        </p:txBody>
      </p:sp>
      <p:sp>
        <p:nvSpPr>
          <p:cNvPr id="24" name="TextBox 23">
            <a:extLst>
              <a:ext uri="{FF2B5EF4-FFF2-40B4-BE49-F238E27FC236}">
                <a16:creationId xmlns:a16="http://schemas.microsoft.com/office/drawing/2014/main" id="{7D098173-4BCB-E9F6-B4E2-FC988BEA5E5E}"/>
              </a:ext>
            </a:extLst>
          </p:cNvPr>
          <p:cNvSpPr txBox="1"/>
          <p:nvPr/>
        </p:nvSpPr>
        <p:spPr>
          <a:xfrm>
            <a:off x="7574100" y="4668055"/>
            <a:ext cx="562975" cy="523220"/>
          </a:xfrm>
          <a:prstGeom prst="rect">
            <a:avLst/>
          </a:prstGeom>
          <a:noFill/>
        </p:spPr>
        <p:txBody>
          <a:bodyPr wrap="none" rtlCol="0">
            <a:spAutoFit/>
          </a:bodyPr>
          <a:lstStyle/>
          <a:p>
            <a:pPr algn="l"/>
            <a:r>
              <a:rPr lang="en-US" sz="2800" dirty="0"/>
              <a:t>w</a:t>
            </a:r>
            <a:r>
              <a:rPr lang="en-US" sz="2800" baseline="-25000" dirty="0"/>
              <a:t>4</a:t>
            </a:r>
          </a:p>
        </p:txBody>
      </p:sp>
    </p:spTree>
    <p:extLst>
      <p:ext uri="{BB962C8B-B14F-4D97-AF65-F5344CB8AC3E}">
        <p14:creationId xmlns:p14="http://schemas.microsoft.com/office/powerpoint/2010/main" val="2116789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38F2-1800-6619-8D5F-431BD502BF7E}"/>
              </a:ext>
            </a:extLst>
          </p:cNvPr>
          <p:cNvSpPr>
            <a:spLocks noGrp="1"/>
          </p:cNvSpPr>
          <p:nvPr>
            <p:ph type="title"/>
          </p:nvPr>
        </p:nvSpPr>
        <p:spPr/>
        <p:txBody>
          <a:bodyPr/>
          <a:lstStyle/>
          <a:p>
            <a:r>
              <a:rPr lang="en-US" dirty="0"/>
              <a:t>Robotic Arm RL Example</a:t>
            </a:r>
          </a:p>
        </p:txBody>
      </p:sp>
      <p:pic>
        <p:nvPicPr>
          <p:cNvPr id="5" name="Online Media 4" title="Setting up a Reinforcement Learning Task with a Real-World Robot">
            <a:hlinkClick r:id="" action="ppaction://media"/>
            <a:extLst>
              <a:ext uri="{FF2B5EF4-FFF2-40B4-BE49-F238E27FC236}">
                <a16:creationId xmlns:a16="http://schemas.microsoft.com/office/drawing/2014/main" id="{9571BED1-44B5-C887-70D0-85146DF7E13D}"/>
              </a:ext>
            </a:extLst>
          </p:cNvPr>
          <p:cNvPicPr>
            <a:picLocks noGrp="1" noRot="1" noChangeAspect="1"/>
          </p:cNvPicPr>
          <p:nvPr>
            <p:ph idx="1"/>
            <a:videoFile r:link="rId1"/>
          </p:nvPr>
        </p:nvPicPr>
        <p:blipFill>
          <a:blip r:embed="rId4"/>
          <a:stretch>
            <a:fillRect/>
          </a:stretch>
        </p:blipFill>
        <p:spPr>
          <a:xfrm>
            <a:off x="2237435" y="1834503"/>
            <a:ext cx="7700962" cy="4351338"/>
          </a:xfrm>
          <a:prstGeom prst="rect">
            <a:avLst/>
          </a:prstGeom>
        </p:spPr>
      </p:pic>
    </p:spTree>
    <p:extLst>
      <p:ext uri="{BB962C8B-B14F-4D97-AF65-F5344CB8AC3E}">
        <p14:creationId xmlns:p14="http://schemas.microsoft.com/office/powerpoint/2010/main" val="155468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EAE47-3340-E6D2-F526-5BEB3E85235D}"/>
              </a:ext>
            </a:extLst>
          </p:cNvPr>
          <p:cNvSpPr>
            <a:spLocks noGrp="1"/>
          </p:cNvSpPr>
          <p:nvPr>
            <p:ph type="title"/>
          </p:nvPr>
        </p:nvSpPr>
        <p:spPr/>
        <p:txBody>
          <a:bodyPr/>
          <a:lstStyle/>
          <a:p>
            <a:r>
              <a:rPr lang="en-US" dirty="0"/>
              <a:t>Local Minima</a:t>
            </a:r>
          </a:p>
        </p:txBody>
      </p:sp>
      <p:pic>
        <p:nvPicPr>
          <p:cNvPr id="7170" name="Picture 2" descr="Optimization - CS 357">
            <a:extLst>
              <a:ext uri="{FF2B5EF4-FFF2-40B4-BE49-F238E27FC236}">
                <a16:creationId xmlns:a16="http://schemas.microsoft.com/office/drawing/2014/main" id="{20A332DE-4073-2BDF-D5F5-AAD120318C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35588773-51A0-73E3-77D3-B7D4E60F430C}"/>
              </a:ext>
            </a:extLst>
          </p:cNvPr>
          <p:cNvSpPr/>
          <p:nvPr/>
        </p:nvSpPr>
        <p:spPr>
          <a:xfrm>
            <a:off x="4659346" y="3429000"/>
            <a:ext cx="180909" cy="14951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5" name="Oval 4">
            <a:extLst>
              <a:ext uri="{FF2B5EF4-FFF2-40B4-BE49-F238E27FC236}">
                <a16:creationId xmlns:a16="http://schemas.microsoft.com/office/drawing/2014/main" id="{214F0A80-EDB8-6DAB-2579-B60C09DA1B2B}"/>
              </a:ext>
            </a:extLst>
          </p:cNvPr>
          <p:cNvSpPr/>
          <p:nvPr/>
        </p:nvSpPr>
        <p:spPr>
          <a:xfrm>
            <a:off x="5700746" y="3851782"/>
            <a:ext cx="180909" cy="14951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Oval 5">
            <a:extLst>
              <a:ext uri="{FF2B5EF4-FFF2-40B4-BE49-F238E27FC236}">
                <a16:creationId xmlns:a16="http://schemas.microsoft.com/office/drawing/2014/main" id="{B20BFC27-BA5F-2020-65FD-820A09B6E162}"/>
              </a:ext>
            </a:extLst>
          </p:cNvPr>
          <p:cNvSpPr/>
          <p:nvPr/>
        </p:nvSpPr>
        <p:spPr>
          <a:xfrm>
            <a:off x="7034246" y="3503756"/>
            <a:ext cx="180909" cy="14951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7" name="TextBox 6">
            <a:extLst>
              <a:ext uri="{FF2B5EF4-FFF2-40B4-BE49-F238E27FC236}">
                <a16:creationId xmlns:a16="http://schemas.microsoft.com/office/drawing/2014/main" id="{931D2F48-7DB1-B778-C18C-61A6FBEA6AC0}"/>
              </a:ext>
            </a:extLst>
          </p:cNvPr>
          <p:cNvSpPr txBox="1"/>
          <p:nvPr/>
        </p:nvSpPr>
        <p:spPr>
          <a:xfrm>
            <a:off x="9334500" y="2905780"/>
            <a:ext cx="2531847" cy="523220"/>
          </a:xfrm>
          <a:prstGeom prst="rect">
            <a:avLst/>
          </a:prstGeom>
          <a:noFill/>
        </p:spPr>
        <p:txBody>
          <a:bodyPr wrap="none" rtlCol="0">
            <a:spAutoFit/>
          </a:bodyPr>
          <a:lstStyle/>
          <a:p>
            <a:pPr algn="l"/>
            <a:r>
              <a:rPr lang="en-US" sz="2800" dirty="0"/>
              <a:t>Starting weights</a:t>
            </a:r>
          </a:p>
        </p:txBody>
      </p:sp>
      <p:cxnSp>
        <p:nvCxnSpPr>
          <p:cNvPr id="9" name="Straight Connector 8">
            <a:extLst>
              <a:ext uri="{FF2B5EF4-FFF2-40B4-BE49-F238E27FC236}">
                <a16:creationId xmlns:a16="http://schemas.microsoft.com/office/drawing/2014/main" id="{F5532C68-0E8F-2286-E5E8-5A798B9B3A7A}"/>
              </a:ext>
            </a:extLst>
          </p:cNvPr>
          <p:cNvCxnSpPr>
            <a:cxnSpLocks/>
            <a:stCxn id="7" idx="1"/>
            <a:endCxn id="6" idx="6"/>
          </p:cNvCxnSpPr>
          <p:nvPr/>
        </p:nvCxnSpPr>
        <p:spPr>
          <a:xfrm flipH="1">
            <a:off x="7215155" y="3167390"/>
            <a:ext cx="2119345" cy="411122"/>
          </a:xfrm>
          <a:prstGeom prst="line">
            <a:avLst/>
          </a:prstGeom>
          <a:ln w="38100">
            <a:solidFill>
              <a:srgbClr val="ED4204"/>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7B24B90E-2586-270A-63D7-2A43D6E63303}"/>
              </a:ext>
            </a:extLst>
          </p:cNvPr>
          <p:cNvCxnSpPr>
            <a:stCxn id="7" idx="1"/>
            <a:endCxn id="5" idx="6"/>
          </p:cNvCxnSpPr>
          <p:nvPr/>
        </p:nvCxnSpPr>
        <p:spPr>
          <a:xfrm flipH="1">
            <a:off x="5881655" y="3167390"/>
            <a:ext cx="3452845" cy="759148"/>
          </a:xfrm>
          <a:prstGeom prst="straightConnector1">
            <a:avLst/>
          </a:prstGeom>
          <a:ln w="38100">
            <a:solidFill>
              <a:srgbClr val="ED4204"/>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A498D1CA-9546-38E0-0C60-14B7BEA5AE58}"/>
              </a:ext>
            </a:extLst>
          </p:cNvPr>
          <p:cNvCxnSpPr>
            <a:stCxn id="7" idx="1"/>
          </p:cNvCxnSpPr>
          <p:nvPr/>
        </p:nvCxnSpPr>
        <p:spPr>
          <a:xfrm flipH="1">
            <a:off x="4840255" y="3167390"/>
            <a:ext cx="4494245" cy="336366"/>
          </a:xfrm>
          <a:prstGeom prst="straightConnector1">
            <a:avLst/>
          </a:prstGeom>
          <a:ln w="38100">
            <a:solidFill>
              <a:srgbClr val="ED4204"/>
            </a:solidFill>
            <a:headEnd type="none" w="med" len="med"/>
            <a:tailEnd type="arrow"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62390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B7CC-4845-1E3C-26E5-FF640EAEC30B}"/>
              </a:ext>
            </a:extLst>
          </p:cNvPr>
          <p:cNvSpPr>
            <a:spLocks noGrp="1"/>
          </p:cNvSpPr>
          <p:nvPr>
            <p:ph type="title"/>
          </p:nvPr>
        </p:nvSpPr>
        <p:spPr/>
        <p:txBody>
          <a:bodyPr/>
          <a:lstStyle/>
          <a:p>
            <a:r>
              <a:rPr lang="en-US" dirty="0"/>
              <a:t>Types of RL Algorithms</a:t>
            </a:r>
          </a:p>
        </p:txBody>
      </p:sp>
      <p:pic>
        <p:nvPicPr>
          <p:cNvPr id="7" name="Picture 6">
            <a:extLst>
              <a:ext uri="{FF2B5EF4-FFF2-40B4-BE49-F238E27FC236}">
                <a16:creationId xmlns:a16="http://schemas.microsoft.com/office/drawing/2014/main" id="{FD60B342-9966-E229-490A-79878D71FD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4756" y="1690688"/>
            <a:ext cx="9402487" cy="4867954"/>
          </a:xfrm>
          <a:prstGeom prst="rect">
            <a:avLst/>
          </a:prstGeom>
        </p:spPr>
      </p:pic>
      <p:sp>
        <p:nvSpPr>
          <p:cNvPr id="8" name="Rectangle 7">
            <a:extLst>
              <a:ext uri="{FF2B5EF4-FFF2-40B4-BE49-F238E27FC236}">
                <a16:creationId xmlns:a16="http://schemas.microsoft.com/office/drawing/2014/main" id="{1DAD83C4-029A-575D-46F0-E8CC8CE3D9BF}"/>
              </a:ext>
            </a:extLst>
          </p:cNvPr>
          <p:cNvSpPr/>
          <p:nvPr/>
        </p:nvSpPr>
        <p:spPr>
          <a:xfrm>
            <a:off x="4195928" y="2628901"/>
            <a:ext cx="3805071" cy="774700"/>
          </a:xfrm>
          <a:prstGeom prst="rect">
            <a:avLst/>
          </a:prstGeom>
          <a:noFill/>
          <a:ln w="38100">
            <a:solidFill>
              <a:srgbClr val="ED42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52001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F686-3AB3-A8F0-3C6C-11C276F23C5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E87B986-524D-4684-E1C2-8256752200C4}"/>
              </a:ext>
            </a:extLst>
          </p:cNvPr>
          <p:cNvSpPr>
            <a:spLocks noGrp="1"/>
          </p:cNvSpPr>
          <p:nvPr>
            <p:ph idx="1"/>
          </p:nvPr>
        </p:nvSpPr>
        <p:spPr>
          <a:xfrm>
            <a:off x="838200" y="1825625"/>
            <a:ext cx="10515600" cy="688975"/>
          </a:xfrm>
        </p:spPr>
        <p:txBody>
          <a:bodyPr/>
          <a:lstStyle/>
          <a:p>
            <a:r>
              <a:rPr lang="en-US" dirty="0"/>
              <a:t>Unsupervised Learning, Supervised Learning, </a:t>
            </a:r>
            <a:r>
              <a:rPr lang="en-US" i="1" dirty="0">
                <a:solidFill>
                  <a:srgbClr val="FF0000"/>
                </a:solidFill>
              </a:rPr>
              <a:t>Reinforcement Learning</a:t>
            </a:r>
            <a:r>
              <a:rPr lang="en-US" i="1" dirty="0"/>
              <a:t> </a:t>
            </a:r>
          </a:p>
        </p:txBody>
      </p:sp>
      <p:pic>
        <p:nvPicPr>
          <p:cNvPr id="4" name="Picture 3">
            <a:extLst>
              <a:ext uri="{FF2B5EF4-FFF2-40B4-BE49-F238E27FC236}">
                <a16:creationId xmlns:a16="http://schemas.microsoft.com/office/drawing/2014/main" id="{B6369C43-1CD2-936D-FD70-9372C7B03A7D}"/>
              </a:ext>
            </a:extLst>
          </p:cNvPr>
          <p:cNvPicPr>
            <a:picLocks noChangeAspect="1"/>
          </p:cNvPicPr>
          <p:nvPr/>
        </p:nvPicPr>
        <p:blipFill>
          <a:blip r:embed="rId3"/>
          <a:stretch>
            <a:fillRect/>
          </a:stretch>
        </p:blipFill>
        <p:spPr>
          <a:xfrm>
            <a:off x="2483720" y="2729180"/>
            <a:ext cx="7224559" cy="3197960"/>
          </a:xfrm>
          <a:prstGeom prst="rect">
            <a:avLst/>
          </a:prstGeom>
        </p:spPr>
      </p:pic>
    </p:spTree>
    <p:extLst>
      <p:ext uri="{BB962C8B-B14F-4D97-AF65-F5344CB8AC3E}">
        <p14:creationId xmlns:p14="http://schemas.microsoft.com/office/powerpoint/2010/main" val="111564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B251-4BCF-4F16-057F-8EBA8C130CAC}"/>
              </a:ext>
            </a:extLst>
          </p:cNvPr>
          <p:cNvSpPr>
            <a:spLocks noGrp="1"/>
          </p:cNvSpPr>
          <p:nvPr>
            <p:ph type="title"/>
          </p:nvPr>
        </p:nvSpPr>
        <p:spPr/>
        <p:txBody>
          <a:bodyPr/>
          <a:lstStyle/>
          <a:p>
            <a:r>
              <a:rPr lang="en-US" dirty="0"/>
              <a:t>Supervised Learning</a:t>
            </a:r>
          </a:p>
        </p:txBody>
      </p:sp>
      <p:pic>
        <p:nvPicPr>
          <p:cNvPr id="5124" name="Picture 4" descr="ball play toddler">
            <a:extLst>
              <a:ext uri="{FF2B5EF4-FFF2-40B4-BE49-F238E27FC236}">
                <a16:creationId xmlns:a16="http://schemas.microsoft.com/office/drawing/2014/main" id="{0D008615-A810-B08D-0A67-2B598C003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347" y="1690688"/>
            <a:ext cx="6125306" cy="459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023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8A7B-35B0-734A-76E8-4D7C0B7E6DF7}"/>
              </a:ext>
            </a:extLst>
          </p:cNvPr>
          <p:cNvSpPr>
            <a:spLocks noGrp="1"/>
          </p:cNvSpPr>
          <p:nvPr>
            <p:ph type="title"/>
          </p:nvPr>
        </p:nvSpPr>
        <p:spPr/>
        <p:txBody>
          <a:bodyPr/>
          <a:lstStyle/>
          <a:p>
            <a:r>
              <a:rPr lang="en-US" dirty="0"/>
              <a:t>Reinforcement Learning</a:t>
            </a:r>
          </a:p>
        </p:txBody>
      </p:sp>
      <p:pic>
        <p:nvPicPr>
          <p:cNvPr id="6150" name="Picture 6" descr="proud parent">
            <a:extLst>
              <a:ext uri="{FF2B5EF4-FFF2-40B4-BE49-F238E27FC236}">
                <a16:creationId xmlns:a16="http://schemas.microsoft.com/office/drawing/2014/main" id="{F4E005A9-DF4B-D18C-D78D-03A77215E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1306" y="1503062"/>
            <a:ext cx="6389389" cy="425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14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2AB3-435C-5846-AAD0-115AED629458}"/>
              </a:ext>
            </a:extLst>
          </p:cNvPr>
          <p:cNvSpPr>
            <a:spLocks noGrp="1"/>
          </p:cNvSpPr>
          <p:nvPr>
            <p:ph type="title"/>
          </p:nvPr>
        </p:nvSpPr>
        <p:spPr/>
        <p:txBody>
          <a:bodyPr/>
          <a:lstStyle/>
          <a:p>
            <a:r>
              <a:rPr lang="en-US" dirty="0"/>
              <a:t>Why Reinforcement Learning</a:t>
            </a:r>
          </a:p>
        </p:txBody>
      </p:sp>
      <p:sp>
        <p:nvSpPr>
          <p:cNvPr id="3" name="Content Placeholder 2">
            <a:extLst>
              <a:ext uri="{FF2B5EF4-FFF2-40B4-BE49-F238E27FC236}">
                <a16:creationId xmlns:a16="http://schemas.microsoft.com/office/drawing/2014/main" id="{362AE222-76E8-4C40-DBE5-9896DBF041D5}"/>
              </a:ext>
            </a:extLst>
          </p:cNvPr>
          <p:cNvSpPr>
            <a:spLocks noGrp="1"/>
          </p:cNvSpPr>
          <p:nvPr>
            <p:ph idx="1"/>
          </p:nvPr>
        </p:nvSpPr>
        <p:spPr>
          <a:xfrm>
            <a:off x="838200" y="1825625"/>
            <a:ext cx="10515600" cy="637356"/>
          </a:xfrm>
        </p:spPr>
        <p:txBody>
          <a:bodyPr/>
          <a:lstStyle/>
          <a:p>
            <a:r>
              <a:rPr lang="en-US" dirty="0"/>
              <a:t>Supervised Learning – can’t learn every option</a:t>
            </a:r>
          </a:p>
        </p:txBody>
      </p:sp>
      <p:pic>
        <p:nvPicPr>
          <p:cNvPr id="5" name="Picture 4">
            <a:extLst>
              <a:ext uri="{FF2B5EF4-FFF2-40B4-BE49-F238E27FC236}">
                <a16:creationId xmlns:a16="http://schemas.microsoft.com/office/drawing/2014/main" id="{7F393BC3-0C6C-E3B8-FC35-59CA853DC27E}"/>
              </a:ext>
            </a:extLst>
          </p:cNvPr>
          <p:cNvPicPr>
            <a:picLocks noChangeAspect="1"/>
          </p:cNvPicPr>
          <p:nvPr/>
        </p:nvPicPr>
        <p:blipFill>
          <a:blip r:embed="rId3"/>
          <a:stretch>
            <a:fillRect/>
          </a:stretch>
        </p:blipFill>
        <p:spPr>
          <a:xfrm>
            <a:off x="956495" y="2745592"/>
            <a:ext cx="5139505" cy="3566308"/>
          </a:xfrm>
          <a:prstGeom prst="rect">
            <a:avLst/>
          </a:prstGeom>
        </p:spPr>
      </p:pic>
      <p:sp>
        <p:nvSpPr>
          <p:cNvPr id="7" name="Content Placeholder 2">
            <a:extLst>
              <a:ext uri="{FF2B5EF4-FFF2-40B4-BE49-F238E27FC236}">
                <a16:creationId xmlns:a16="http://schemas.microsoft.com/office/drawing/2014/main" id="{7D8E7082-93E9-134B-7C4C-983BD588B0DE}"/>
              </a:ext>
            </a:extLst>
          </p:cNvPr>
          <p:cNvSpPr txBox="1">
            <a:spLocks/>
          </p:cNvSpPr>
          <p:nvPr/>
        </p:nvSpPr>
        <p:spPr>
          <a:xfrm>
            <a:off x="6366693" y="2744531"/>
            <a:ext cx="5139506" cy="35663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Conditions: </a:t>
            </a:r>
          </a:p>
          <a:p>
            <a:pPr lvl="1"/>
            <a:r>
              <a:rPr lang="en-US" dirty="0"/>
              <a:t>Only use paved roads</a:t>
            </a:r>
          </a:p>
          <a:p>
            <a:pPr lvl="1"/>
            <a:r>
              <a:rPr lang="en-US" dirty="0"/>
              <a:t>Duration &lt; 1 hour </a:t>
            </a:r>
          </a:p>
          <a:p>
            <a:r>
              <a:rPr lang="en-US" dirty="0"/>
              <a:t>Winning Criteria:</a:t>
            </a:r>
          </a:p>
          <a:p>
            <a:pPr lvl="1"/>
            <a:r>
              <a:rPr lang="en-US" dirty="0"/>
              <a:t>Shortest distance, or</a:t>
            </a:r>
          </a:p>
          <a:p>
            <a:pPr lvl="1"/>
            <a:r>
              <a:rPr lang="en-US" dirty="0"/>
              <a:t>Shortest duration</a:t>
            </a:r>
          </a:p>
          <a:p>
            <a:endParaRPr lang="en-US" dirty="0"/>
          </a:p>
          <a:p>
            <a:endParaRPr lang="en-US" dirty="0"/>
          </a:p>
        </p:txBody>
      </p:sp>
      <p:sp>
        <p:nvSpPr>
          <p:cNvPr id="4" name="Arrow: Down 3">
            <a:extLst>
              <a:ext uri="{FF2B5EF4-FFF2-40B4-BE49-F238E27FC236}">
                <a16:creationId xmlns:a16="http://schemas.microsoft.com/office/drawing/2014/main" id="{B1644FEB-461A-4338-1B04-2D01516B2B12}"/>
              </a:ext>
            </a:extLst>
          </p:cNvPr>
          <p:cNvSpPr/>
          <p:nvPr/>
        </p:nvSpPr>
        <p:spPr>
          <a:xfrm>
            <a:off x="3041615" y="2939796"/>
            <a:ext cx="484632" cy="978408"/>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6" name="Arrow: Down 5">
            <a:extLst>
              <a:ext uri="{FF2B5EF4-FFF2-40B4-BE49-F238E27FC236}">
                <a16:creationId xmlns:a16="http://schemas.microsoft.com/office/drawing/2014/main" id="{24067055-CAC7-6741-EB67-6F76A4A3437E}"/>
              </a:ext>
            </a:extLst>
          </p:cNvPr>
          <p:cNvSpPr/>
          <p:nvPr/>
        </p:nvSpPr>
        <p:spPr>
          <a:xfrm>
            <a:off x="3740532" y="3593521"/>
            <a:ext cx="484632" cy="978408"/>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8" name="Arrow: Down 7">
            <a:extLst>
              <a:ext uri="{FF2B5EF4-FFF2-40B4-BE49-F238E27FC236}">
                <a16:creationId xmlns:a16="http://schemas.microsoft.com/office/drawing/2014/main" id="{A4DAB7B9-8FED-8A11-573F-F5ECF61D2DAF}"/>
              </a:ext>
            </a:extLst>
          </p:cNvPr>
          <p:cNvSpPr/>
          <p:nvPr/>
        </p:nvSpPr>
        <p:spPr>
          <a:xfrm>
            <a:off x="4640825" y="4645672"/>
            <a:ext cx="484632" cy="978408"/>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98865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553A8-8C08-0CE4-CEB7-B0A452AA510A}"/>
              </a:ext>
            </a:extLst>
          </p:cNvPr>
          <p:cNvSpPr>
            <a:spLocks noGrp="1"/>
          </p:cNvSpPr>
          <p:nvPr>
            <p:ph idx="1"/>
          </p:nvPr>
        </p:nvSpPr>
        <p:spPr>
          <a:xfrm>
            <a:off x="3804471" y="623726"/>
            <a:ext cx="6502808" cy="2393236"/>
          </a:xfrm>
        </p:spPr>
        <p:txBody>
          <a:bodyPr>
            <a:normAutofit/>
          </a:bodyPr>
          <a:lstStyle/>
          <a:p>
            <a:r>
              <a:rPr lang="en-US" dirty="0"/>
              <a:t>Conditions:</a:t>
            </a:r>
          </a:p>
          <a:p>
            <a:pPr lvl="1"/>
            <a:r>
              <a:rPr lang="en-US" dirty="0"/>
              <a:t>Only one input – tap to go up</a:t>
            </a:r>
          </a:p>
          <a:p>
            <a:pPr lvl="1"/>
            <a:r>
              <a:rPr lang="en-US" dirty="0"/>
              <a:t>Always moving forward</a:t>
            </a:r>
          </a:p>
          <a:p>
            <a:r>
              <a:rPr lang="en-US" dirty="0"/>
              <a:t>Winning Criteria:</a:t>
            </a:r>
          </a:p>
          <a:p>
            <a:pPr lvl="1"/>
            <a:r>
              <a:rPr lang="en-US" dirty="0"/>
              <a:t>Reach ending without dropping off screen</a:t>
            </a:r>
          </a:p>
        </p:txBody>
      </p:sp>
      <p:pic>
        <p:nvPicPr>
          <p:cNvPr id="4" name="Picture 4" descr="Flappy Bird - Review - YouTube">
            <a:extLst>
              <a:ext uri="{FF2B5EF4-FFF2-40B4-BE49-F238E27FC236}">
                <a16:creationId xmlns:a16="http://schemas.microsoft.com/office/drawing/2014/main" id="{2ECA40D0-8FD3-7F2C-306A-58B582BD6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137" y="828521"/>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55FBF6B-7A0E-163C-8AB6-752E06B6B02D}"/>
              </a:ext>
            </a:extLst>
          </p:cNvPr>
          <p:cNvPicPr>
            <a:picLocks noChangeAspect="1"/>
          </p:cNvPicPr>
          <p:nvPr/>
        </p:nvPicPr>
        <p:blipFill>
          <a:blip r:embed="rId4"/>
          <a:stretch>
            <a:fillRect/>
          </a:stretch>
        </p:blipFill>
        <p:spPr>
          <a:xfrm>
            <a:off x="654137" y="4001294"/>
            <a:ext cx="2857500" cy="1600200"/>
          </a:xfrm>
          <a:prstGeom prst="rect">
            <a:avLst/>
          </a:prstGeom>
        </p:spPr>
      </p:pic>
      <p:sp>
        <p:nvSpPr>
          <p:cNvPr id="6" name="Content Placeholder 2">
            <a:extLst>
              <a:ext uri="{FF2B5EF4-FFF2-40B4-BE49-F238E27FC236}">
                <a16:creationId xmlns:a16="http://schemas.microsoft.com/office/drawing/2014/main" id="{0C761AA1-0DE7-E0D1-B21E-616917D8141B}"/>
              </a:ext>
            </a:extLst>
          </p:cNvPr>
          <p:cNvSpPr txBox="1">
            <a:spLocks/>
          </p:cNvSpPr>
          <p:nvPr/>
        </p:nvSpPr>
        <p:spPr>
          <a:xfrm>
            <a:off x="3804471" y="3647342"/>
            <a:ext cx="6502808" cy="2632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Conditions:</a:t>
            </a:r>
          </a:p>
          <a:p>
            <a:pPr lvl="1"/>
            <a:r>
              <a:rPr lang="en-US" dirty="0"/>
              <a:t>Must stay upright</a:t>
            </a:r>
          </a:p>
          <a:p>
            <a:pPr lvl="1"/>
            <a:r>
              <a:rPr lang="en-US" dirty="0"/>
              <a:t>Always moving forward</a:t>
            </a:r>
          </a:p>
          <a:p>
            <a:r>
              <a:rPr lang="en-US" dirty="0"/>
              <a:t>Winning Criteria:</a:t>
            </a:r>
          </a:p>
          <a:p>
            <a:pPr lvl="1"/>
            <a:r>
              <a:rPr lang="en-US" dirty="0"/>
              <a:t>Reach destination without falling</a:t>
            </a:r>
          </a:p>
          <a:p>
            <a:pPr lvl="1"/>
            <a:r>
              <a:rPr lang="en-US" dirty="0"/>
              <a:t>Don’t bump into things</a:t>
            </a:r>
          </a:p>
        </p:txBody>
      </p:sp>
    </p:spTree>
    <p:extLst>
      <p:ext uri="{BB962C8B-B14F-4D97-AF65-F5344CB8AC3E}">
        <p14:creationId xmlns:p14="http://schemas.microsoft.com/office/powerpoint/2010/main" val="146162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Untold Story Behind Flappy Bird's Viral Success and Shocking  Disappearance">
            <a:extLst>
              <a:ext uri="{FF2B5EF4-FFF2-40B4-BE49-F238E27FC236}">
                <a16:creationId xmlns:a16="http://schemas.microsoft.com/office/drawing/2014/main" id="{970E7C1A-E1C8-E7B2-EE27-F8D69CA589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2842"/>
          <a:stretch/>
        </p:blipFill>
        <p:spPr bwMode="auto">
          <a:xfrm>
            <a:off x="3286015" y="1109607"/>
            <a:ext cx="4676885" cy="26829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D5CE9742-5250-6F07-4AD4-264982B64217}"/>
              </a:ext>
            </a:extLst>
          </p:cNvPr>
          <p:cNvSpPr/>
          <p:nvPr/>
        </p:nvSpPr>
        <p:spPr>
          <a:xfrm>
            <a:off x="2586053" y="5623262"/>
            <a:ext cx="7112903" cy="5519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Tap, Tap, Tap, Tap, Tap, Tap, Tap, Tap, Tap, Tap </a:t>
            </a:r>
          </a:p>
        </p:txBody>
      </p:sp>
      <p:cxnSp>
        <p:nvCxnSpPr>
          <p:cNvPr id="6" name="Straight Arrow Connector 5">
            <a:extLst>
              <a:ext uri="{FF2B5EF4-FFF2-40B4-BE49-F238E27FC236}">
                <a16:creationId xmlns:a16="http://schemas.microsoft.com/office/drawing/2014/main" id="{A91D4057-D468-E635-0AA0-9E86E0A975CC}"/>
              </a:ext>
            </a:extLst>
          </p:cNvPr>
          <p:cNvCxnSpPr>
            <a:cxnSpLocks/>
          </p:cNvCxnSpPr>
          <p:nvPr/>
        </p:nvCxnSpPr>
        <p:spPr>
          <a:xfrm flipV="1">
            <a:off x="3149600" y="2921000"/>
            <a:ext cx="654983" cy="21082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8903BDD1-745B-0AD1-CCC7-3FDC89693983}"/>
              </a:ext>
            </a:extLst>
          </p:cNvPr>
          <p:cNvCxnSpPr>
            <a:cxnSpLocks/>
          </p:cNvCxnSpPr>
          <p:nvPr/>
        </p:nvCxnSpPr>
        <p:spPr>
          <a:xfrm flipV="1">
            <a:off x="3695700" y="3340100"/>
            <a:ext cx="1181100" cy="16891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a:extLst>
              <a:ext uri="{FF2B5EF4-FFF2-40B4-BE49-F238E27FC236}">
                <a16:creationId xmlns:a16="http://schemas.microsoft.com/office/drawing/2014/main" id="{BBBA504E-E83B-BDBF-2139-F251C4CEADE4}"/>
              </a:ext>
            </a:extLst>
          </p:cNvPr>
          <p:cNvCxnSpPr>
            <a:cxnSpLocks/>
          </p:cNvCxnSpPr>
          <p:nvPr/>
        </p:nvCxnSpPr>
        <p:spPr>
          <a:xfrm flipV="1">
            <a:off x="4409253" y="3335393"/>
            <a:ext cx="654983" cy="1693807"/>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1C03EDB2-03CF-768A-E7BE-215C8CF61BC7}"/>
              </a:ext>
            </a:extLst>
          </p:cNvPr>
          <p:cNvCxnSpPr/>
          <p:nvPr/>
        </p:nvCxnSpPr>
        <p:spPr>
          <a:xfrm flipV="1">
            <a:off x="4876800" y="2921000"/>
            <a:ext cx="635000" cy="21082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07BC32A1-71F2-20C1-04B3-A355CB9D1BC1}"/>
              </a:ext>
            </a:extLst>
          </p:cNvPr>
          <p:cNvCxnSpPr>
            <a:cxnSpLocks/>
          </p:cNvCxnSpPr>
          <p:nvPr/>
        </p:nvCxnSpPr>
        <p:spPr>
          <a:xfrm flipH="1" flipV="1">
            <a:off x="5607871" y="2120900"/>
            <a:ext cx="292922" cy="29337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1B1FB2B5-FC4A-BE68-9967-575C35B9856F}"/>
              </a:ext>
            </a:extLst>
          </p:cNvPr>
          <p:cNvCxnSpPr>
            <a:cxnSpLocks/>
          </p:cNvCxnSpPr>
          <p:nvPr/>
        </p:nvCxnSpPr>
        <p:spPr>
          <a:xfrm flipH="1" flipV="1">
            <a:off x="5795307" y="1866900"/>
            <a:ext cx="651586" cy="31877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DF21C349-964A-C689-B15D-6DA0A3290C7B}"/>
              </a:ext>
            </a:extLst>
          </p:cNvPr>
          <p:cNvCxnSpPr>
            <a:cxnSpLocks/>
          </p:cNvCxnSpPr>
          <p:nvPr/>
        </p:nvCxnSpPr>
        <p:spPr>
          <a:xfrm flipH="1" flipV="1">
            <a:off x="6444428" y="3210747"/>
            <a:ext cx="637465" cy="184385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BD8C46EE-8BC0-215B-7140-65F715E7C4C5}"/>
              </a:ext>
            </a:extLst>
          </p:cNvPr>
          <p:cNvCxnSpPr>
            <a:cxnSpLocks/>
          </p:cNvCxnSpPr>
          <p:nvPr/>
        </p:nvCxnSpPr>
        <p:spPr>
          <a:xfrm flipH="1" flipV="1">
            <a:off x="6763160" y="3210747"/>
            <a:ext cx="864833" cy="184385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9FB86AD6-CBFA-3771-8C63-32C1E7D69E4D}"/>
              </a:ext>
            </a:extLst>
          </p:cNvPr>
          <p:cNvCxnSpPr>
            <a:cxnSpLocks/>
          </p:cNvCxnSpPr>
          <p:nvPr/>
        </p:nvCxnSpPr>
        <p:spPr>
          <a:xfrm flipH="1" flipV="1">
            <a:off x="7198656" y="2501900"/>
            <a:ext cx="1251773" cy="25527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BB2B5788-62D9-41D5-7B53-08C0DB20B239}"/>
              </a:ext>
            </a:extLst>
          </p:cNvPr>
          <p:cNvCxnSpPr>
            <a:cxnSpLocks/>
          </p:cNvCxnSpPr>
          <p:nvPr/>
        </p:nvCxnSpPr>
        <p:spPr>
          <a:xfrm flipH="1" flipV="1">
            <a:off x="7335071" y="1866900"/>
            <a:ext cx="1661458" cy="318770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7" name="Rectangle: Rounded Corners 26">
            <a:extLst>
              <a:ext uri="{FF2B5EF4-FFF2-40B4-BE49-F238E27FC236}">
                <a16:creationId xmlns:a16="http://schemas.microsoft.com/office/drawing/2014/main" id="{54395776-2F37-CA83-BF59-DD780277040B}"/>
              </a:ext>
            </a:extLst>
          </p:cNvPr>
          <p:cNvSpPr/>
          <p:nvPr/>
        </p:nvSpPr>
        <p:spPr>
          <a:xfrm>
            <a:off x="10258206" y="5616737"/>
            <a:ext cx="1619915" cy="5519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Success</a:t>
            </a:r>
          </a:p>
        </p:txBody>
      </p:sp>
      <p:sp>
        <p:nvSpPr>
          <p:cNvPr id="28" name="Equals 27">
            <a:extLst>
              <a:ext uri="{FF2B5EF4-FFF2-40B4-BE49-F238E27FC236}">
                <a16:creationId xmlns:a16="http://schemas.microsoft.com/office/drawing/2014/main" id="{95BB8BB3-F226-6871-1189-C69380F7BEE1}"/>
              </a:ext>
            </a:extLst>
          </p:cNvPr>
          <p:cNvSpPr/>
          <p:nvPr/>
        </p:nvSpPr>
        <p:spPr>
          <a:xfrm>
            <a:off x="9698956" y="4978771"/>
            <a:ext cx="567771" cy="291356"/>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2" name="Rectangle: Rounded Corners 31">
            <a:extLst>
              <a:ext uri="{FF2B5EF4-FFF2-40B4-BE49-F238E27FC236}">
                <a16:creationId xmlns:a16="http://schemas.microsoft.com/office/drawing/2014/main" id="{5452BBA4-33C0-ED35-A825-E24DFA003579}"/>
              </a:ext>
            </a:extLst>
          </p:cNvPr>
          <p:cNvSpPr/>
          <p:nvPr/>
        </p:nvSpPr>
        <p:spPr>
          <a:xfrm>
            <a:off x="2586053" y="4827308"/>
            <a:ext cx="7112903" cy="55199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Tap, Tap, Tap, Tap, Tap, Tap, Tap, Tap, Tap,    Tap </a:t>
            </a:r>
          </a:p>
        </p:txBody>
      </p:sp>
      <p:sp>
        <p:nvSpPr>
          <p:cNvPr id="33" name="Rectangle: Rounded Corners 32">
            <a:extLst>
              <a:ext uri="{FF2B5EF4-FFF2-40B4-BE49-F238E27FC236}">
                <a16:creationId xmlns:a16="http://schemas.microsoft.com/office/drawing/2014/main" id="{73E28FCD-98F5-537D-FC73-BF0C06C6AB0F}"/>
              </a:ext>
            </a:extLst>
          </p:cNvPr>
          <p:cNvSpPr/>
          <p:nvPr/>
        </p:nvSpPr>
        <p:spPr>
          <a:xfrm>
            <a:off x="10266727" y="4848449"/>
            <a:ext cx="1619915" cy="55199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t>Fail</a:t>
            </a:r>
          </a:p>
        </p:txBody>
      </p:sp>
      <p:sp>
        <p:nvSpPr>
          <p:cNvPr id="34" name="Equals 33">
            <a:extLst>
              <a:ext uri="{FF2B5EF4-FFF2-40B4-BE49-F238E27FC236}">
                <a16:creationId xmlns:a16="http://schemas.microsoft.com/office/drawing/2014/main" id="{E5C4BD76-592B-8E8C-5298-36975954AAC2}"/>
              </a:ext>
            </a:extLst>
          </p:cNvPr>
          <p:cNvSpPr/>
          <p:nvPr/>
        </p:nvSpPr>
        <p:spPr>
          <a:xfrm>
            <a:off x="9694660" y="5749956"/>
            <a:ext cx="567771" cy="291356"/>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5" name="Rectangle 34">
            <a:extLst>
              <a:ext uri="{FF2B5EF4-FFF2-40B4-BE49-F238E27FC236}">
                <a16:creationId xmlns:a16="http://schemas.microsoft.com/office/drawing/2014/main" id="{CFDF85DA-538F-D9E3-4D56-ABEB808131C1}"/>
              </a:ext>
            </a:extLst>
          </p:cNvPr>
          <p:cNvSpPr/>
          <p:nvPr/>
        </p:nvSpPr>
        <p:spPr>
          <a:xfrm>
            <a:off x="8666329" y="4823377"/>
            <a:ext cx="381000" cy="582044"/>
          </a:xfrm>
          <a:prstGeom prst="rect">
            <a:avLst/>
          </a:prstGeom>
          <a:noFill/>
          <a:ln w="38100">
            <a:solidFill>
              <a:srgbClr val="ED420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328537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lappy Bird - Review - YouTube">
            <a:extLst>
              <a:ext uri="{FF2B5EF4-FFF2-40B4-BE49-F238E27FC236}">
                <a16:creationId xmlns:a16="http://schemas.microsoft.com/office/drawing/2014/main" id="{FB4EFA97-5B7E-5008-037D-4B5F60F58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26289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EDBA3E75-45A3-733B-4B0B-FEC5FF54CE5B}"/>
              </a:ext>
            </a:extLst>
          </p:cNvPr>
          <p:cNvSpPr/>
          <p:nvPr/>
        </p:nvSpPr>
        <p:spPr>
          <a:xfrm>
            <a:off x="4667251" y="5029200"/>
            <a:ext cx="28575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Environment</a:t>
            </a:r>
          </a:p>
          <a:p>
            <a:pPr algn="ctr"/>
            <a:r>
              <a:rPr lang="en-US" dirty="0"/>
              <a:t>Game Environment</a:t>
            </a:r>
            <a:endParaRPr lang="en-US" sz="2000" dirty="0"/>
          </a:p>
        </p:txBody>
      </p:sp>
      <p:sp>
        <p:nvSpPr>
          <p:cNvPr id="6" name="Rectangle: Rounded Corners 5">
            <a:extLst>
              <a:ext uri="{FF2B5EF4-FFF2-40B4-BE49-F238E27FC236}">
                <a16:creationId xmlns:a16="http://schemas.microsoft.com/office/drawing/2014/main" id="{3B92963D-5721-26E6-8DAF-CD14E6E608FE}"/>
              </a:ext>
            </a:extLst>
          </p:cNvPr>
          <p:cNvSpPr/>
          <p:nvPr/>
        </p:nvSpPr>
        <p:spPr>
          <a:xfrm>
            <a:off x="4667250" y="1297858"/>
            <a:ext cx="2857500" cy="9881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a:t>Agent</a:t>
            </a:r>
          </a:p>
          <a:p>
            <a:pPr algn="ctr"/>
            <a:r>
              <a:rPr lang="en-US" dirty="0"/>
              <a:t>Bird</a:t>
            </a:r>
            <a:endParaRPr lang="en-US" sz="2800" dirty="0"/>
          </a:p>
        </p:txBody>
      </p:sp>
      <p:cxnSp>
        <p:nvCxnSpPr>
          <p:cNvPr id="15" name="Straight Connector 14">
            <a:extLst>
              <a:ext uri="{FF2B5EF4-FFF2-40B4-BE49-F238E27FC236}">
                <a16:creationId xmlns:a16="http://schemas.microsoft.com/office/drawing/2014/main" id="{C13A3876-6CAC-1873-AD92-0CDE7BE63537}"/>
              </a:ext>
            </a:extLst>
          </p:cNvPr>
          <p:cNvCxnSpPr>
            <a:cxnSpLocks/>
            <a:stCxn id="6" idx="3"/>
          </p:cNvCxnSpPr>
          <p:nvPr/>
        </p:nvCxnSpPr>
        <p:spPr>
          <a:xfrm>
            <a:off x="7524750" y="1791929"/>
            <a:ext cx="182572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2CDE19-D465-D3E3-ABD1-EC71A05B674E}"/>
              </a:ext>
            </a:extLst>
          </p:cNvPr>
          <p:cNvCxnSpPr>
            <a:cxnSpLocks/>
          </p:cNvCxnSpPr>
          <p:nvPr/>
        </p:nvCxnSpPr>
        <p:spPr>
          <a:xfrm>
            <a:off x="9350477" y="1791929"/>
            <a:ext cx="0" cy="37239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55E87CE-A9B7-B1D7-EFF5-71D7C1617AD9}"/>
              </a:ext>
            </a:extLst>
          </p:cNvPr>
          <p:cNvCxnSpPr>
            <a:cxnSpLocks/>
          </p:cNvCxnSpPr>
          <p:nvPr/>
        </p:nvCxnSpPr>
        <p:spPr>
          <a:xfrm flipH="1">
            <a:off x="7524750" y="5515897"/>
            <a:ext cx="182572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B58DF5-3BD2-201F-4D37-9ABF895A5F5C}"/>
              </a:ext>
            </a:extLst>
          </p:cNvPr>
          <p:cNvCxnSpPr>
            <a:cxnSpLocks/>
          </p:cNvCxnSpPr>
          <p:nvPr/>
        </p:nvCxnSpPr>
        <p:spPr>
          <a:xfrm>
            <a:off x="2000250" y="5733026"/>
            <a:ext cx="2667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9E7604-66F7-1FAB-903B-56D3828858B7}"/>
              </a:ext>
            </a:extLst>
          </p:cNvPr>
          <p:cNvCxnSpPr>
            <a:cxnSpLocks/>
          </p:cNvCxnSpPr>
          <p:nvPr/>
        </p:nvCxnSpPr>
        <p:spPr>
          <a:xfrm>
            <a:off x="2000250" y="1550629"/>
            <a:ext cx="0" cy="418239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079A7A-1859-1B10-3D2E-BDA2A0CB8F9B}"/>
              </a:ext>
            </a:extLst>
          </p:cNvPr>
          <p:cNvCxnSpPr>
            <a:cxnSpLocks/>
          </p:cNvCxnSpPr>
          <p:nvPr/>
        </p:nvCxnSpPr>
        <p:spPr>
          <a:xfrm>
            <a:off x="2000250" y="1550629"/>
            <a:ext cx="2667000" cy="0"/>
          </a:xfrm>
          <a:prstGeom prst="line">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0D824A-A7BE-11DF-6798-051316CB1767}"/>
              </a:ext>
            </a:extLst>
          </p:cNvPr>
          <p:cNvCxnSpPr>
            <a:cxnSpLocks/>
          </p:cNvCxnSpPr>
          <p:nvPr/>
        </p:nvCxnSpPr>
        <p:spPr>
          <a:xfrm>
            <a:off x="2489200" y="5352026"/>
            <a:ext cx="21780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BCA47B-E914-53B6-78BE-182D3FBE5A60}"/>
              </a:ext>
            </a:extLst>
          </p:cNvPr>
          <p:cNvCxnSpPr>
            <a:cxnSpLocks/>
          </p:cNvCxnSpPr>
          <p:nvPr/>
        </p:nvCxnSpPr>
        <p:spPr>
          <a:xfrm>
            <a:off x="2489200" y="2007829"/>
            <a:ext cx="0" cy="33441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1863AE-C2D6-2DF9-373B-CBE0EBFFD7D3}"/>
              </a:ext>
            </a:extLst>
          </p:cNvPr>
          <p:cNvCxnSpPr>
            <a:cxnSpLocks/>
          </p:cNvCxnSpPr>
          <p:nvPr/>
        </p:nvCxnSpPr>
        <p:spPr>
          <a:xfrm>
            <a:off x="2489200" y="2007829"/>
            <a:ext cx="2178050"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6FED5F6-AB1C-BBDA-C304-5F7860108B12}"/>
              </a:ext>
            </a:extLst>
          </p:cNvPr>
          <p:cNvSpPr txBox="1"/>
          <p:nvPr/>
        </p:nvSpPr>
        <p:spPr>
          <a:xfrm>
            <a:off x="295488" y="3178719"/>
            <a:ext cx="1704762" cy="800219"/>
          </a:xfrm>
          <a:prstGeom prst="rect">
            <a:avLst/>
          </a:prstGeom>
          <a:noFill/>
        </p:spPr>
        <p:txBody>
          <a:bodyPr wrap="none" rtlCol="0">
            <a:spAutoFit/>
          </a:bodyPr>
          <a:lstStyle/>
          <a:p>
            <a:pPr algn="ctr"/>
            <a:r>
              <a:rPr lang="en-US" sz="2800" dirty="0"/>
              <a:t>State</a:t>
            </a:r>
          </a:p>
          <a:p>
            <a:pPr algn="ctr"/>
            <a:r>
              <a:rPr lang="en-US" dirty="0"/>
              <a:t>Current location</a:t>
            </a:r>
            <a:endParaRPr lang="en-US" sz="1600" dirty="0"/>
          </a:p>
        </p:txBody>
      </p:sp>
      <p:sp>
        <p:nvSpPr>
          <p:cNvPr id="45" name="TextBox 44">
            <a:extLst>
              <a:ext uri="{FF2B5EF4-FFF2-40B4-BE49-F238E27FC236}">
                <a16:creationId xmlns:a16="http://schemas.microsoft.com/office/drawing/2014/main" id="{06EB6656-ED11-64EE-908C-209F76485D51}"/>
              </a:ext>
            </a:extLst>
          </p:cNvPr>
          <p:cNvSpPr txBox="1"/>
          <p:nvPr/>
        </p:nvSpPr>
        <p:spPr>
          <a:xfrm>
            <a:off x="2552700" y="3317219"/>
            <a:ext cx="1579278" cy="1077218"/>
          </a:xfrm>
          <a:prstGeom prst="rect">
            <a:avLst/>
          </a:prstGeom>
          <a:noFill/>
        </p:spPr>
        <p:txBody>
          <a:bodyPr wrap="none" rtlCol="0">
            <a:spAutoFit/>
          </a:bodyPr>
          <a:lstStyle/>
          <a:p>
            <a:pPr algn="ctr"/>
            <a:r>
              <a:rPr lang="en-US" sz="2800" dirty="0"/>
              <a:t>Reward</a:t>
            </a:r>
          </a:p>
          <a:p>
            <a:pPr algn="ctr"/>
            <a:r>
              <a:rPr lang="en-US" dirty="0"/>
              <a:t>Points</a:t>
            </a:r>
          </a:p>
          <a:p>
            <a:pPr algn="ctr"/>
            <a:r>
              <a:rPr lang="en-US" dirty="0"/>
              <a:t>Winning Game</a:t>
            </a:r>
          </a:p>
        </p:txBody>
      </p:sp>
      <p:sp>
        <p:nvSpPr>
          <p:cNvPr id="46" name="TextBox 45">
            <a:extLst>
              <a:ext uri="{FF2B5EF4-FFF2-40B4-BE49-F238E27FC236}">
                <a16:creationId xmlns:a16="http://schemas.microsoft.com/office/drawing/2014/main" id="{795E31C0-A6E1-1458-1D44-E1434A661D72}"/>
              </a:ext>
            </a:extLst>
          </p:cNvPr>
          <p:cNvSpPr txBox="1"/>
          <p:nvPr/>
        </p:nvSpPr>
        <p:spPr>
          <a:xfrm>
            <a:off x="9581379" y="3302000"/>
            <a:ext cx="1125628" cy="800219"/>
          </a:xfrm>
          <a:prstGeom prst="rect">
            <a:avLst/>
          </a:prstGeom>
          <a:noFill/>
        </p:spPr>
        <p:txBody>
          <a:bodyPr wrap="none" rtlCol="0">
            <a:spAutoFit/>
          </a:bodyPr>
          <a:lstStyle/>
          <a:p>
            <a:pPr algn="ctr"/>
            <a:r>
              <a:rPr lang="en-US" sz="2800" dirty="0"/>
              <a:t>Action</a:t>
            </a:r>
          </a:p>
          <a:p>
            <a:pPr algn="ctr"/>
            <a:r>
              <a:rPr lang="en-US" dirty="0"/>
              <a:t>Flapping </a:t>
            </a:r>
          </a:p>
        </p:txBody>
      </p:sp>
    </p:spTree>
    <p:extLst>
      <p:ext uri="{BB962C8B-B14F-4D97-AF65-F5344CB8AC3E}">
        <p14:creationId xmlns:p14="http://schemas.microsoft.com/office/powerpoint/2010/main" val="90122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lappy Bird - Review - YouTube">
            <a:extLst>
              <a:ext uri="{FF2B5EF4-FFF2-40B4-BE49-F238E27FC236}">
                <a16:creationId xmlns:a16="http://schemas.microsoft.com/office/drawing/2014/main" id="{FB4EFA97-5B7E-5008-037D-4B5F60F58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2628900"/>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EDBA3E75-45A3-733B-4B0B-FEC5FF54CE5B}"/>
              </a:ext>
            </a:extLst>
          </p:cNvPr>
          <p:cNvSpPr/>
          <p:nvPr/>
        </p:nvSpPr>
        <p:spPr>
          <a:xfrm>
            <a:off x="4667251" y="5029200"/>
            <a:ext cx="28575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Environment</a:t>
            </a:r>
          </a:p>
          <a:p>
            <a:pPr algn="ctr"/>
            <a:r>
              <a:rPr lang="en-US" dirty="0"/>
              <a:t>Game Environment</a:t>
            </a:r>
            <a:endParaRPr lang="en-US" sz="2000" dirty="0"/>
          </a:p>
        </p:txBody>
      </p:sp>
      <p:sp>
        <p:nvSpPr>
          <p:cNvPr id="6" name="Rectangle: Rounded Corners 5">
            <a:extLst>
              <a:ext uri="{FF2B5EF4-FFF2-40B4-BE49-F238E27FC236}">
                <a16:creationId xmlns:a16="http://schemas.microsoft.com/office/drawing/2014/main" id="{3B92963D-5721-26E6-8DAF-CD14E6E608FE}"/>
              </a:ext>
            </a:extLst>
          </p:cNvPr>
          <p:cNvSpPr/>
          <p:nvPr/>
        </p:nvSpPr>
        <p:spPr>
          <a:xfrm>
            <a:off x="4667250" y="1297858"/>
            <a:ext cx="2857500" cy="98814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800" dirty="0"/>
              <a:t>Agent</a:t>
            </a:r>
          </a:p>
          <a:p>
            <a:pPr algn="ctr"/>
            <a:r>
              <a:rPr lang="en-US" dirty="0"/>
              <a:t>Bird</a:t>
            </a:r>
            <a:endParaRPr lang="en-US" sz="2800" dirty="0"/>
          </a:p>
        </p:txBody>
      </p:sp>
      <p:cxnSp>
        <p:nvCxnSpPr>
          <p:cNvPr id="15" name="Straight Connector 14">
            <a:extLst>
              <a:ext uri="{FF2B5EF4-FFF2-40B4-BE49-F238E27FC236}">
                <a16:creationId xmlns:a16="http://schemas.microsoft.com/office/drawing/2014/main" id="{C13A3876-6CAC-1873-AD92-0CDE7BE63537}"/>
              </a:ext>
            </a:extLst>
          </p:cNvPr>
          <p:cNvCxnSpPr>
            <a:cxnSpLocks/>
            <a:stCxn id="6" idx="3"/>
          </p:cNvCxnSpPr>
          <p:nvPr/>
        </p:nvCxnSpPr>
        <p:spPr>
          <a:xfrm>
            <a:off x="7524750" y="1791929"/>
            <a:ext cx="182572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62CDE19-D465-D3E3-ABD1-EC71A05B674E}"/>
              </a:ext>
            </a:extLst>
          </p:cNvPr>
          <p:cNvCxnSpPr>
            <a:cxnSpLocks/>
          </p:cNvCxnSpPr>
          <p:nvPr/>
        </p:nvCxnSpPr>
        <p:spPr>
          <a:xfrm>
            <a:off x="9350477" y="1791929"/>
            <a:ext cx="0" cy="372396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55E87CE-A9B7-B1D7-EFF5-71D7C1617AD9}"/>
              </a:ext>
            </a:extLst>
          </p:cNvPr>
          <p:cNvCxnSpPr>
            <a:cxnSpLocks/>
          </p:cNvCxnSpPr>
          <p:nvPr/>
        </p:nvCxnSpPr>
        <p:spPr>
          <a:xfrm flipH="1">
            <a:off x="7524750" y="5515897"/>
            <a:ext cx="182572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DB58DF5-3BD2-201F-4D37-9ABF895A5F5C}"/>
              </a:ext>
            </a:extLst>
          </p:cNvPr>
          <p:cNvCxnSpPr>
            <a:cxnSpLocks/>
          </p:cNvCxnSpPr>
          <p:nvPr/>
        </p:nvCxnSpPr>
        <p:spPr>
          <a:xfrm>
            <a:off x="2000250" y="5733026"/>
            <a:ext cx="2667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9E7604-66F7-1FAB-903B-56D3828858B7}"/>
              </a:ext>
            </a:extLst>
          </p:cNvPr>
          <p:cNvCxnSpPr>
            <a:cxnSpLocks/>
          </p:cNvCxnSpPr>
          <p:nvPr/>
        </p:nvCxnSpPr>
        <p:spPr>
          <a:xfrm>
            <a:off x="2000250" y="1550629"/>
            <a:ext cx="0" cy="418239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079A7A-1859-1B10-3D2E-BDA2A0CB8F9B}"/>
              </a:ext>
            </a:extLst>
          </p:cNvPr>
          <p:cNvCxnSpPr>
            <a:cxnSpLocks/>
          </p:cNvCxnSpPr>
          <p:nvPr/>
        </p:nvCxnSpPr>
        <p:spPr>
          <a:xfrm>
            <a:off x="2000250" y="1550629"/>
            <a:ext cx="2667000" cy="0"/>
          </a:xfrm>
          <a:prstGeom prst="line">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0D824A-A7BE-11DF-6798-051316CB1767}"/>
              </a:ext>
            </a:extLst>
          </p:cNvPr>
          <p:cNvCxnSpPr>
            <a:cxnSpLocks/>
          </p:cNvCxnSpPr>
          <p:nvPr/>
        </p:nvCxnSpPr>
        <p:spPr>
          <a:xfrm>
            <a:off x="2489200" y="5352026"/>
            <a:ext cx="217805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6BCA47B-E914-53B6-78BE-182D3FBE5A60}"/>
              </a:ext>
            </a:extLst>
          </p:cNvPr>
          <p:cNvCxnSpPr>
            <a:cxnSpLocks/>
          </p:cNvCxnSpPr>
          <p:nvPr/>
        </p:nvCxnSpPr>
        <p:spPr>
          <a:xfrm>
            <a:off x="2489200" y="2007829"/>
            <a:ext cx="0" cy="334419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1863AE-C2D6-2DF9-373B-CBE0EBFFD7D3}"/>
              </a:ext>
            </a:extLst>
          </p:cNvPr>
          <p:cNvCxnSpPr>
            <a:cxnSpLocks/>
          </p:cNvCxnSpPr>
          <p:nvPr/>
        </p:nvCxnSpPr>
        <p:spPr>
          <a:xfrm>
            <a:off x="2489200" y="2007829"/>
            <a:ext cx="2178050"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6FED5F6-AB1C-BBDA-C304-5F7860108B12}"/>
              </a:ext>
            </a:extLst>
          </p:cNvPr>
          <p:cNvSpPr txBox="1"/>
          <p:nvPr/>
        </p:nvSpPr>
        <p:spPr>
          <a:xfrm>
            <a:off x="295488" y="3178719"/>
            <a:ext cx="1704762" cy="800219"/>
          </a:xfrm>
          <a:prstGeom prst="rect">
            <a:avLst/>
          </a:prstGeom>
          <a:noFill/>
        </p:spPr>
        <p:txBody>
          <a:bodyPr wrap="none" rtlCol="0">
            <a:spAutoFit/>
          </a:bodyPr>
          <a:lstStyle/>
          <a:p>
            <a:pPr algn="ctr"/>
            <a:r>
              <a:rPr lang="en-US" sz="2800" dirty="0"/>
              <a:t>State</a:t>
            </a:r>
          </a:p>
          <a:p>
            <a:pPr algn="ctr"/>
            <a:r>
              <a:rPr lang="en-US" dirty="0"/>
              <a:t>Current location</a:t>
            </a:r>
            <a:endParaRPr lang="en-US" sz="1600" dirty="0"/>
          </a:p>
        </p:txBody>
      </p:sp>
      <p:sp>
        <p:nvSpPr>
          <p:cNvPr id="45" name="TextBox 44">
            <a:extLst>
              <a:ext uri="{FF2B5EF4-FFF2-40B4-BE49-F238E27FC236}">
                <a16:creationId xmlns:a16="http://schemas.microsoft.com/office/drawing/2014/main" id="{06EB6656-ED11-64EE-908C-209F76485D51}"/>
              </a:ext>
            </a:extLst>
          </p:cNvPr>
          <p:cNvSpPr txBox="1"/>
          <p:nvPr/>
        </p:nvSpPr>
        <p:spPr>
          <a:xfrm>
            <a:off x="2552700" y="3317219"/>
            <a:ext cx="1579278" cy="1077218"/>
          </a:xfrm>
          <a:prstGeom prst="rect">
            <a:avLst/>
          </a:prstGeom>
          <a:noFill/>
        </p:spPr>
        <p:txBody>
          <a:bodyPr wrap="none" rtlCol="0">
            <a:spAutoFit/>
          </a:bodyPr>
          <a:lstStyle/>
          <a:p>
            <a:pPr algn="ctr"/>
            <a:r>
              <a:rPr lang="en-US" sz="2800" dirty="0"/>
              <a:t>Reward</a:t>
            </a:r>
          </a:p>
          <a:p>
            <a:pPr algn="ctr"/>
            <a:r>
              <a:rPr lang="en-US" dirty="0"/>
              <a:t>Points</a:t>
            </a:r>
          </a:p>
          <a:p>
            <a:pPr algn="ctr"/>
            <a:r>
              <a:rPr lang="en-US" dirty="0"/>
              <a:t>Winning Game</a:t>
            </a:r>
          </a:p>
        </p:txBody>
      </p:sp>
      <p:sp>
        <p:nvSpPr>
          <p:cNvPr id="46" name="TextBox 45">
            <a:extLst>
              <a:ext uri="{FF2B5EF4-FFF2-40B4-BE49-F238E27FC236}">
                <a16:creationId xmlns:a16="http://schemas.microsoft.com/office/drawing/2014/main" id="{795E31C0-A6E1-1458-1D44-E1434A661D72}"/>
              </a:ext>
            </a:extLst>
          </p:cNvPr>
          <p:cNvSpPr txBox="1"/>
          <p:nvPr/>
        </p:nvSpPr>
        <p:spPr>
          <a:xfrm>
            <a:off x="9544254" y="3302000"/>
            <a:ext cx="1199880" cy="1077218"/>
          </a:xfrm>
          <a:prstGeom prst="rect">
            <a:avLst/>
          </a:prstGeom>
          <a:noFill/>
        </p:spPr>
        <p:txBody>
          <a:bodyPr wrap="none" rtlCol="0">
            <a:spAutoFit/>
          </a:bodyPr>
          <a:lstStyle/>
          <a:p>
            <a:pPr algn="ctr"/>
            <a:r>
              <a:rPr lang="en-US" sz="2800" dirty="0"/>
              <a:t>Action</a:t>
            </a:r>
          </a:p>
          <a:p>
            <a:pPr algn="ctr"/>
            <a:r>
              <a:rPr lang="en-US" dirty="0"/>
              <a:t>Flapping </a:t>
            </a:r>
          </a:p>
          <a:p>
            <a:pPr algn="ctr"/>
            <a:r>
              <a:rPr lang="en-US" dirty="0"/>
              <a:t>Tap button</a:t>
            </a:r>
            <a:endParaRPr lang="en-US" sz="2800" dirty="0"/>
          </a:p>
        </p:txBody>
      </p:sp>
      <p:sp>
        <p:nvSpPr>
          <p:cNvPr id="2" name="Rectangle: Rounded Corners 1">
            <a:extLst>
              <a:ext uri="{FF2B5EF4-FFF2-40B4-BE49-F238E27FC236}">
                <a16:creationId xmlns:a16="http://schemas.microsoft.com/office/drawing/2014/main" id="{7945094C-1F49-1D52-2FFC-8D8DE8998FC9}"/>
              </a:ext>
            </a:extLst>
          </p:cNvPr>
          <p:cNvSpPr/>
          <p:nvPr/>
        </p:nvSpPr>
        <p:spPr>
          <a:xfrm>
            <a:off x="1020200" y="416313"/>
            <a:ext cx="9342997" cy="62454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dirty="0"/>
              <a:t>Learning = Map Agent’s State to Next Action (</a:t>
            </a:r>
            <a:r>
              <a:rPr lang="en-US" sz="2800" u="sng" dirty="0"/>
              <a:t>Policy</a:t>
            </a:r>
            <a:r>
              <a:rPr lang="en-US" sz="2800" dirty="0"/>
              <a:t>)</a:t>
            </a:r>
          </a:p>
        </p:txBody>
      </p:sp>
    </p:spTree>
    <p:extLst>
      <p:ext uri="{BB962C8B-B14F-4D97-AF65-F5344CB8AC3E}">
        <p14:creationId xmlns:p14="http://schemas.microsoft.com/office/powerpoint/2010/main" val="194476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B8B730B-EF1E-1FB9-279A-EEC7A2074E88}"/>
              </a:ext>
            </a:extLst>
          </p:cNvPr>
          <p:cNvGraphicFramePr>
            <a:graphicFrameLocks noGrp="1"/>
          </p:cNvGraphicFramePr>
          <p:nvPr>
            <p:ph idx="1"/>
            <p:extLst>
              <p:ext uri="{D42A27DB-BD31-4B8C-83A1-F6EECF244321}">
                <p14:modId xmlns:p14="http://schemas.microsoft.com/office/powerpoint/2010/main" val="821431133"/>
              </p:ext>
            </p:extLst>
          </p:nvPr>
        </p:nvGraphicFramePr>
        <p:xfrm>
          <a:off x="838200" y="1825624"/>
          <a:ext cx="6324600" cy="4092575"/>
        </p:xfrm>
        <a:graphic>
          <a:graphicData uri="http://schemas.openxmlformats.org/drawingml/2006/table">
            <a:tbl>
              <a:tblPr firstRow="1" bandRow="1">
                <a:tableStyleId>{5940675A-B579-460E-94D1-54222C63F5DA}</a:tableStyleId>
              </a:tblPr>
              <a:tblGrid>
                <a:gridCol w="1264920">
                  <a:extLst>
                    <a:ext uri="{9D8B030D-6E8A-4147-A177-3AD203B41FA5}">
                      <a16:colId xmlns:a16="http://schemas.microsoft.com/office/drawing/2014/main" val="1073443615"/>
                    </a:ext>
                  </a:extLst>
                </a:gridCol>
                <a:gridCol w="1264920">
                  <a:extLst>
                    <a:ext uri="{9D8B030D-6E8A-4147-A177-3AD203B41FA5}">
                      <a16:colId xmlns:a16="http://schemas.microsoft.com/office/drawing/2014/main" val="1450718414"/>
                    </a:ext>
                  </a:extLst>
                </a:gridCol>
                <a:gridCol w="1264920">
                  <a:extLst>
                    <a:ext uri="{9D8B030D-6E8A-4147-A177-3AD203B41FA5}">
                      <a16:colId xmlns:a16="http://schemas.microsoft.com/office/drawing/2014/main" val="831432100"/>
                    </a:ext>
                  </a:extLst>
                </a:gridCol>
                <a:gridCol w="1264920">
                  <a:extLst>
                    <a:ext uri="{9D8B030D-6E8A-4147-A177-3AD203B41FA5}">
                      <a16:colId xmlns:a16="http://schemas.microsoft.com/office/drawing/2014/main" val="3365690078"/>
                    </a:ext>
                  </a:extLst>
                </a:gridCol>
                <a:gridCol w="1264920">
                  <a:extLst>
                    <a:ext uri="{9D8B030D-6E8A-4147-A177-3AD203B41FA5}">
                      <a16:colId xmlns:a16="http://schemas.microsoft.com/office/drawing/2014/main" val="1530753111"/>
                    </a:ext>
                  </a:extLst>
                </a:gridCol>
              </a:tblGrid>
              <a:tr h="818515">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822849991"/>
                  </a:ext>
                </a:extLst>
              </a:tr>
              <a:tr h="818515">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695255866"/>
                  </a:ext>
                </a:extLst>
              </a:tr>
              <a:tr h="818515">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3547360926"/>
                  </a:ext>
                </a:extLst>
              </a:tr>
              <a:tr h="818515">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extLst>
                  <a:ext uri="{0D108BD9-81ED-4DB2-BD59-A6C34878D82A}">
                    <a16:rowId xmlns:a16="http://schemas.microsoft.com/office/drawing/2014/main" val="3885059031"/>
                  </a:ext>
                </a:extLst>
              </a:tr>
              <a:tr h="818515">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426855777"/>
                  </a:ext>
                </a:extLst>
              </a:tr>
            </a:tbl>
          </a:graphicData>
        </a:graphic>
      </p:graphicFrame>
      <p:pic>
        <p:nvPicPr>
          <p:cNvPr id="6" name="Picture 5">
            <a:extLst>
              <a:ext uri="{FF2B5EF4-FFF2-40B4-BE49-F238E27FC236}">
                <a16:creationId xmlns:a16="http://schemas.microsoft.com/office/drawing/2014/main" id="{0137DEE8-612C-300A-9668-401BCBEF4B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805960" y="3494931"/>
            <a:ext cx="1005280" cy="753959"/>
          </a:xfrm>
          <a:prstGeom prst="rect">
            <a:avLst/>
          </a:prstGeom>
        </p:spPr>
      </p:pic>
      <p:pic>
        <p:nvPicPr>
          <p:cNvPr id="9" name="Picture 8">
            <a:extLst>
              <a:ext uri="{FF2B5EF4-FFF2-40B4-BE49-F238E27FC236}">
                <a16:creationId xmlns:a16="http://schemas.microsoft.com/office/drawing/2014/main" id="{98B0487B-F7C0-CD01-4C7E-FF11950EAAC4}"/>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241148" y="4301252"/>
            <a:ext cx="1021185" cy="765888"/>
          </a:xfrm>
          <a:prstGeom prst="rect">
            <a:avLst/>
          </a:prstGeom>
        </p:spPr>
      </p:pic>
      <p:sp>
        <p:nvSpPr>
          <p:cNvPr id="11" name="TextBox 10">
            <a:extLst>
              <a:ext uri="{FF2B5EF4-FFF2-40B4-BE49-F238E27FC236}">
                <a16:creationId xmlns:a16="http://schemas.microsoft.com/office/drawing/2014/main" id="{AF8AAA5E-BD80-1D06-FDD1-8612401C735E}"/>
              </a:ext>
            </a:extLst>
          </p:cNvPr>
          <p:cNvSpPr txBox="1"/>
          <p:nvPr/>
        </p:nvSpPr>
        <p:spPr>
          <a:xfrm>
            <a:off x="7848600" y="400050"/>
            <a:ext cx="4095750" cy="2677656"/>
          </a:xfrm>
          <a:prstGeom prst="rect">
            <a:avLst/>
          </a:prstGeom>
          <a:noFill/>
        </p:spPr>
        <p:txBody>
          <a:bodyPr wrap="square" rtlCol="0">
            <a:spAutoFit/>
          </a:bodyPr>
          <a:lstStyle/>
          <a:p>
            <a:pPr algn="l"/>
            <a:r>
              <a:rPr lang="en-US" sz="2800" dirty="0"/>
              <a:t>Action</a:t>
            </a:r>
          </a:p>
          <a:p>
            <a:pPr marL="457200" indent="-457200" algn="l">
              <a:buFont typeface="Arial" panose="020B0604020202020204" pitchFamily="34" charset="0"/>
              <a:buChar char="•"/>
            </a:pPr>
            <a:r>
              <a:rPr lang="en-US" sz="2800" dirty="0"/>
              <a:t>U, D, L, R (one step)</a:t>
            </a:r>
          </a:p>
          <a:p>
            <a:pPr algn="l"/>
            <a:r>
              <a:rPr lang="en-US" sz="2800" dirty="0"/>
              <a:t>State</a:t>
            </a:r>
          </a:p>
          <a:p>
            <a:pPr marL="457200" indent="-457200" algn="l">
              <a:buFont typeface="Arial" panose="020B0604020202020204" pitchFamily="34" charset="0"/>
              <a:buChar char="•"/>
            </a:pPr>
            <a:r>
              <a:rPr lang="en-US" sz="2800" dirty="0"/>
              <a:t>Current loc = (D2)</a:t>
            </a:r>
          </a:p>
          <a:p>
            <a:pPr marL="457200" indent="-457200" algn="l">
              <a:buFont typeface="Arial" panose="020B0604020202020204" pitchFamily="34" charset="0"/>
              <a:buChar char="•"/>
            </a:pPr>
            <a:r>
              <a:rPr lang="en-US" sz="2800" dirty="0"/>
              <a:t>Prev loc = (D1)</a:t>
            </a:r>
          </a:p>
          <a:p>
            <a:pPr marL="457200" indent="-457200" algn="l">
              <a:buFont typeface="Arial" panose="020B0604020202020204" pitchFamily="34" charset="0"/>
              <a:buChar char="•"/>
            </a:pPr>
            <a:endParaRPr lang="en-US" sz="2800" dirty="0"/>
          </a:p>
        </p:txBody>
      </p:sp>
      <p:sp>
        <p:nvSpPr>
          <p:cNvPr id="12" name="TextBox 11">
            <a:extLst>
              <a:ext uri="{FF2B5EF4-FFF2-40B4-BE49-F238E27FC236}">
                <a16:creationId xmlns:a16="http://schemas.microsoft.com/office/drawing/2014/main" id="{67E549A9-4DDB-D8C1-AE18-2D94D445BD10}"/>
              </a:ext>
            </a:extLst>
          </p:cNvPr>
          <p:cNvSpPr txBox="1"/>
          <p:nvPr/>
        </p:nvSpPr>
        <p:spPr>
          <a:xfrm>
            <a:off x="838200" y="1314450"/>
            <a:ext cx="6324600" cy="523220"/>
          </a:xfrm>
          <a:prstGeom prst="rect">
            <a:avLst/>
          </a:prstGeom>
          <a:noFill/>
        </p:spPr>
        <p:txBody>
          <a:bodyPr wrap="square" rtlCol="0">
            <a:spAutoFit/>
          </a:bodyPr>
          <a:lstStyle/>
          <a:p>
            <a:pPr algn="l"/>
            <a:r>
              <a:rPr lang="en-US" sz="2800" dirty="0"/>
              <a:t>1				2		  3			  4			5</a:t>
            </a:r>
          </a:p>
        </p:txBody>
      </p:sp>
      <p:sp>
        <p:nvSpPr>
          <p:cNvPr id="13" name="TextBox 12">
            <a:extLst>
              <a:ext uri="{FF2B5EF4-FFF2-40B4-BE49-F238E27FC236}">
                <a16:creationId xmlns:a16="http://schemas.microsoft.com/office/drawing/2014/main" id="{C78D7D08-5EC6-F357-9431-176804BF4998}"/>
              </a:ext>
            </a:extLst>
          </p:cNvPr>
          <p:cNvSpPr txBox="1"/>
          <p:nvPr/>
        </p:nvSpPr>
        <p:spPr>
          <a:xfrm>
            <a:off x="247650" y="1825622"/>
            <a:ext cx="590550" cy="3970318"/>
          </a:xfrm>
          <a:prstGeom prst="rect">
            <a:avLst/>
          </a:prstGeom>
          <a:noFill/>
        </p:spPr>
        <p:txBody>
          <a:bodyPr wrap="square" rtlCol="0">
            <a:spAutoFit/>
          </a:bodyPr>
          <a:lstStyle/>
          <a:p>
            <a:pPr algn="l"/>
            <a:r>
              <a:rPr lang="en-US" sz="2800" dirty="0"/>
              <a:t>A</a:t>
            </a:r>
          </a:p>
          <a:p>
            <a:pPr algn="l"/>
            <a:endParaRPr lang="en-US" sz="2800" dirty="0"/>
          </a:p>
          <a:p>
            <a:pPr algn="l"/>
            <a:r>
              <a:rPr lang="en-US" sz="2800" dirty="0"/>
              <a:t>B</a:t>
            </a:r>
          </a:p>
          <a:p>
            <a:pPr algn="l"/>
            <a:endParaRPr lang="en-US" sz="2800" dirty="0"/>
          </a:p>
          <a:p>
            <a:pPr algn="l"/>
            <a:r>
              <a:rPr lang="en-US" sz="2800" dirty="0"/>
              <a:t>C</a:t>
            </a:r>
          </a:p>
          <a:p>
            <a:pPr algn="l"/>
            <a:endParaRPr lang="en-US" sz="2800" dirty="0"/>
          </a:p>
          <a:p>
            <a:pPr algn="l"/>
            <a:r>
              <a:rPr lang="en-US" sz="2800" dirty="0"/>
              <a:t>D</a:t>
            </a:r>
          </a:p>
          <a:p>
            <a:pPr algn="l"/>
            <a:endParaRPr lang="en-US" sz="2800" dirty="0"/>
          </a:p>
          <a:p>
            <a:pPr algn="l"/>
            <a:r>
              <a:rPr lang="en-US" sz="2800" dirty="0"/>
              <a:t>E</a:t>
            </a:r>
          </a:p>
        </p:txBody>
      </p:sp>
    </p:spTree>
    <p:extLst>
      <p:ext uri="{BB962C8B-B14F-4D97-AF65-F5344CB8AC3E}">
        <p14:creationId xmlns:p14="http://schemas.microsoft.com/office/powerpoint/2010/main" val="11160464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800" dirty="0" smtClean="0"/>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2800" dirty="0" smtClean="0"/>
        </a:defPPr>
      </a:lstStyle>
    </a:txDef>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3728</TotalTime>
  <Words>2056</Words>
  <Application>Microsoft Office PowerPoint</Application>
  <PresentationFormat>Widescreen</PresentationFormat>
  <Paragraphs>195</Paragraphs>
  <Slides>16</Slides>
  <Notes>16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Reinforcement Learning</vt:lpstr>
      <vt:lpstr>Supervised Learning</vt:lpstr>
      <vt:lpstr>Reinforcement Learning</vt:lpstr>
      <vt:lpstr>Why Reinforcement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Robotic Arm RL Example</vt:lpstr>
      <vt:lpstr>Local Minima</vt:lpstr>
      <vt:lpstr>Types of RL Algorithms</vt:lpstr>
      <vt:lpstr>Summary</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65</cp:revision>
  <dcterms:created xsi:type="dcterms:W3CDTF">2022-11-02T14:37:43Z</dcterms:created>
  <dcterms:modified xsi:type="dcterms:W3CDTF">2023-09-11T18:40:57Z</dcterms:modified>
</cp:coreProperties>
</file>