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9" r:id="rId4"/>
    <p:sldId id="260" r:id="rId5"/>
    <p:sldId id="261" r:id="rId6"/>
    <p:sldId id="258" r:id="rId7"/>
    <p:sldId id="295" r:id="rId8"/>
    <p:sldId id="262" r:id="rId9"/>
    <p:sldId id="263" r:id="rId10"/>
    <p:sldId id="264" r:id="rId11"/>
    <p:sldId id="266" r:id="rId12"/>
    <p:sldId id="270" r:id="rId13"/>
    <p:sldId id="293" r:id="rId14"/>
    <p:sldId id="267" r:id="rId15"/>
    <p:sldId id="268" r:id="rId16"/>
    <p:sldId id="271" r:id="rId17"/>
    <p:sldId id="294" r:id="rId18"/>
    <p:sldId id="265" r:id="rId19"/>
    <p:sldId id="279" r:id="rId20"/>
    <p:sldId id="280" r:id="rId21"/>
    <p:sldId id="272" r:id="rId22"/>
    <p:sldId id="273" r:id="rId23"/>
    <p:sldId id="274" r:id="rId24"/>
    <p:sldId id="276" r:id="rId25"/>
    <p:sldId id="278" r:id="rId26"/>
    <p:sldId id="277" r:id="rId27"/>
    <p:sldId id="281" r:id="rId28"/>
    <p:sldId id="282" r:id="rId29"/>
    <p:sldId id="283" r:id="rId30"/>
    <p:sldId id="284" r:id="rId31"/>
    <p:sldId id="285" r:id="rId32"/>
    <p:sldId id="286" r:id="rId33"/>
    <p:sldId id="287" r:id="rId34"/>
    <p:sldId id="291" r:id="rId35"/>
    <p:sldId id="288" r:id="rId36"/>
    <p:sldId id="289" r:id="rId37"/>
    <p:sldId id="290"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57"/>
            <p14:sldId id="259"/>
            <p14:sldId id="260"/>
            <p14:sldId id="261"/>
          </p14:sldIdLst>
        </p14:section>
        <p14:section name="Section2" id="{C4F29EE5-EDBB-420D-B49E-CCED390853B9}">
          <p14:sldIdLst>
            <p14:sldId id="258"/>
            <p14:sldId id="295"/>
            <p14:sldId id="262"/>
            <p14:sldId id="263"/>
            <p14:sldId id="264"/>
            <p14:sldId id="266"/>
            <p14:sldId id="270"/>
            <p14:sldId id="293"/>
            <p14:sldId id="267"/>
            <p14:sldId id="268"/>
            <p14:sldId id="271"/>
            <p14:sldId id="294"/>
            <p14:sldId id="265"/>
            <p14:sldId id="279"/>
            <p14:sldId id="280"/>
          </p14:sldIdLst>
        </p14:section>
        <p14:section name="Section 3" id="{C916A827-6DCA-4A27-AF8F-195029847A66}">
          <p14:sldIdLst>
            <p14:sldId id="272"/>
            <p14:sldId id="273"/>
            <p14:sldId id="274"/>
            <p14:sldId id="276"/>
            <p14:sldId id="278"/>
            <p14:sldId id="277"/>
            <p14:sldId id="281"/>
          </p14:sldIdLst>
        </p14:section>
        <p14:section name="Section 4" id="{C8A2ED5D-835B-41C7-8C21-D754B457ACE9}">
          <p14:sldIdLst>
            <p14:sldId id="282"/>
            <p14:sldId id="283"/>
            <p14:sldId id="284"/>
            <p14:sldId id="285"/>
            <p14:sldId id="286"/>
            <p14:sldId id="287"/>
            <p14:sldId id="291"/>
            <p14:sldId id="288"/>
            <p14:sldId id="289"/>
            <p14:sldId id="290"/>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86900" autoAdjust="0"/>
  </p:normalViewPr>
  <p:slideViewPr>
    <p:cSldViewPr snapToGrid="0">
      <p:cViewPr varScale="1">
        <p:scale>
          <a:sx n="102" d="100"/>
          <a:sy n="102" d="100"/>
        </p:scale>
        <p:origin x="1296"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5B1D064A-1E5A-46AB-85B4-AF63E378D344}"/>
    <pc:docChg chg="addSld delSld modSld delMainMaster delSection modSection">
      <pc:chgData name="Hiren Patel" userId="2304375fbe5c3cea" providerId="LiveId" clId="{5B1D064A-1E5A-46AB-85B4-AF63E378D344}" dt="2023-03-02T19:20:24.678" v="13" actId="20577"/>
      <pc:docMkLst>
        <pc:docMk/>
      </pc:docMkLst>
      <pc:sldChg chg="modSp mod modNotesTx">
        <pc:chgData name="Hiren Patel" userId="2304375fbe5c3cea" providerId="LiveId" clId="{5B1D064A-1E5A-46AB-85B4-AF63E378D344}" dt="2023-03-02T19:20:24.678" v="13" actId="20577"/>
        <pc:sldMkLst>
          <pc:docMk/>
          <pc:sldMk cId="479257844" sldId="256"/>
        </pc:sldMkLst>
        <pc:spChg chg="mod">
          <ac:chgData name="Hiren Patel" userId="2304375fbe5c3cea" providerId="LiveId" clId="{5B1D064A-1E5A-46AB-85B4-AF63E378D344}" dt="2023-03-02T19:20:16.108" v="9" actId="20577"/>
          <ac:spMkLst>
            <pc:docMk/>
            <pc:sldMk cId="479257844" sldId="256"/>
            <ac:spMk id="2" creationId="{00000000-0000-0000-0000-000000000000}"/>
          </ac:spMkLst>
        </pc:spChg>
        <pc:spChg chg="mod">
          <ac:chgData name="Hiren Patel" userId="2304375fbe5c3cea" providerId="LiveId" clId="{5B1D064A-1E5A-46AB-85B4-AF63E378D344}" dt="2023-03-02T19:20:24.678" v="13" actId="20577"/>
          <ac:spMkLst>
            <pc:docMk/>
            <pc:sldMk cId="479257844" sldId="256"/>
            <ac:spMk id="3" creationId="{00000000-0000-0000-0000-000000000000}"/>
          </ac:spMkLst>
        </pc:spChg>
      </pc:sldChg>
      <pc:sldChg chg="new">
        <pc:chgData name="Hiren Patel" userId="2304375fbe5c3cea" providerId="LiveId" clId="{5B1D064A-1E5A-46AB-85B4-AF63E378D344}" dt="2023-03-02T19:20:07.145" v="3" actId="680"/>
        <pc:sldMkLst>
          <pc:docMk/>
          <pc:sldMk cId="1988652338" sldId="257"/>
        </pc:sldMkLst>
      </pc:sldChg>
      <pc:sldChg chg="del">
        <pc:chgData name="Hiren Patel" userId="2304375fbe5c3cea" providerId="LiveId" clId="{5B1D064A-1E5A-46AB-85B4-AF63E378D344}" dt="2023-03-02T19:19:50.713" v="0" actId="47"/>
        <pc:sldMkLst>
          <pc:docMk/>
          <pc:sldMk cId="3291809231" sldId="287"/>
        </pc:sldMkLst>
      </pc:sldChg>
      <pc:sldChg chg="del">
        <pc:chgData name="Hiren Patel" userId="2304375fbe5c3cea" providerId="LiveId" clId="{5B1D064A-1E5A-46AB-85B4-AF63E378D344}" dt="2023-03-02T19:19:50.713" v="0" actId="47"/>
        <pc:sldMkLst>
          <pc:docMk/>
          <pc:sldMk cId="2013056978" sldId="290"/>
        </pc:sldMkLst>
      </pc:sldChg>
      <pc:sldChg chg="del">
        <pc:chgData name="Hiren Patel" userId="2304375fbe5c3cea" providerId="LiveId" clId="{5B1D064A-1E5A-46AB-85B4-AF63E378D344}" dt="2023-03-02T19:19:50.713" v="0" actId="47"/>
        <pc:sldMkLst>
          <pc:docMk/>
          <pc:sldMk cId="856225339" sldId="296"/>
        </pc:sldMkLst>
      </pc:sldChg>
      <pc:sldChg chg="del">
        <pc:chgData name="Hiren Patel" userId="2304375fbe5c3cea" providerId="LiveId" clId="{5B1D064A-1E5A-46AB-85B4-AF63E378D344}" dt="2023-03-02T19:19:50.713" v="0" actId="47"/>
        <pc:sldMkLst>
          <pc:docMk/>
          <pc:sldMk cId="606052675" sldId="297"/>
        </pc:sldMkLst>
      </pc:sldChg>
      <pc:sldChg chg="del">
        <pc:chgData name="Hiren Patel" userId="2304375fbe5c3cea" providerId="LiveId" clId="{5B1D064A-1E5A-46AB-85B4-AF63E378D344}" dt="2023-03-02T19:19:50.713" v="0" actId="47"/>
        <pc:sldMkLst>
          <pc:docMk/>
          <pc:sldMk cId="3919120454" sldId="299"/>
        </pc:sldMkLst>
      </pc:sldChg>
      <pc:sldChg chg="del">
        <pc:chgData name="Hiren Patel" userId="2304375fbe5c3cea" providerId="LiveId" clId="{5B1D064A-1E5A-46AB-85B4-AF63E378D344}" dt="2023-03-02T19:19:50.713" v="0" actId="47"/>
        <pc:sldMkLst>
          <pc:docMk/>
          <pc:sldMk cId="1480366089" sldId="300"/>
        </pc:sldMkLst>
      </pc:sldChg>
      <pc:sldChg chg="del">
        <pc:chgData name="Hiren Patel" userId="2304375fbe5c3cea" providerId="LiveId" clId="{5B1D064A-1E5A-46AB-85B4-AF63E378D344}" dt="2023-03-02T19:19:50.713" v="0" actId="47"/>
        <pc:sldMkLst>
          <pc:docMk/>
          <pc:sldMk cId="2883463791" sldId="307"/>
        </pc:sldMkLst>
      </pc:sldChg>
      <pc:sldChg chg="del">
        <pc:chgData name="Hiren Patel" userId="2304375fbe5c3cea" providerId="LiveId" clId="{5B1D064A-1E5A-46AB-85B4-AF63E378D344}" dt="2023-03-02T19:19:50.713" v="0" actId="47"/>
        <pc:sldMkLst>
          <pc:docMk/>
          <pc:sldMk cId="1921555700" sldId="309"/>
        </pc:sldMkLst>
      </pc:sldChg>
      <pc:sldChg chg="del">
        <pc:chgData name="Hiren Patel" userId="2304375fbe5c3cea" providerId="LiveId" clId="{5B1D064A-1E5A-46AB-85B4-AF63E378D344}" dt="2023-03-02T19:19:50.713" v="0" actId="47"/>
        <pc:sldMkLst>
          <pc:docMk/>
          <pc:sldMk cId="3961696516" sldId="310"/>
        </pc:sldMkLst>
      </pc:sldChg>
      <pc:sldChg chg="del">
        <pc:chgData name="Hiren Patel" userId="2304375fbe5c3cea" providerId="LiveId" clId="{5B1D064A-1E5A-46AB-85B4-AF63E378D344}" dt="2023-03-02T19:19:50.713" v="0" actId="47"/>
        <pc:sldMkLst>
          <pc:docMk/>
          <pc:sldMk cId="3677431613" sldId="311"/>
        </pc:sldMkLst>
      </pc:sldChg>
      <pc:sldChg chg="del">
        <pc:chgData name="Hiren Patel" userId="2304375fbe5c3cea" providerId="LiveId" clId="{5B1D064A-1E5A-46AB-85B4-AF63E378D344}" dt="2023-03-02T19:19:50.713" v="0" actId="47"/>
        <pc:sldMkLst>
          <pc:docMk/>
          <pc:sldMk cId="566063156" sldId="312"/>
        </pc:sldMkLst>
      </pc:sldChg>
      <pc:sldChg chg="del">
        <pc:chgData name="Hiren Patel" userId="2304375fbe5c3cea" providerId="LiveId" clId="{5B1D064A-1E5A-46AB-85B4-AF63E378D344}" dt="2023-03-02T19:19:50.713" v="0" actId="47"/>
        <pc:sldMkLst>
          <pc:docMk/>
          <pc:sldMk cId="458377904" sldId="313"/>
        </pc:sldMkLst>
      </pc:sldChg>
      <pc:sldChg chg="del">
        <pc:chgData name="Hiren Patel" userId="2304375fbe5c3cea" providerId="LiveId" clId="{5B1D064A-1E5A-46AB-85B4-AF63E378D344}" dt="2023-03-02T19:19:50.713" v="0" actId="47"/>
        <pc:sldMkLst>
          <pc:docMk/>
          <pc:sldMk cId="1375127555" sldId="314"/>
        </pc:sldMkLst>
      </pc:sldChg>
      <pc:sldChg chg="del">
        <pc:chgData name="Hiren Patel" userId="2304375fbe5c3cea" providerId="LiveId" clId="{5B1D064A-1E5A-46AB-85B4-AF63E378D344}" dt="2023-03-02T19:19:50.713" v="0" actId="47"/>
        <pc:sldMkLst>
          <pc:docMk/>
          <pc:sldMk cId="1708888438" sldId="315"/>
        </pc:sldMkLst>
      </pc:sldChg>
      <pc:sldChg chg="del">
        <pc:chgData name="Hiren Patel" userId="2304375fbe5c3cea" providerId="LiveId" clId="{5B1D064A-1E5A-46AB-85B4-AF63E378D344}" dt="2023-03-02T19:19:50.713" v="0" actId="47"/>
        <pc:sldMkLst>
          <pc:docMk/>
          <pc:sldMk cId="1827441304" sldId="317"/>
        </pc:sldMkLst>
      </pc:sldChg>
      <pc:sldChg chg="del">
        <pc:chgData name="Hiren Patel" userId="2304375fbe5c3cea" providerId="LiveId" clId="{5B1D064A-1E5A-46AB-85B4-AF63E378D344}" dt="2023-03-02T19:19:50.713" v="0" actId="47"/>
        <pc:sldMkLst>
          <pc:docMk/>
          <pc:sldMk cId="2110258369" sldId="318"/>
        </pc:sldMkLst>
      </pc:sldChg>
      <pc:sldChg chg="del">
        <pc:chgData name="Hiren Patel" userId="2304375fbe5c3cea" providerId="LiveId" clId="{5B1D064A-1E5A-46AB-85B4-AF63E378D344}" dt="2023-03-02T19:19:50.713" v="0" actId="47"/>
        <pc:sldMkLst>
          <pc:docMk/>
          <pc:sldMk cId="2311736394" sldId="319"/>
        </pc:sldMkLst>
      </pc:sldChg>
      <pc:sldChg chg="del">
        <pc:chgData name="Hiren Patel" userId="2304375fbe5c3cea" providerId="LiveId" clId="{5B1D064A-1E5A-46AB-85B4-AF63E378D344}" dt="2023-03-02T19:19:50.713" v="0" actId="47"/>
        <pc:sldMkLst>
          <pc:docMk/>
          <pc:sldMk cId="3589673207" sldId="320"/>
        </pc:sldMkLst>
      </pc:sldChg>
      <pc:sldChg chg="del">
        <pc:chgData name="Hiren Patel" userId="2304375fbe5c3cea" providerId="LiveId" clId="{5B1D064A-1E5A-46AB-85B4-AF63E378D344}" dt="2023-03-02T19:19:50.713" v="0" actId="47"/>
        <pc:sldMkLst>
          <pc:docMk/>
          <pc:sldMk cId="1624553922" sldId="321"/>
        </pc:sldMkLst>
      </pc:sldChg>
      <pc:sldChg chg="del">
        <pc:chgData name="Hiren Patel" userId="2304375fbe5c3cea" providerId="LiveId" clId="{5B1D064A-1E5A-46AB-85B4-AF63E378D344}" dt="2023-03-02T19:19:50.713" v="0" actId="47"/>
        <pc:sldMkLst>
          <pc:docMk/>
          <pc:sldMk cId="314771001" sldId="322"/>
        </pc:sldMkLst>
      </pc:sldChg>
      <pc:sldChg chg="del">
        <pc:chgData name="Hiren Patel" userId="2304375fbe5c3cea" providerId="LiveId" clId="{5B1D064A-1E5A-46AB-85B4-AF63E378D344}" dt="2023-03-02T19:19:50.713" v="0" actId="47"/>
        <pc:sldMkLst>
          <pc:docMk/>
          <pc:sldMk cId="3331484714" sldId="323"/>
        </pc:sldMkLst>
      </pc:sldChg>
      <pc:sldChg chg="del">
        <pc:chgData name="Hiren Patel" userId="2304375fbe5c3cea" providerId="LiveId" clId="{5B1D064A-1E5A-46AB-85B4-AF63E378D344}" dt="2023-03-02T19:19:50.713" v="0" actId="47"/>
        <pc:sldMkLst>
          <pc:docMk/>
          <pc:sldMk cId="958105663" sldId="324"/>
        </pc:sldMkLst>
      </pc:sldChg>
      <pc:sldChg chg="del">
        <pc:chgData name="Hiren Patel" userId="2304375fbe5c3cea" providerId="LiveId" clId="{5B1D064A-1E5A-46AB-85B4-AF63E378D344}" dt="2023-03-02T19:19:50.713" v="0" actId="47"/>
        <pc:sldMkLst>
          <pc:docMk/>
          <pc:sldMk cId="4116249890" sldId="325"/>
        </pc:sldMkLst>
      </pc:sldChg>
      <pc:sldChg chg="del">
        <pc:chgData name="Hiren Patel" userId="2304375fbe5c3cea" providerId="LiveId" clId="{5B1D064A-1E5A-46AB-85B4-AF63E378D344}" dt="2023-03-02T19:19:50.713" v="0" actId="47"/>
        <pc:sldMkLst>
          <pc:docMk/>
          <pc:sldMk cId="1987813077" sldId="326"/>
        </pc:sldMkLst>
      </pc:sldChg>
      <pc:sldChg chg="del">
        <pc:chgData name="Hiren Patel" userId="2304375fbe5c3cea" providerId="LiveId" clId="{5B1D064A-1E5A-46AB-85B4-AF63E378D344}" dt="2023-03-02T19:19:50.713" v="0" actId="47"/>
        <pc:sldMkLst>
          <pc:docMk/>
          <pc:sldMk cId="1543059321" sldId="327"/>
        </pc:sldMkLst>
      </pc:sldChg>
      <pc:sldChg chg="del">
        <pc:chgData name="Hiren Patel" userId="2304375fbe5c3cea" providerId="LiveId" clId="{5B1D064A-1E5A-46AB-85B4-AF63E378D344}" dt="2023-03-02T19:19:50.713" v="0" actId="47"/>
        <pc:sldMkLst>
          <pc:docMk/>
          <pc:sldMk cId="3972521009" sldId="328"/>
        </pc:sldMkLst>
      </pc:sldChg>
      <pc:sldChg chg="del">
        <pc:chgData name="Hiren Patel" userId="2304375fbe5c3cea" providerId="LiveId" clId="{5B1D064A-1E5A-46AB-85B4-AF63E378D344}" dt="2023-03-02T19:19:50.713" v="0" actId="47"/>
        <pc:sldMkLst>
          <pc:docMk/>
          <pc:sldMk cId="1177761221" sldId="329"/>
        </pc:sldMkLst>
      </pc:sldChg>
      <pc:sldChg chg="del">
        <pc:chgData name="Hiren Patel" userId="2304375fbe5c3cea" providerId="LiveId" clId="{5B1D064A-1E5A-46AB-85B4-AF63E378D344}" dt="2023-03-02T19:19:50.713" v="0" actId="47"/>
        <pc:sldMkLst>
          <pc:docMk/>
          <pc:sldMk cId="189182046" sldId="330"/>
        </pc:sldMkLst>
      </pc:sldChg>
      <pc:sldMasterChg chg="del delSldLayout">
        <pc:chgData name="Hiren Patel" userId="2304375fbe5c3cea" providerId="LiveId" clId="{5B1D064A-1E5A-46AB-85B4-AF63E378D344}" dt="2023-03-02T19:19:50.713" v="0" actId="47"/>
        <pc:sldMasterMkLst>
          <pc:docMk/>
          <pc:sldMasterMk cId="124003025" sldId="2147483672"/>
        </pc:sldMasterMkLst>
        <pc:sldLayoutChg chg="del">
          <pc:chgData name="Hiren Patel" userId="2304375fbe5c3cea" providerId="LiveId" clId="{5B1D064A-1E5A-46AB-85B4-AF63E378D344}" dt="2023-03-02T19:19:50.713" v="0" actId="47"/>
          <pc:sldLayoutMkLst>
            <pc:docMk/>
            <pc:sldMasterMk cId="124003025" sldId="2147483672"/>
            <pc:sldLayoutMk cId="487086463" sldId="2147483673"/>
          </pc:sldLayoutMkLst>
        </pc:sldLayoutChg>
        <pc:sldLayoutChg chg="del">
          <pc:chgData name="Hiren Patel" userId="2304375fbe5c3cea" providerId="LiveId" clId="{5B1D064A-1E5A-46AB-85B4-AF63E378D344}" dt="2023-03-02T19:19:50.713" v="0" actId="47"/>
          <pc:sldLayoutMkLst>
            <pc:docMk/>
            <pc:sldMasterMk cId="124003025" sldId="2147483672"/>
            <pc:sldLayoutMk cId="2679367118" sldId="2147483674"/>
          </pc:sldLayoutMkLst>
        </pc:sldLayoutChg>
        <pc:sldLayoutChg chg="del">
          <pc:chgData name="Hiren Patel" userId="2304375fbe5c3cea" providerId="LiveId" clId="{5B1D064A-1E5A-46AB-85B4-AF63E378D344}" dt="2023-03-02T19:19:50.713" v="0" actId="47"/>
          <pc:sldLayoutMkLst>
            <pc:docMk/>
            <pc:sldMasterMk cId="124003025" sldId="2147483672"/>
            <pc:sldLayoutMk cId="313188934" sldId="2147483675"/>
          </pc:sldLayoutMkLst>
        </pc:sldLayoutChg>
        <pc:sldLayoutChg chg="del">
          <pc:chgData name="Hiren Patel" userId="2304375fbe5c3cea" providerId="LiveId" clId="{5B1D064A-1E5A-46AB-85B4-AF63E378D344}" dt="2023-03-02T19:19:50.713" v="0" actId="47"/>
          <pc:sldLayoutMkLst>
            <pc:docMk/>
            <pc:sldMasterMk cId="124003025" sldId="2147483672"/>
            <pc:sldLayoutMk cId="52658460" sldId="2147483676"/>
          </pc:sldLayoutMkLst>
        </pc:sldLayoutChg>
        <pc:sldLayoutChg chg="del">
          <pc:chgData name="Hiren Patel" userId="2304375fbe5c3cea" providerId="LiveId" clId="{5B1D064A-1E5A-46AB-85B4-AF63E378D344}" dt="2023-03-02T19:19:50.713" v="0" actId="47"/>
          <pc:sldLayoutMkLst>
            <pc:docMk/>
            <pc:sldMasterMk cId="124003025" sldId="2147483672"/>
            <pc:sldLayoutMk cId="1739209494" sldId="2147483677"/>
          </pc:sldLayoutMkLst>
        </pc:sldLayoutChg>
        <pc:sldLayoutChg chg="del">
          <pc:chgData name="Hiren Patel" userId="2304375fbe5c3cea" providerId="LiveId" clId="{5B1D064A-1E5A-46AB-85B4-AF63E378D344}" dt="2023-03-02T19:19:50.713" v="0" actId="47"/>
          <pc:sldLayoutMkLst>
            <pc:docMk/>
            <pc:sldMasterMk cId="124003025" sldId="2147483672"/>
            <pc:sldLayoutMk cId="4220401132" sldId="2147483678"/>
          </pc:sldLayoutMkLst>
        </pc:sldLayoutChg>
        <pc:sldLayoutChg chg="del">
          <pc:chgData name="Hiren Patel" userId="2304375fbe5c3cea" providerId="LiveId" clId="{5B1D064A-1E5A-46AB-85B4-AF63E378D344}" dt="2023-03-02T19:19:50.713" v="0" actId="47"/>
          <pc:sldLayoutMkLst>
            <pc:docMk/>
            <pc:sldMasterMk cId="124003025" sldId="2147483672"/>
            <pc:sldLayoutMk cId="1559140735" sldId="2147483679"/>
          </pc:sldLayoutMkLst>
        </pc:sldLayoutChg>
        <pc:sldLayoutChg chg="del">
          <pc:chgData name="Hiren Patel" userId="2304375fbe5c3cea" providerId="LiveId" clId="{5B1D064A-1E5A-46AB-85B4-AF63E378D344}" dt="2023-03-02T19:19:50.713" v="0" actId="47"/>
          <pc:sldLayoutMkLst>
            <pc:docMk/>
            <pc:sldMasterMk cId="124003025" sldId="2147483672"/>
            <pc:sldLayoutMk cId="2768438797" sldId="2147483680"/>
          </pc:sldLayoutMkLst>
        </pc:sldLayoutChg>
        <pc:sldLayoutChg chg="del">
          <pc:chgData name="Hiren Patel" userId="2304375fbe5c3cea" providerId="LiveId" clId="{5B1D064A-1E5A-46AB-85B4-AF63E378D344}" dt="2023-03-02T19:19:50.713" v="0" actId="47"/>
          <pc:sldLayoutMkLst>
            <pc:docMk/>
            <pc:sldMasterMk cId="124003025" sldId="2147483672"/>
            <pc:sldLayoutMk cId="1004286775" sldId="2147483681"/>
          </pc:sldLayoutMkLst>
        </pc:sldLayoutChg>
        <pc:sldLayoutChg chg="del">
          <pc:chgData name="Hiren Patel" userId="2304375fbe5c3cea" providerId="LiveId" clId="{5B1D064A-1E5A-46AB-85B4-AF63E378D344}" dt="2023-03-02T19:19:50.713" v="0" actId="47"/>
          <pc:sldLayoutMkLst>
            <pc:docMk/>
            <pc:sldMasterMk cId="124003025" sldId="2147483672"/>
            <pc:sldLayoutMk cId="3679436094" sldId="2147483682"/>
          </pc:sldLayoutMkLst>
        </pc:sldLayoutChg>
        <pc:sldLayoutChg chg="del">
          <pc:chgData name="Hiren Patel" userId="2304375fbe5c3cea" providerId="LiveId" clId="{5B1D064A-1E5A-46AB-85B4-AF63E378D344}" dt="2023-03-02T19:19:50.713" v="0" actId="47"/>
          <pc:sldLayoutMkLst>
            <pc:docMk/>
            <pc:sldMasterMk cId="124003025" sldId="2147483672"/>
            <pc:sldLayoutMk cId="2983674964" sldId="2147483683"/>
          </pc:sldLayoutMkLst>
        </pc:sldLayoutChg>
      </pc:sldMasterChg>
    </pc:docChg>
  </pc:docChgLst>
  <pc:docChgLst>
    <pc:chgData name="Hiren Patel" userId="2304375fbe5c3cea" providerId="LiveId" clId="{E59060E0-8B63-4BF3-BF8C-6E35DF52FA42}"/>
    <pc:docChg chg="modSld">
      <pc:chgData name="Hiren Patel" userId="2304375fbe5c3cea" providerId="LiveId" clId="{E59060E0-8B63-4BF3-BF8C-6E35DF52FA42}" dt="2023-07-31T16:33:44.237" v="5" actId="20577"/>
      <pc:docMkLst>
        <pc:docMk/>
      </pc:docMkLst>
      <pc:sldChg chg="modSp mod">
        <pc:chgData name="Hiren Patel" userId="2304375fbe5c3cea" providerId="LiveId" clId="{E59060E0-8B63-4BF3-BF8C-6E35DF52FA42}" dt="2023-07-31T16:33:44.237" v="5" actId="20577"/>
        <pc:sldMkLst>
          <pc:docMk/>
          <pc:sldMk cId="479257844" sldId="256"/>
        </pc:sldMkLst>
        <pc:spChg chg="mod">
          <ac:chgData name="Hiren Patel" userId="2304375fbe5c3cea" providerId="LiveId" clId="{E59060E0-8B63-4BF3-BF8C-6E35DF52FA42}" dt="2023-07-31T16:33:44.237" v="5" actId="20577"/>
          <ac:spMkLst>
            <pc:docMk/>
            <pc:sldMk cId="479257844" sldId="256"/>
            <ac:spMk id="3" creationId="{00000000-0000-0000-0000-000000000000}"/>
          </ac:spMkLst>
        </pc:spChg>
      </pc:sldChg>
    </pc:docChg>
  </pc:docChgLst>
  <pc:docChgLst>
    <pc:chgData name="Hiren Patel" userId="2304375fbe5c3cea" providerId="LiveId" clId="{F6E8FB11-ED32-48AC-B8AD-A7C869A8E275}"/>
    <pc:docChg chg="undo custSel addSld modSld addSection delSection modSection">
      <pc:chgData name="Hiren Patel" userId="2304375fbe5c3cea" providerId="LiveId" clId="{F6E8FB11-ED32-48AC-B8AD-A7C869A8E275}" dt="2023-09-12T00:14:30.908" v="1314" actId="20577"/>
      <pc:docMkLst>
        <pc:docMk/>
      </pc:docMkLst>
      <pc:sldChg chg="addSp delSp modSp mod modNotesTx">
        <pc:chgData name="Hiren Patel" userId="2304375fbe5c3cea" providerId="LiveId" clId="{F6E8FB11-ED32-48AC-B8AD-A7C869A8E275}" dt="2023-09-12T00:13:52.678" v="1219" actId="20577"/>
        <pc:sldMkLst>
          <pc:docMk/>
          <pc:sldMk cId="1195281074" sldId="265"/>
        </pc:sldMkLst>
        <pc:spChg chg="add del mod">
          <ac:chgData name="Hiren Patel" userId="2304375fbe5c3cea" providerId="LiveId" clId="{F6E8FB11-ED32-48AC-B8AD-A7C869A8E275}" dt="2023-09-11T23:55:45.302" v="175" actId="14100"/>
          <ac:spMkLst>
            <pc:docMk/>
            <pc:sldMk cId="1195281074" sldId="265"/>
            <ac:spMk id="6" creationId="{C84C1ECF-1E1F-5A01-DBED-3EF002039980}"/>
          </ac:spMkLst>
        </pc:spChg>
        <pc:spChg chg="add del">
          <ac:chgData name="Hiren Patel" userId="2304375fbe5c3cea" providerId="LiveId" clId="{F6E8FB11-ED32-48AC-B8AD-A7C869A8E275}" dt="2023-09-11T23:53:31.522" v="157" actId="21"/>
          <ac:spMkLst>
            <pc:docMk/>
            <pc:sldMk cId="1195281074" sldId="265"/>
            <ac:spMk id="7" creationId="{04F38B3A-BE4C-A82A-28D6-D115F5508481}"/>
          </ac:spMkLst>
        </pc:spChg>
        <pc:picChg chg="add del mod">
          <ac:chgData name="Hiren Patel" userId="2304375fbe5c3cea" providerId="LiveId" clId="{F6E8FB11-ED32-48AC-B8AD-A7C869A8E275}" dt="2023-09-11T23:53:31.522" v="157" actId="21"/>
          <ac:picMkLst>
            <pc:docMk/>
            <pc:sldMk cId="1195281074" sldId="265"/>
            <ac:picMk id="5" creationId="{46FB33E2-218B-ABAB-49EE-B5026AE7D78D}"/>
          </ac:picMkLst>
        </pc:picChg>
      </pc:sldChg>
      <pc:sldChg chg="modNotesTx">
        <pc:chgData name="Hiren Patel" userId="2304375fbe5c3cea" providerId="LiveId" clId="{F6E8FB11-ED32-48AC-B8AD-A7C869A8E275}" dt="2023-09-12T00:14:30.908" v="1314" actId="20577"/>
        <pc:sldMkLst>
          <pc:docMk/>
          <pc:sldMk cId="1931963936" sldId="272"/>
        </pc:sldMkLst>
      </pc:sldChg>
      <pc:sldChg chg="addSp delSp modSp mod modNotesTx">
        <pc:chgData name="Hiren Patel" userId="2304375fbe5c3cea" providerId="LiveId" clId="{F6E8FB11-ED32-48AC-B8AD-A7C869A8E275}" dt="2023-09-11T23:58:57.286" v="570" actId="20577"/>
        <pc:sldMkLst>
          <pc:docMk/>
          <pc:sldMk cId="531573058" sldId="279"/>
        </pc:sldMkLst>
        <pc:spChg chg="add del mod">
          <ac:chgData name="Hiren Patel" userId="2304375fbe5c3cea" providerId="LiveId" clId="{F6E8FB11-ED32-48AC-B8AD-A7C869A8E275}" dt="2023-09-11T23:54:10.690" v="161"/>
          <ac:spMkLst>
            <pc:docMk/>
            <pc:sldMk cId="531573058" sldId="279"/>
            <ac:spMk id="5" creationId="{BADD5A91-1AFB-A816-915B-997AC8B5495A}"/>
          </ac:spMkLst>
        </pc:spChg>
        <pc:spChg chg="add del mod">
          <ac:chgData name="Hiren Patel" userId="2304375fbe5c3cea" providerId="LiveId" clId="{F6E8FB11-ED32-48AC-B8AD-A7C869A8E275}" dt="2023-09-11T23:54:10.690" v="161"/>
          <ac:spMkLst>
            <pc:docMk/>
            <pc:sldMk cId="531573058" sldId="279"/>
            <ac:spMk id="6" creationId="{3EE72C9C-073D-2D92-5838-52552D505431}"/>
          </ac:spMkLst>
        </pc:spChg>
        <pc:spChg chg="add mod">
          <ac:chgData name="Hiren Patel" userId="2304375fbe5c3cea" providerId="LiveId" clId="{F6E8FB11-ED32-48AC-B8AD-A7C869A8E275}" dt="2023-09-11T23:55:17.633" v="171" actId="14100"/>
          <ac:spMkLst>
            <pc:docMk/>
            <pc:sldMk cId="531573058" sldId="279"/>
            <ac:spMk id="8" creationId="{0D1ED67A-718F-B8C4-8D76-14C6BBEDBD21}"/>
          </ac:spMkLst>
        </pc:spChg>
        <pc:spChg chg="add mod">
          <ac:chgData name="Hiren Patel" userId="2304375fbe5c3cea" providerId="LiveId" clId="{F6E8FB11-ED32-48AC-B8AD-A7C869A8E275}" dt="2023-09-11T23:54:14.216" v="162"/>
          <ac:spMkLst>
            <pc:docMk/>
            <pc:sldMk cId="531573058" sldId="279"/>
            <ac:spMk id="9" creationId="{89118374-89B0-4EC0-9B91-0BE715A9582B}"/>
          </ac:spMkLst>
        </pc:spChg>
        <pc:picChg chg="add del mod">
          <ac:chgData name="Hiren Patel" userId="2304375fbe5c3cea" providerId="LiveId" clId="{F6E8FB11-ED32-48AC-B8AD-A7C869A8E275}" dt="2023-09-11T23:54:10.690" v="161"/>
          <ac:picMkLst>
            <pc:docMk/>
            <pc:sldMk cId="531573058" sldId="279"/>
            <ac:picMk id="4" creationId="{23A419AF-E532-50AE-CF0B-CB7311901B7F}"/>
          </ac:picMkLst>
        </pc:picChg>
        <pc:picChg chg="add mod">
          <ac:chgData name="Hiren Patel" userId="2304375fbe5c3cea" providerId="LiveId" clId="{F6E8FB11-ED32-48AC-B8AD-A7C869A8E275}" dt="2023-09-11T23:54:14.216" v="162"/>
          <ac:picMkLst>
            <pc:docMk/>
            <pc:sldMk cId="531573058" sldId="279"/>
            <ac:picMk id="7" creationId="{676274D5-2519-718C-0E3B-BDC7D6094CA3}"/>
          </ac:picMkLst>
        </pc:picChg>
      </pc:sldChg>
      <pc:sldChg chg="addSp delSp modSp mod modNotesTx">
        <pc:chgData name="Hiren Patel" userId="2304375fbe5c3cea" providerId="LiveId" clId="{F6E8FB11-ED32-48AC-B8AD-A7C869A8E275}" dt="2023-09-11T23:59:46.573" v="696" actId="20577"/>
        <pc:sldMkLst>
          <pc:docMk/>
          <pc:sldMk cId="1563129329" sldId="280"/>
        </pc:sldMkLst>
        <pc:spChg chg="add mod">
          <ac:chgData name="Hiren Patel" userId="2304375fbe5c3cea" providerId="LiveId" clId="{F6E8FB11-ED32-48AC-B8AD-A7C869A8E275}" dt="2023-09-11T23:55:05.874" v="169" actId="14100"/>
          <ac:spMkLst>
            <pc:docMk/>
            <pc:sldMk cId="1563129329" sldId="280"/>
            <ac:spMk id="6" creationId="{C53796AE-798D-E7A2-F074-DC393CE706B6}"/>
          </ac:spMkLst>
        </pc:spChg>
        <pc:spChg chg="add del mod">
          <ac:chgData name="Hiren Patel" userId="2304375fbe5c3cea" providerId="LiveId" clId="{F6E8FB11-ED32-48AC-B8AD-A7C869A8E275}" dt="2023-09-11T23:54:38.744" v="165" actId="478"/>
          <ac:spMkLst>
            <pc:docMk/>
            <pc:sldMk cId="1563129329" sldId="280"/>
            <ac:spMk id="7" creationId="{9CC877ED-F09F-7C45-C500-F2BA4A3BCA3C}"/>
          </ac:spMkLst>
        </pc:spChg>
        <pc:picChg chg="add mod">
          <ac:chgData name="Hiren Patel" userId="2304375fbe5c3cea" providerId="LiveId" clId="{F6E8FB11-ED32-48AC-B8AD-A7C869A8E275}" dt="2023-09-11T23:54:30.394" v="164"/>
          <ac:picMkLst>
            <pc:docMk/>
            <pc:sldMk cId="1563129329" sldId="280"/>
            <ac:picMk id="5" creationId="{DAF57A5A-7BBD-E276-9295-E623B93BC176}"/>
          </ac:picMkLst>
        </pc:picChg>
      </pc:sldChg>
      <pc:sldChg chg="modSp add mod modNotesTx">
        <pc:chgData name="Hiren Patel" userId="2304375fbe5c3cea" providerId="LiveId" clId="{F6E8FB11-ED32-48AC-B8AD-A7C869A8E275}" dt="2023-09-12T00:13:39.895" v="1218" actId="20577"/>
        <pc:sldMkLst>
          <pc:docMk/>
          <pc:sldMk cId="2950621298" sldId="294"/>
        </pc:sldMkLst>
        <pc:spChg chg="mod">
          <ac:chgData name="Hiren Patel" userId="2304375fbe5c3cea" providerId="LiveId" clId="{F6E8FB11-ED32-48AC-B8AD-A7C869A8E275}" dt="2023-09-12T00:11:50.765" v="719" actId="1036"/>
          <ac:spMkLst>
            <pc:docMk/>
            <pc:sldMk cId="2950621298" sldId="294"/>
            <ac:spMk id="7" creationId="{81118173-58FE-9C56-2C92-FD9317188010}"/>
          </ac:spMkLst>
        </pc:spChg>
      </pc:sldChg>
    </pc:docChg>
  </pc:docChgLst>
  <pc:docChgLst>
    <pc:chgData name="Hiren Patel" userId="2304375fbe5c3cea" providerId="LiveId" clId="{F3524B7E-67A1-4A40-B000-D14C8EC61EF9}"/>
    <pc:docChg chg="undo custSel addSld delSld modSld addSection delSection modSection">
      <pc:chgData name="Hiren Patel" userId="2304375fbe5c3cea" providerId="LiveId" clId="{F3524B7E-67A1-4A40-B000-D14C8EC61EF9}" dt="2023-09-19T13:28:19.040" v="37623" actId="20577"/>
      <pc:docMkLst>
        <pc:docMk/>
      </pc:docMkLst>
      <pc:sldChg chg="modSp mod modNotesTx">
        <pc:chgData name="Hiren Patel" userId="2304375fbe5c3cea" providerId="LiveId" clId="{F3524B7E-67A1-4A40-B000-D14C8EC61EF9}" dt="2023-09-19T13:28:19.040" v="37623" actId="20577"/>
        <pc:sldMkLst>
          <pc:docMk/>
          <pc:sldMk cId="479257844" sldId="256"/>
        </pc:sldMkLst>
        <pc:spChg chg="mod">
          <ac:chgData name="Hiren Patel" userId="2304375fbe5c3cea" providerId="LiveId" clId="{F3524B7E-67A1-4A40-B000-D14C8EC61EF9}" dt="2023-08-14T11:14:43.154" v="36" actId="20577"/>
          <ac:spMkLst>
            <pc:docMk/>
            <pc:sldMk cId="479257844" sldId="256"/>
            <ac:spMk id="2" creationId="{00000000-0000-0000-0000-000000000000}"/>
          </ac:spMkLst>
        </pc:spChg>
        <pc:spChg chg="mod">
          <ac:chgData name="Hiren Patel" userId="2304375fbe5c3cea" providerId="LiveId" clId="{F3524B7E-67A1-4A40-B000-D14C8EC61EF9}" dt="2023-09-19T13:28:19.040" v="37623" actId="20577"/>
          <ac:spMkLst>
            <pc:docMk/>
            <pc:sldMk cId="479257844" sldId="256"/>
            <ac:spMk id="3" creationId="{00000000-0000-0000-0000-000000000000}"/>
          </ac:spMkLst>
        </pc:spChg>
      </pc:sldChg>
      <pc:sldChg chg="addSp delSp modSp mod modNotesTx">
        <pc:chgData name="Hiren Patel" userId="2304375fbe5c3cea" providerId="LiveId" clId="{F3524B7E-67A1-4A40-B000-D14C8EC61EF9}" dt="2023-08-14T12:21:55.305" v="2827" actId="20577"/>
        <pc:sldMkLst>
          <pc:docMk/>
          <pc:sldMk cId="1988652338" sldId="257"/>
        </pc:sldMkLst>
        <pc:spChg chg="del mod">
          <ac:chgData name="Hiren Patel" userId="2304375fbe5c3cea" providerId="LiveId" clId="{F3524B7E-67A1-4A40-B000-D14C8EC61EF9}" dt="2023-08-14T11:19:14.974" v="315" actId="478"/>
          <ac:spMkLst>
            <pc:docMk/>
            <pc:sldMk cId="1988652338" sldId="257"/>
            <ac:spMk id="2" creationId="{BF592AB3-435C-5846-AAD0-115AED629458}"/>
          </ac:spMkLst>
        </pc:spChg>
        <pc:spChg chg="del">
          <ac:chgData name="Hiren Patel" userId="2304375fbe5c3cea" providerId="LiveId" clId="{F3524B7E-67A1-4A40-B000-D14C8EC61EF9}" dt="2023-08-14T11:19:14.974" v="315" actId="478"/>
          <ac:spMkLst>
            <pc:docMk/>
            <pc:sldMk cId="1988652338" sldId="257"/>
            <ac:spMk id="3" creationId="{362AE222-76E8-4C40-DBE5-9896DBF041D5}"/>
          </ac:spMkLst>
        </pc:spChg>
        <pc:spChg chg="add del">
          <ac:chgData name="Hiren Patel" userId="2304375fbe5c3cea" providerId="LiveId" clId="{F3524B7E-67A1-4A40-B000-D14C8EC61EF9}" dt="2023-08-14T11:19:17.253" v="317" actId="22"/>
          <ac:spMkLst>
            <pc:docMk/>
            <pc:sldMk cId="1988652338" sldId="257"/>
            <ac:spMk id="5" creationId="{AF24A17C-FAF5-7D8B-18E7-161A915D9C03}"/>
          </ac:spMkLst>
        </pc:spChg>
        <pc:spChg chg="add mod">
          <ac:chgData name="Hiren Patel" userId="2304375fbe5c3cea" providerId="LiveId" clId="{F3524B7E-67A1-4A40-B000-D14C8EC61EF9}" dt="2023-08-14T12:18:47.836" v="2215" actId="1076"/>
          <ac:spMkLst>
            <pc:docMk/>
            <pc:sldMk cId="1988652338" sldId="257"/>
            <ac:spMk id="6" creationId="{5E1CE9C3-B988-B32B-056D-6167EE2FCCDF}"/>
          </ac:spMkLst>
        </pc:spChg>
        <pc:spChg chg="add mod">
          <ac:chgData name="Hiren Patel" userId="2304375fbe5c3cea" providerId="LiveId" clId="{F3524B7E-67A1-4A40-B000-D14C8EC61EF9}" dt="2023-08-14T12:18:47.836" v="2215" actId="1076"/>
          <ac:spMkLst>
            <pc:docMk/>
            <pc:sldMk cId="1988652338" sldId="257"/>
            <ac:spMk id="7" creationId="{266F54B1-4696-E4C5-56CD-4B0BB1619F1F}"/>
          </ac:spMkLst>
        </pc:spChg>
        <pc:spChg chg="add mod">
          <ac:chgData name="Hiren Patel" userId="2304375fbe5c3cea" providerId="LiveId" clId="{F3524B7E-67A1-4A40-B000-D14C8EC61EF9}" dt="2023-08-14T12:18:47.836" v="2215" actId="1076"/>
          <ac:spMkLst>
            <pc:docMk/>
            <pc:sldMk cId="1988652338" sldId="257"/>
            <ac:spMk id="8" creationId="{303A1587-DA3F-F211-DB64-222FA59D8803}"/>
          </ac:spMkLst>
        </pc:spChg>
        <pc:spChg chg="add mod">
          <ac:chgData name="Hiren Patel" userId="2304375fbe5c3cea" providerId="LiveId" clId="{F3524B7E-67A1-4A40-B000-D14C8EC61EF9}" dt="2023-08-14T12:19:11.934" v="2236" actId="20577"/>
          <ac:spMkLst>
            <pc:docMk/>
            <pc:sldMk cId="1988652338" sldId="257"/>
            <ac:spMk id="9" creationId="{9C2FC292-2C8C-1516-DD6C-074303F3FCD6}"/>
          </ac:spMkLst>
        </pc:spChg>
        <pc:picChg chg="add mod">
          <ac:chgData name="Hiren Patel" userId="2304375fbe5c3cea" providerId="LiveId" clId="{F3524B7E-67A1-4A40-B000-D14C8EC61EF9}" dt="2023-08-14T12:18:47.836" v="2215" actId="1076"/>
          <ac:picMkLst>
            <pc:docMk/>
            <pc:sldMk cId="1988652338" sldId="257"/>
            <ac:picMk id="1026" creationId="{5B12AAF4-A30C-7B82-2BE1-3E5ADB42D5E8}"/>
          </ac:picMkLst>
        </pc:picChg>
        <pc:picChg chg="add mod">
          <ac:chgData name="Hiren Patel" userId="2304375fbe5c3cea" providerId="LiveId" clId="{F3524B7E-67A1-4A40-B000-D14C8EC61EF9}" dt="2023-08-14T12:18:47.836" v="2215" actId="1076"/>
          <ac:picMkLst>
            <pc:docMk/>
            <pc:sldMk cId="1988652338" sldId="257"/>
            <ac:picMk id="1028" creationId="{5EE844CF-30B4-3202-E10C-5747D06CD581}"/>
          </ac:picMkLst>
        </pc:picChg>
        <pc:picChg chg="add mod">
          <ac:chgData name="Hiren Patel" userId="2304375fbe5c3cea" providerId="LiveId" clId="{F3524B7E-67A1-4A40-B000-D14C8EC61EF9}" dt="2023-08-14T12:18:47.836" v="2215" actId="1076"/>
          <ac:picMkLst>
            <pc:docMk/>
            <pc:sldMk cId="1988652338" sldId="257"/>
            <ac:picMk id="1030" creationId="{711E7E0A-2D13-0936-7081-9297DF6EA44A}"/>
          </ac:picMkLst>
        </pc:picChg>
        <pc:picChg chg="add mod">
          <ac:chgData name="Hiren Patel" userId="2304375fbe5c3cea" providerId="LiveId" clId="{F3524B7E-67A1-4A40-B000-D14C8EC61EF9}" dt="2023-08-14T12:18:56.909" v="2216" actId="14100"/>
          <ac:picMkLst>
            <pc:docMk/>
            <pc:sldMk cId="1988652338" sldId="257"/>
            <ac:picMk id="1032" creationId="{DAD38361-8902-3457-1D64-2972D04BC61C}"/>
          </ac:picMkLst>
        </pc:picChg>
      </pc:sldChg>
      <pc:sldChg chg="addSp delSp modSp new mod modNotesTx">
        <pc:chgData name="Hiren Patel" userId="2304375fbe5c3cea" providerId="LiveId" clId="{F3524B7E-67A1-4A40-B000-D14C8EC61EF9}" dt="2023-09-12T13:02:16.802" v="36758" actId="20577"/>
        <pc:sldMkLst>
          <pc:docMk/>
          <pc:sldMk cId="1648916219" sldId="258"/>
        </pc:sldMkLst>
        <pc:spChg chg="mod">
          <ac:chgData name="Hiren Patel" userId="2304375fbe5c3cea" providerId="LiveId" clId="{F3524B7E-67A1-4A40-B000-D14C8EC61EF9}" dt="2023-08-14T12:22:15.473" v="2844" actId="20577"/>
          <ac:spMkLst>
            <pc:docMk/>
            <pc:sldMk cId="1648916219" sldId="258"/>
            <ac:spMk id="2" creationId="{B60AC55B-89F0-993E-42E5-9498B1D147F7}"/>
          </ac:spMkLst>
        </pc:spChg>
        <pc:spChg chg="del">
          <ac:chgData name="Hiren Patel" userId="2304375fbe5c3cea" providerId="LiveId" clId="{F3524B7E-67A1-4A40-B000-D14C8EC61EF9}" dt="2023-08-14T12:22:20.787" v="2845" actId="478"/>
          <ac:spMkLst>
            <pc:docMk/>
            <pc:sldMk cId="1648916219" sldId="258"/>
            <ac:spMk id="3" creationId="{592D2133-6CBD-56CD-1DC2-FE5F179C3FC1}"/>
          </ac:spMkLst>
        </pc:spChg>
        <pc:spChg chg="add mod">
          <ac:chgData name="Hiren Patel" userId="2304375fbe5c3cea" providerId="LiveId" clId="{F3524B7E-67A1-4A40-B000-D14C8EC61EF9}" dt="2023-08-15T12:02:21.834" v="21301" actId="17032"/>
          <ac:spMkLst>
            <pc:docMk/>
            <pc:sldMk cId="1648916219" sldId="258"/>
            <ac:spMk id="4" creationId="{BCF4AF49-A879-1AC0-01A3-9442DD6EF927}"/>
          </ac:spMkLst>
        </pc:spChg>
        <pc:spChg chg="add">
          <ac:chgData name="Hiren Patel" userId="2304375fbe5c3cea" providerId="LiveId" clId="{F3524B7E-67A1-4A40-B000-D14C8EC61EF9}" dt="2023-08-14T12:22:45.858" v="2862" actId="11529"/>
          <ac:spMkLst>
            <pc:docMk/>
            <pc:sldMk cId="1648916219" sldId="258"/>
            <ac:spMk id="5" creationId="{06712353-E5DF-2388-DDEE-BA11BD0F4AE3}"/>
          </ac:spMkLst>
        </pc:spChg>
        <pc:spChg chg="add mod">
          <ac:chgData name="Hiren Patel" userId="2304375fbe5c3cea" providerId="LiveId" clId="{F3524B7E-67A1-4A40-B000-D14C8EC61EF9}" dt="2023-08-15T12:02:21.834" v="21301" actId="17032"/>
          <ac:spMkLst>
            <pc:docMk/>
            <pc:sldMk cId="1648916219" sldId="258"/>
            <ac:spMk id="6" creationId="{D83C6B88-71C9-979F-E1A4-32B719BBAADC}"/>
          </ac:spMkLst>
        </pc:spChg>
        <pc:spChg chg="add del mod">
          <ac:chgData name="Hiren Patel" userId="2304375fbe5c3cea" providerId="LiveId" clId="{F3524B7E-67A1-4A40-B000-D14C8EC61EF9}" dt="2023-08-14T12:23:52.235" v="2919" actId="478"/>
          <ac:spMkLst>
            <pc:docMk/>
            <pc:sldMk cId="1648916219" sldId="258"/>
            <ac:spMk id="7" creationId="{FBE9E19F-1FD4-A0D5-CF98-CF3B774EAA86}"/>
          </ac:spMkLst>
        </pc:spChg>
        <pc:spChg chg="add mod">
          <ac:chgData name="Hiren Patel" userId="2304375fbe5c3cea" providerId="LiveId" clId="{F3524B7E-67A1-4A40-B000-D14C8EC61EF9}" dt="2023-08-14T12:27:11.175" v="2934" actId="14100"/>
          <ac:spMkLst>
            <pc:docMk/>
            <pc:sldMk cId="1648916219" sldId="258"/>
            <ac:spMk id="8" creationId="{34C3F6B5-1163-DBD4-EEF3-9CB8C1DD38EC}"/>
          </ac:spMkLst>
        </pc:spChg>
        <pc:spChg chg="add mod">
          <ac:chgData name="Hiren Patel" userId="2304375fbe5c3cea" providerId="LiveId" clId="{F3524B7E-67A1-4A40-B000-D14C8EC61EF9}" dt="2023-08-15T12:02:21.834" v="21301" actId="17032"/>
          <ac:spMkLst>
            <pc:docMk/>
            <pc:sldMk cId="1648916219" sldId="258"/>
            <ac:spMk id="9" creationId="{793B2434-31BB-6DDF-47E3-0564014935B0}"/>
          </ac:spMkLst>
        </pc:spChg>
        <pc:spChg chg="add mod">
          <ac:chgData name="Hiren Patel" userId="2304375fbe5c3cea" providerId="LiveId" clId="{F3524B7E-67A1-4A40-B000-D14C8EC61EF9}" dt="2023-08-14T12:27:43.353" v="2957" actId="688"/>
          <ac:spMkLst>
            <pc:docMk/>
            <pc:sldMk cId="1648916219" sldId="258"/>
            <ac:spMk id="10" creationId="{90D3B863-D93C-F3B0-C227-7F1956B84DD0}"/>
          </ac:spMkLst>
        </pc:spChg>
        <pc:spChg chg="add mod">
          <ac:chgData name="Hiren Patel" userId="2304375fbe5c3cea" providerId="LiveId" clId="{F3524B7E-67A1-4A40-B000-D14C8EC61EF9}" dt="2023-08-15T12:02:21.834" v="21301" actId="17032"/>
          <ac:spMkLst>
            <pc:docMk/>
            <pc:sldMk cId="1648916219" sldId="258"/>
            <ac:spMk id="11" creationId="{9A9A65FA-1A89-1055-6C57-DA0E266DB826}"/>
          </ac:spMkLst>
        </pc:spChg>
      </pc:sldChg>
      <pc:sldChg chg="addSp delSp modSp new mod modNotesTx">
        <pc:chgData name="Hiren Patel" userId="2304375fbe5c3cea" providerId="LiveId" clId="{F3524B7E-67A1-4A40-B000-D14C8EC61EF9}" dt="2023-08-14T12:43:55.467" v="4857" actId="20577"/>
        <pc:sldMkLst>
          <pc:docMk/>
          <pc:sldMk cId="3926009068" sldId="259"/>
        </pc:sldMkLst>
        <pc:spChg chg="mod">
          <ac:chgData name="Hiren Patel" userId="2304375fbe5c3cea" providerId="LiveId" clId="{F3524B7E-67A1-4A40-B000-D14C8EC61EF9}" dt="2023-08-14T12:33:07.514" v="3050" actId="20577"/>
          <ac:spMkLst>
            <pc:docMk/>
            <pc:sldMk cId="3926009068" sldId="259"/>
            <ac:spMk id="2" creationId="{8D9F0246-5D48-5517-40E2-AFF322339551}"/>
          </ac:spMkLst>
        </pc:spChg>
        <pc:spChg chg="del">
          <ac:chgData name="Hiren Patel" userId="2304375fbe5c3cea" providerId="LiveId" clId="{F3524B7E-67A1-4A40-B000-D14C8EC61EF9}" dt="2023-08-14T12:39:17.560" v="3932" actId="478"/>
          <ac:spMkLst>
            <pc:docMk/>
            <pc:sldMk cId="3926009068" sldId="259"/>
            <ac:spMk id="3" creationId="{FFB31230-E058-FA5D-B74E-58DF53E321ED}"/>
          </ac:spMkLst>
        </pc:spChg>
        <pc:spChg chg="add mod">
          <ac:chgData name="Hiren Patel" userId="2304375fbe5c3cea" providerId="LiveId" clId="{F3524B7E-67A1-4A40-B000-D14C8EC61EF9}" dt="2023-08-14T12:39:26.616" v="3944" actId="1036"/>
          <ac:spMkLst>
            <pc:docMk/>
            <pc:sldMk cId="3926009068" sldId="259"/>
            <ac:spMk id="16" creationId="{660B9875-1686-5CFD-8B09-79C0CEECEA7E}"/>
          </ac:spMkLst>
        </pc:spChg>
        <pc:picChg chg="add del mod">
          <ac:chgData name="Hiren Patel" userId="2304375fbe5c3cea" providerId="LiveId" clId="{F3524B7E-67A1-4A40-B000-D14C8EC61EF9}" dt="2023-08-14T12:31:04.636" v="2990" actId="478"/>
          <ac:picMkLst>
            <pc:docMk/>
            <pc:sldMk cId="3926009068" sldId="259"/>
            <ac:picMk id="5" creationId="{12E4636D-ACFE-926C-BAF9-3069B10DF773}"/>
          </ac:picMkLst>
        </pc:picChg>
        <pc:picChg chg="add del mod">
          <ac:chgData name="Hiren Patel" userId="2304375fbe5c3cea" providerId="LiveId" clId="{F3524B7E-67A1-4A40-B000-D14C8EC61EF9}" dt="2023-08-14T12:30:41.424" v="2989" actId="478"/>
          <ac:picMkLst>
            <pc:docMk/>
            <pc:sldMk cId="3926009068" sldId="259"/>
            <ac:picMk id="7" creationId="{784C6FB1-34BB-98B7-4242-D32AC13AB26A}"/>
          </ac:picMkLst>
        </pc:picChg>
        <pc:picChg chg="add mod">
          <ac:chgData name="Hiren Patel" userId="2304375fbe5c3cea" providerId="LiveId" clId="{F3524B7E-67A1-4A40-B000-D14C8EC61EF9}" dt="2023-08-14T12:38:50.302" v="3927" actId="14100"/>
          <ac:picMkLst>
            <pc:docMk/>
            <pc:sldMk cId="3926009068" sldId="259"/>
            <ac:picMk id="9" creationId="{93A5D73D-BA74-828C-7352-95DF09E9AE28}"/>
          </ac:picMkLst>
        </pc:picChg>
        <pc:picChg chg="add mod modCrop">
          <ac:chgData name="Hiren Patel" userId="2304375fbe5c3cea" providerId="LiveId" clId="{F3524B7E-67A1-4A40-B000-D14C8EC61EF9}" dt="2023-08-14T12:38:50.302" v="3927" actId="14100"/>
          <ac:picMkLst>
            <pc:docMk/>
            <pc:sldMk cId="3926009068" sldId="259"/>
            <ac:picMk id="11" creationId="{C03896D6-8D6E-10BC-8567-CCC0305E602C}"/>
          </ac:picMkLst>
        </pc:picChg>
        <pc:picChg chg="add mod">
          <ac:chgData name="Hiren Patel" userId="2304375fbe5c3cea" providerId="LiveId" clId="{F3524B7E-67A1-4A40-B000-D14C8EC61EF9}" dt="2023-08-14T12:38:50.302" v="3927" actId="14100"/>
          <ac:picMkLst>
            <pc:docMk/>
            <pc:sldMk cId="3926009068" sldId="259"/>
            <ac:picMk id="13" creationId="{80354AFC-67BE-B73C-90C4-8A005C337D9C}"/>
          </ac:picMkLst>
        </pc:picChg>
        <pc:picChg chg="add mod">
          <ac:chgData name="Hiren Patel" userId="2304375fbe5c3cea" providerId="LiveId" clId="{F3524B7E-67A1-4A40-B000-D14C8EC61EF9}" dt="2023-08-14T12:38:56.889" v="3928" actId="1076"/>
          <ac:picMkLst>
            <pc:docMk/>
            <pc:sldMk cId="3926009068" sldId="259"/>
            <ac:picMk id="15" creationId="{D62E408E-55DE-C829-17C2-981A337A25DA}"/>
          </ac:picMkLst>
        </pc:picChg>
      </pc:sldChg>
      <pc:sldChg chg="addSp delSp modSp new mod setBg modNotesTx">
        <pc:chgData name="Hiren Patel" userId="2304375fbe5c3cea" providerId="LiveId" clId="{F3524B7E-67A1-4A40-B000-D14C8EC61EF9}" dt="2023-09-11T18:50:55.642" v="33585" actId="20577"/>
        <pc:sldMkLst>
          <pc:docMk/>
          <pc:sldMk cId="2297473124" sldId="260"/>
        </pc:sldMkLst>
        <pc:spChg chg="mod">
          <ac:chgData name="Hiren Patel" userId="2304375fbe5c3cea" providerId="LiveId" clId="{F3524B7E-67A1-4A40-B000-D14C8EC61EF9}" dt="2023-08-14T12:45:24.104" v="4881" actId="20577"/>
          <ac:spMkLst>
            <pc:docMk/>
            <pc:sldMk cId="2297473124" sldId="260"/>
            <ac:spMk id="2" creationId="{2ECDC0F6-49E7-52E9-68D2-005A9CEFA859}"/>
          </ac:spMkLst>
        </pc:spChg>
        <pc:spChg chg="del">
          <ac:chgData name="Hiren Patel" userId="2304375fbe5c3cea" providerId="LiveId" clId="{F3524B7E-67A1-4A40-B000-D14C8EC61EF9}" dt="2023-08-14T12:45:28.616" v="4882" actId="478"/>
          <ac:spMkLst>
            <pc:docMk/>
            <pc:sldMk cId="2297473124" sldId="260"/>
            <ac:spMk id="3" creationId="{979023E2-CA7B-C3EC-C3CE-2F212B35E068}"/>
          </ac:spMkLst>
        </pc:spChg>
        <pc:spChg chg="add mod">
          <ac:chgData name="Hiren Patel" userId="2304375fbe5c3cea" providerId="LiveId" clId="{F3524B7E-67A1-4A40-B000-D14C8EC61EF9}" dt="2023-08-14T12:53:55.170" v="5876" actId="1037"/>
          <ac:spMkLst>
            <pc:docMk/>
            <pc:sldMk cId="2297473124" sldId="260"/>
            <ac:spMk id="6" creationId="{1D5F678A-A39F-3A5B-89BA-B575327287DC}"/>
          </ac:spMkLst>
        </pc:spChg>
        <pc:picChg chg="add mod">
          <ac:chgData name="Hiren Patel" userId="2304375fbe5c3cea" providerId="LiveId" clId="{F3524B7E-67A1-4A40-B000-D14C8EC61EF9}" dt="2023-08-14T12:57:24.323" v="6199" actId="14100"/>
          <ac:picMkLst>
            <pc:docMk/>
            <pc:sldMk cId="2297473124" sldId="260"/>
            <ac:picMk id="5" creationId="{25243B3C-B14C-5411-105F-6B0B5B432749}"/>
          </ac:picMkLst>
        </pc:picChg>
        <pc:picChg chg="add del mod">
          <ac:chgData name="Hiren Patel" userId="2304375fbe5c3cea" providerId="LiveId" clId="{F3524B7E-67A1-4A40-B000-D14C8EC61EF9}" dt="2023-08-14T12:57:15.696" v="6194" actId="478"/>
          <ac:picMkLst>
            <pc:docMk/>
            <pc:sldMk cId="2297473124" sldId="260"/>
            <ac:picMk id="2050" creationId="{1F570006-33F1-B0C8-758B-453E263FDCBD}"/>
          </ac:picMkLst>
        </pc:picChg>
      </pc:sldChg>
      <pc:sldChg chg="addSp delSp modSp new mod modNotesTx">
        <pc:chgData name="Hiren Patel" userId="2304375fbe5c3cea" providerId="LiveId" clId="{F3524B7E-67A1-4A40-B000-D14C8EC61EF9}" dt="2023-08-14T13:40:50.012" v="6709" actId="20577"/>
        <pc:sldMkLst>
          <pc:docMk/>
          <pc:sldMk cId="2961513710" sldId="261"/>
        </pc:sldMkLst>
        <pc:spChg chg="mod">
          <ac:chgData name="Hiren Patel" userId="2304375fbe5c3cea" providerId="LiveId" clId="{F3524B7E-67A1-4A40-B000-D14C8EC61EF9}" dt="2023-08-14T12:57:47.026" v="6238" actId="20577"/>
          <ac:spMkLst>
            <pc:docMk/>
            <pc:sldMk cId="2961513710" sldId="261"/>
            <ac:spMk id="2" creationId="{A3F99030-46F7-170F-3CED-236090E75F80}"/>
          </ac:spMkLst>
        </pc:spChg>
        <pc:spChg chg="del">
          <ac:chgData name="Hiren Patel" userId="2304375fbe5c3cea" providerId="LiveId" clId="{F3524B7E-67A1-4A40-B000-D14C8EC61EF9}" dt="2023-08-14T13:38:47.656" v="6239" actId="478"/>
          <ac:spMkLst>
            <pc:docMk/>
            <pc:sldMk cId="2961513710" sldId="261"/>
            <ac:spMk id="3" creationId="{83D0240F-D666-F25D-C33E-7BD00EAE3B0C}"/>
          </ac:spMkLst>
        </pc:spChg>
        <pc:picChg chg="add mod">
          <ac:chgData name="Hiren Patel" userId="2304375fbe5c3cea" providerId="LiveId" clId="{F3524B7E-67A1-4A40-B000-D14C8EC61EF9}" dt="2023-08-14T13:38:54.458" v="6245" actId="14100"/>
          <ac:picMkLst>
            <pc:docMk/>
            <pc:sldMk cId="2961513710" sldId="261"/>
            <ac:picMk id="3074" creationId="{51211A4D-19FC-EDBF-1E82-970F241441F8}"/>
          </ac:picMkLst>
        </pc:picChg>
      </pc:sldChg>
      <pc:sldChg chg="addSp delSp modSp new mod modNotesTx">
        <pc:chgData name="Hiren Patel" userId="2304375fbe5c3cea" providerId="LiveId" clId="{F3524B7E-67A1-4A40-B000-D14C8EC61EF9}" dt="2023-09-12T12:35:47.196" v="36097" actId="313"/>
        <pc:sldMkLst>
          <pc:docMk/>
          <pc:sldMk cId="3613419752" sldId="262"/>
        </pc:sldMkLst>
        <pc:spChg chg="mod">
          <ac:chgData name="Hiren Patel" userId="2304375fbe5c3cea" providerId="LiveId" clId="{F3524B7E-67A1-4A40-B000-D14C8EC61EF9}" dt="2023-08-14T14:07:11.446" v="8524" actId="20577"/>
          <ac:spMkLst>
            <pc:docMk/>
            <pc:sldMk cId="3613419752" sldId="262"/>
            <ac:spMk id="2" creationId="{322356A1-D9F0-75D9-2F3E-734ED184A3E7}"/>
          </ac:spMkLst>
        </pc:spChg>
        <pc:spChg chg="add del mod">
          <ac:chgData name="Hiren Patel" userId="2304375fbe5c3cea" providerId="LiveId" clId="{F3524B7E-67A1-4A40-B000-D14C8EC61EF9}" dt="2023-08-14T14:21:41.939" v="10245" actId="114"/>
          <ac:spMkLst>
            <pc:docMk/>
            <pc:sldMk cId="3613419752" sldId="262"/>
            <ac:spMk id="3" creationId="{69E5881F-8A64-C673-8BB7-85604E62EE97}"/>
          </ac:spMkLst>
        </pc:spChg>
        <pc:spChg chg="add mod">
          <ac:chgData name="Hiren Patel" userId="2304375fbe5c3cea" providerId="LiveId" clId="{F3524B7E-67A1-4A40-B000-D14C8EC61EF9}" dt="2023-08-15T12:04:19.228" v="21362" actId="1076"/>
          <ac:spMkLst>
            <pc:docMk/>
            <pc:sldMk cId="3613419752" sldId="262"/>
            <ac:spMk id="4" creationId="{055FBBA2-9291-F4F4-8BA8-D679D06CFAB5}"/>
          </ac:spMkLst>
        </pc:spChg>
      </pc:sldChg>
      <pc:sldChg chg="addSp delSp modSp new mod modNotesTx">
        <pc:chgData name="Hiren Patel" userId="2304375fbe5c3cea" providerId="LiveId" clId="{F3524B7E-67A1-4A40-B000-D14C8EC61EF9}" dt="2023-09-11T19:48:30.575" v="34143" actId="20577"/>
        <pc:sldMkLst>
          <pc:docMk/>
          <pc:sldMk cId="1466784955" sldId="263"/>
        </pc:sldMkLst>
        <pc:spChg chg="mod">
          <ac:chgData name="Hiren Patel" userId="2304375fbe5c3cea" providerId="LiveId" clId="{F3524B7E-67A1-4A40-B000-D14C8EC61EF9}" dt="2023-08-14T14:23:55.920" v="10254" actId="20577"/>
          <ac:spMkLst>
            <pc:docMk/>
            <pc:sldMk cId="1466784955" sldId="263"/>
            <ac:spMk id="2" creationId="{9841D1B8-77BF-D5BA-0B8F-392713367862}"/>
          </ac:spMkLst>
        </pc:spChg>
        <pc:spChg chg="add del mod">
          <ac:chgData name="Hiren Patel" userId="2304375fbe5c3cea" providerId="LiveId" clId="{F3524B7E-67A1-4A40-B000-D14C8EC61EF9}" dt="2023-08-15T12:05:45.818" v="21429" actId="478"/>
          <ac:spMkLst>
            <pc:docMk/>
            <pc:sldMk cId="1466784955" sldId="263"/>
            <ac:spMk id="3" creationId="{1CEA9343-8956-1444-D4FF-4DB1DB2C6DC1}"/>
          </ac:spMkLst>
        </pc:spChg>
        <pc:spChg chg="del">
          <ac:chgData name="Hiren Patel" userId="2304375fbe5c3cea" providerId="LiveId" clId="{F3524B7E-67A1-4A40-B000-D14C8EC61EF9}" dt="2023-08-14T14:24:01.861" v="10255" actId="478"/>
          <ac:spMkLst>
            <pc:docMk/>
            <pc:sldMk cId="1466784955" sldId="263"/>
            <ac:spMk id="3" creationId="{93CDBA52-EFAC-687B-1995-7262B5283745}"/>
          </ac:spMkLst>
        </pc:spChg>
        <pc:spChg chg="add mod">
          <ac:chgData name="Hiren Patel" userId="2304375fbe5c3cea" providerId="LiveId" clId="{F3524B7E-67A1-4A40-B000-D14C8EC61EF9}" dt="2023-08-15T12:05:59.462" v="21432" actId="20577"/>
          <ac:spMkLst>
            <pc:docMk/>
            <pc:sldMk cId="1466784955" sldId="263"/>
            <ac:spMk id="4" creationId="{BAB26C19-72E4-E249-367A-9FF5F02FFCA7}"/>
          </ac:spMkLst>
        </pc:spChg>
        <pc:spChg chg="add mod">
          <ac:chgData name="Hiren Patel" userId="2304375fbe5c3cea" providerId="LiveId" clId="{F3524B7E-67A1-4A40-B000-D14C8EC61EF9}" dt="2023-08-15T12:05:35.071" v="21426" actId="14100"/>
          <ac:spMkLst>
            <pc:docMk/>
            <pc:sldMk cId="1466784955" sldId="263"/>
            <ac:spMk id="5" creationId="{8223B470-72B2-D9FC-9A96-9393667D9631}"/>
          </ac:spMkLst>
        </pc:spChg>
        <pc:spChg chg="add mod">
          <ac:chgData name="Hiren Patel" userId="2304375fbe5c3cea" providerId="LiveId" clId="{F3524B7E-67A1-4A40-B000-D14C8EC61EF9}" dt="2023-08-14T14:24:54.051" v="10285" actId="1076"/>
          <ac:spMkLst>
            <pc:docMk/>
            <pc:sldMk cId="1466784955" sldId="263"/>
            <ac:spMk id="6" creationId="{5458C09E-37DB-EDF8-9FF6-BDDF7E9D0457}"/>
          </ac:spMkLst>
        </pc:spChg>
      </pc:sldChg>
      <pc:sldChg chg="addSp delSp modSp new mod modNotesTx">
        <pc:chgData name="Hiren Patel" userId="2304375fbe5c3cea" providerId="LiveId" clId="{F3524B7E-67A1-4A40-B000-D14C8EC61EF9}" dt="2023-09-12T12:46:34.351" v="36168" actId="20577"/>
        <pc:sldMkLst>
          <pc:docMk/>
          <pc:sldMk cId="2734495610" sldId="264"/>
        </pc:sldMkLst>
        <pc:spChg chg="mod">
          <ac:chgData name="Hiren Patel" userId="2304375fbe5c3cea" providerId="LiveId" clId="{F3524B7E-67A1-4A40-B000-D14C8EC61EF9}" dt="2023-08-14T14:26:06.441" v="10552" actId="20577"/>
          <ac:spMkLst>
            <pc:docMk/>
            <pc:sldMk cId="2734495610" sldId="264"/>
            <ac:spMk id="2" creationId="{27128B74-5249-686C-B0BA-FF5FAD26EAC3}"/>
          </ac:spMkLst>
        </pc:spChg>
        <pc:spChg chg="del">
          <ac:chgData name="Hiren Patel" userId="2304375fbe5c3cea" providerId="LiveId" clId="{F3524B7E-67A1-4A40-B000-D14C8EC61EF9}" dt="2023-08-14T14:27:27.665" v="10553" actId="3680"/>
          <ac:spMkLst>
            <pc:docMk/>
            <pc:sldMk cId="2734495610" sldId="264"/>
            <ac:spMk id="3" creationId="{8D37E81E-756B-CB88-562B-62DF4D61FB2C}"/>
          </ac:spMkLst>
        </pc:spChg>
        <pc:spChg chg="add mod">
          <ac:chgData name="Hiren Patel" userId="2304375fbe5c3cea" providerId="LiveId" clId="{F3524B7E-67A1-4A40-B000-D14C8EC61EF9}" dt="2023-08-14T14:34:56.396" v="11024" actId="1582"/>
          <ac:spMkLst>
            <pc:docMk/>
            <pc:sldMk cId="2734495610" sldId="264"/>
            <ac:spMk id="5" creationId="{B46FFDC3-E344-F0C9-8C62-523D7958CEA3}"/>
          </ac:spMkLst>
        </pc:spChg>
        <pc:spChg chg="add mod">
          <ac:chgData name="Hiren Patel" userId="2304375fbe5c3cea" providerId="LiveId" clId="{F3524B7E-67A1-4A40-B000-D14C8EC61EF9}" dt="2023-08-14T14:35:24.400" v="11033" actId="1036"/>
          <ac:spMkLst>
            <pc:docMk/>
            <pc:sldMk cId="2734495610" sldId="264"/>
            <ac:spMk id="6" creationId="{D6E09677-0FF6-7072-8E2F-DEE44465382C}"/>
          </ac:spMkLst>
        </pc:spChg>
        <pc:graphicFrameChg chg="add mod ord modGraphic">
          <ac:chgData name="Hiren Patel" userId="2304375fbe5c3cea" providerId="LiveId" clId="{F3524B7E-67A1-4A40-B000-D14C8EC61EF9}" dt="2023-08-14T14:34:22.170" v="11003" actId="1036"/>
          <ac:graphicFrameMkLst>
            <pc:docMk/>
            <pc:sldMk cId="2734495610" sldId="264"/>
            <ac:graphicFrameMk id="4" creationId="{6D02514F-2474-5285-66EE-280E89AD2998}"/>
          </ac:graphicFrameMkLst>
        </pc:graphicFrameChg>
      </pc:sldChg>
      <pc:sldChg chg="addSp delSp modSp new mod modNotesTx">
        <pc:chgData name="Hiren Patel" userId="2304375fbe5c3cea" providerId="LiveId" clId="{F3524B7E-67A1-4A40-B000-D14C8EC61EF9}" dt="2023-09-12T13:16:54.980" v="36889" actId="1035"/>
        <pc:sldMkLst>
          <pc:docMk/>
          <pc:sldMk cId="1195281074" sldId="265"/>
        </pc:sldMkLst>
        <pc:spChg chg="mod">
          <ac:chgData name="Hiren Patel" userId="2304375fbe5c3cea" providerId="LiveId" clId="{F3524B7E-67A1-4A40-B000-D14C8EC61EF9}" dt="2023-08-14T14:39:33.438" v="11896" actId="20577"/>
          <ac:spMkLst>
            <pc:docMk/>
            <pc:sldMk cId="1195281074" sldId="265"/>
            <ac:spMk id="2" creationId="{834F091F-8948-21AB-31F2-E41A98842AB8}"/>
          </ac:spMkLst>
        </pc:spChg>
        <pc:spChg chg="mod">
          <ac:chgData name="Hiren Patel" userId="2304375fbe5c3cea" providerId="LiveId" clId="{F3524B7E-67A1-4A40-B000-D14C8EC61EF9}" dt="2023-08-15T12:07:02.746" v="21437" actId="207"/>
          <ac:spMkLst>
            <pc:docMk/>
            <pc:sldMk cId="1195281074" sldId="265"/>
            <ac:spMk id="3" creationId="{0EFBAF80-93C6-6C99-7424-15586E6621FA}"/>
          </ac:spMkLst>
        </pc:spChg>
        <pc:spChg chg="add del mod">
          <ac:chgData name="Hiren Patel" userId="2304375fbe5c3cea" providerId="LiveId" clId="{F3524B7E-67A1-4A40-B000-D14C8EC61EF9}" dt="2023-08-15T12:06:41.991" v="21435" actId="478"/>
          <ac:spMkLst>
            <pc:docMk/>
            <pc:sldMk cId="1195281074" sldId="265"/>
            <ac:spMk id="4" creationId="{013ECAF2-3FBE-A5AB-8CC5-F4171A3E5FAD}"/>
          </ac:spMkLst>
        </pc:spChg>
        <pc:picChg chg="mod">
          <ac:chgData name="Hiren Patel" userId="2304375fbe5c3cea" providerId="LiveId" clId="{F3524B7E-67A1-4A40-B000-D14C8EC61EF9}" dt="2023-09-12T13:16:54.980" v="36889" actId="1035"/>
          <ac:picMkLst>
            <pc:docMk/>
            <pc:sldMk cId="1195281074" sldId="265"/>
            <ac:picMk id="5" creationId="{46FB33E2-218B-ABAB-49EE-B5026AE7D78D}"/>
          </ac:picMkLst>
        </pc:picChg>
      </pc:sldChg>
      <pc:sldChg chg="addSp delSp modSp new mod modNotesTx">
        <pc:chgData name="Hiren Patel" userId="2304375fbe5c3cea" providerId="LiveId" clId="{F3524B7E-67A1-4A40-B000-D14C8EC61EF9}" dt="2023-08-14T17:48:20.502" v="17224" actId="20577"/>
        <pc:sldMkLst>
          <pc:docMk/>
          <pc:sldMk cId="4135486305" sldId="266"/>
        </pc:sldMkLst>
        <pc:spChg chg="mod">
          <ac:chgData name="Hiren Patel" userId="2304375fbe5c3cea" providerId="LiveId" clId="{F3524B7E-67A1-4A40-B000-D14C8EC61EF9}" dt="2023-08-14T15:04:09.394" v="11932" actId="20577"/>
          <ac:spMkLst>
            <pc:docMk/>
            <pc:sldMk cId="4135486305" sldId="266"/>
            <ac:spMk id="2" creationId="{FAB216CE-51DA-DD8A-AE81-919D00733910}"/>
          </ac:spMkLst>
        </pc:spChg>
        <pc:spChg chg="del">
          <ac:chgData name="Hiren Patel" userId="2304375fbe5c3cea" providerId="LiveId" clId="{F3524B7E-67A1-4A40-B000-D14C8EC61EF9}" dt="2023-08-14T15:04:37.097" v="11939" actId="478"/>
          <ac:spMkLst>
            <pc:docMk/>
            <pc:sldMk cId="4135486305" sldId="266"/>
            <ac:spMk id="3" creationId="{9D5DE72A-5006-AD3C-A3C6-588F730DC83C}"/>
          </ac:spMkLst>
        </pc:spChg>
        <pc:spChg chg="add del">
          <ac:chgData name="Hiren Patel" userId="2304375fbe5c3cea" providerId="LiveId" clId="{F3524B7E-67A1-4A40-B000-D14C8EC61EF9}" dt="2023-08-14T15:04:12.968" v="11934"/>
          <ac:spMkLst>
            <pc:docMk/>
            <pc:sldMk cId="4135486305" sldId="266"/>
            <ac:spMk id="4" creationId="{EBB80A1C-5609-46C7-D409-A5DF0503C1F0}"/>
          </ac:spMkLst>
        </pc:spChg>
        <pc:spChg chg="add mod">
          <ac:chgData name="Hiren Patel" userId="2304375fbe5c3cea" providerId="LiveId" clId="{F3524B7E-67A1-4A40-B000-D14C8EC61EF9}" dt="2023-08-14T15:05:40.264" v="11947" actId="1582"/>
          <ac:spMkLst>
            <pc:docMk/>
            <pc:sldMk cId="4135486305" sldId="266"/>
            <ac:spMk id="7" creationId="{81118173-58FE-9C56-2C92-FD9317188010}"/>
          </ac:spMkLst>
        </pc:spChg>
        <pc:picChg chg="add mod">
          <ac:chgData name="Hiren Patel" userId="2304375fbe5c3cea" providerId="LiveId" clId="{F3524B7E-67A1-4A40-B000-D14C8EC61EF9}" dt="2023-08-14T15:04:31.611" v="11938" actId="14100"/>
          <ac:picMkLst>
            <pc:docMk/>
            <pc:sldMk cId="4135486305" sldId="266"/>
            <ac:picMk id="6" creationId="{93A2445D-9216-1E28-3363-478CB0B2FEB6}"/>
          </ac:picMkLst>
        </pc:picChg>
        <pc:picChg chg="add del mod">
          <ac:chgData name="Hiren Patel" userId="2304375fbe5c3cea" providerId="LiveId" clId="{F3524B7E-67A1-4A40-B000-D14C8EC61EF9}" dt="2023-08-14T15:10:52.747" v="12904" actId="21"/>
          <ac:picMkLst>
            <pc:docMk/>
            <pc:sldMk cId="4135486305" sldId="266"/>
            <ac:picMk id="9" creationId="{C2C92326-D6C5-8348-13D3-AF854ADDC860}"/>
          </ac:picMkLst>
        </pc:picChg>
      </pc:sldChg>
      <pc:sldChg chg="modSp add mod modNotesTx">
        <pc:chgData name="Hiren Patel" userId="2304375fbe5c3cea" providerId="LiveId" clId="{F3524B7E-67A1-4A40-B000-D14C8EC61EF9}" dt="2023-08-14T15:32:41.622" v="15128" actId="20577"/>
        <pc:sldMkLst>
          <pc:docMk/>
          <pc:sldMk cId="3249351331" sldId="267"/>
        </pc:sldMkLst>
        <pc:spChg chg="mod">
          <ac:chgData name="Hiren Patel" userId="2304375fbe5c3cea" providerId="LiveId" clId="{F3524B7E-67A1-4A40-B000-D14C8EC61EF9}" dt="2023-08-14T15:05:54.715" v="11960" actId="1036"/>
          <ac:spMkLst>
            <pc:docMk/>
            <pc:sldMk cId="3249351331" sldId="267"/>
            <ac:spMk id="7" creationId="{81118173-58FE-9C56-2C92-FD9317188010}"/>
          </ac:spMkLst>
        </pc:spChg>
      </pc:sldChg>
      <pc:sldChg chg="modSp add mod modNotesTx">
        <pc:chgData name="Hiren Patel" userId="2304375fbe5c3cea" providerId="LiveId" clId="{F3524B7E-67A1-4A40-B000-D14C8EC61EF9}" dt="2023-08-14T15:33:21.801" v="15336" actId="20577"/>
        <pc:sldMkLst>
          <pc:docMk/>
          <pc:sldMk cId="537890769" sldId="268"/>
        </pc:sldMkLst>
        <pc:spChg chg="mod">
          <ac:chgData name="Hiren Patel" userId="2304375fbe5c3cea" providerId="LiveId" clId="{F3524B7E-67A1-4A40-B000-D14C8EC61EF9}" dt="2023-08-14T15:06:07.756" v="11980" actId="1036"/>
          <ac:spMkLst>
            <pc:docMk/>
            <pc:sldMk cId="537890769" sldId="268"/>
            <ac:spMk id="7" creationId="{81118173-58FE-9C56-2C92-FD9317188010}"/>
          </ac:spMkLst>
        </pc:spChg>
      </pc:sldChg>
      <pc:sldChg chg="modSp add del mod modNotesTx">
        <pc:chgData name="Hiren Patel" userId="2304375fbe5c3cea" providerId="LiveId" clId="{F3524B7E-67A1-4A40-B000-D14C8EC61EF9}" dt="2023-09-12T13:20:42.951" v="36891" actId="47"/>
        <pc:sldMkLst>
          <pc:docMk/>
          <pc:sldMk cId="412674690" sldId="269"/>
        </pc:sldMkLst>
        <pc:spChg chg="mod">
          <ac:chgData name="Hiren Patel" userId="2304375fbe5c3cea" providerId="LiveId" clId="{F3524B7E-67A1-4A40-B000-D14C8EC61EF9}" dt="2023-08-14T15:06:33.502" v="12014" actId="1036"/>
          <ac:spMkLst>
            <pc:docMk/>
            <pc:sldMk cId="412674690" sldId="269"/>
            <ac:spMk id="7" creationId="{81118173-58FE-9C56-2C92-FD9317188010}"/>
          </ac:spMkLst>
        </pc:spChg>
        <pc:picChg chg="mod">
          <ac:chgData name="Hiren Patel" userId="2304375fbe5c3cea" providerId="LiveId" clId="{F3524B7E-67A1-4A40-B000-D14C8EC61EF9}" dt="2023-08-14T18:14:14.974" v="19558" actId="1076"/>
          <ac:picMkLst>
            <pc:docMk/>
            <pc:sldMk cId="412674690" sldId="269"/>
            <ac:picMk id="6" creationId="{93A2445D-9216-1E28-3363-478CB0B2FEB6}"/>
          </ac:picMkLst>
        </pc:picChg>
      </pc:sldChg>
      <pc:sldChg chg="addSp delSp modSp new mod modNotesTx">
        <pc:chgData name="Hiren Patel" userId="2304375fbe5c3cea" providerId="LiveId" clId="{F3524B7E-67A1-4A40-B000-D14C8EC61EF9}" dt="2023-09-11T19:50:28.650" v="34146" actId="20577"/>
        <pc:sldMkLst>
          <pc:docMk/>
          <pc:sldMk cId="3267132820" sldId="270"/>
        </pc:sldMkLst>
        <pc:spChg chg="del">
          <ac:chgData name="Hiren Patel" userId="2304375fbe5c3cea" providerId="LiveId" clId="{F3524B7E-67A1-4A40-B000-D14C8EC61EF9}" dt="2023-08-14T15:10:59.332" v="12906" actId="478"/>
          <ac:spMkLst>
            <pc:docMk/>
            <pc:sldMk cId="3267132820" sldId="270"/>
            <ac:spMk id="2" creationId="{1C6FD754-F4D2-6E20-D95A-8BB0211FF9C2}"/>
          </ac:spMkLst>
        </pc:spChg>
        <pc:spChg chg="del">
          <ac:chgData name="Hiren Patel" userId="2304375fbe5c3cea" providerId="LiveId" clId="{F3524B7E-67A1-4A40-B000-D14C8EC61EF9}" dt="2023-08-14T15:11:02.009" v="12907" actId="478"/>
          <ac:spMkLst>
            <pc:docMk/>
            <pc:sldMk cId="3267132820" sldId="270"/>
            <ac:spMk id="3" creationId="{FC214167-5E3A-F587-4AB5-A9145B1EBCB3}"/>
          </ac:spMkLst>
        </pc:spChg>
        <pc:spChg chg="add mod">
          <ac:chgData name="Hiren Patel" userId="2304375fbe5c3cea" providerId="LiveId" clId="{F3524B7E-67A1-4A40-B000-D14C8EC61EF9}" dt="2023-08-14T15:15:19.749" v="13047" actId="1036"/>
          <ac:spMkLst>
            <pc:docMk/>
            <pc:sldMk cId="3267132820" sldId="270"/>
            <ac:spMk id="7" creationId="{1B7F4025-3668-AC95-75BC-654579D0F951}"/>
          </ac:spMkLst>
        </pc:spChg>
        <pc:spChg chg="add del mod">
          <ac:chgData name="Hiren Patel" userId="2304375fbe5c3cea" providerId="LiveId" clId="{F3524B7E-67A1-4A40-B000-D14C8EC61EF9}" dt="2023-08-22T15:46:11.799" v="31970" actId="478"/>
          <ac:spMkLst>
            <pc:docMk/>
            <pc:sldMk cId="3267132820" sldId="270"/>
            <ac:spMk id="8" creationId="{26A8D5AA-36E9-93D0-030A-B81CFEB5D511}"/>
          </ac:spMkLst>
        </pc:spChg>
        <pc:graphicFrameChg chg="add mod modGraphic">
          <ac:chgData name="Hiren Patel" userId="2304375fbe5c3cea" providerId="LiveId" clId="{F3524B7E-67A1-4A40-B000-D14C8EC61EF9}" dt="2023-08-14T15:14:31.896" v="13018" actId="20577"/>
          <ac:graphicFrameMkLst>
            <pc:docMk/>
            <pc:sldMk cId="3267132820" sldId="270"/>
            <ac:graphicFrameMk id="5" creationId="{54203EF5-8FBF-1B16-5E36-743EF1E758D1}"/>
          </ac:graphicFrameMkLst>
        </pc:graphicFrameChg>
        <pc:graphicFrameChg chg="add del mod modGraphic">
          <ac:chgData name="Hiren Patel" userId="2304375fbe5c3cea" providerId="LiveId" clId="{F3524B7E-67A1-4A40-B000-D14C8EC61EF9}" dt="2023-08-22T15:46:11.799" v="31970" actId="478"/>
          <ac:graphicFrameMkLst>
            <pc:docMk/>
            <pc:sldMk cId="3267132820" sldId="270"/>
            <ac:graphicFrameMk id="6" creationId="{F1005CE7-6C68-8518-6FFE-F134167A0436}"/>
          </ac:graphicFrameMkLst>
        </pc:graphicFrameChg>
        <pc:picChg chg="add del mod">
          <ac:chgData name="Hiren Patel" userId="2304375fbe5c3cea" providerId="LiveId" clId="{F3524B7E-67A1-4A40-B000-D14C8EC61EF9}" dt="2023-08-14T15:14:40.840" v="13019" actId="478"/>
          <ac:picMkLst>
            <pc:docMk/>
            <pc:sldMk cId="3267132820" sldId="270"/>
            <ac:picMk id="4" creationId="{FECF0014-A3D7-5794-F28F-2630D04E5287}"/>
          </ac:picMkLst>
        </pc:picChg>
      </pc:sldChg>
      <pc:sldChg chg="modSp add mod modNotesTx">
        <pc:chgData name="Hiren Patel" userId="2304375fbe5c3cea" providerId="LiveId" clId="{F3524B7E-67A1-4A40-B000-D14C8EC61EF9}" dt="2023-08-14T15:55:08.487" v="16551" actId="20577"/>
        <pc:sldMkLst>
          <pc:docMk/>
          <pc:sldMk cId="1523957540" sldId="271"/>
        </pc:sldMkLst>
        <pc:spChg chg="mod">
          <ac:chgData name="Hiren Patel" userId="2304375fbe5c3cea" providerId="LiveId" clId="{F3524B7E-67A1-4A40-B000-D14C8EC61EF9}" dt="2023-08-14T15:48:50.593" v="15740" actId="1035"/>
          <ac:spMkLst>
            <pc:docMk/>
            <pc:sldMk cId="1523957540" sldId="271"/>
            <ac:spMk id="7" creationId="{81118173-58FE-9C56-2C92-FD9317188010}"/>
          </ac:spMkLst>
        </pc:spChg>
      </pc:sldChg>
      <pc:sldChg chg="add modNotesTx">
        <pc:chgData name="Hiren Patel" userId="2304375fbe5c3cea" providerId="LiveId" clId="{F3524B7E-67A1-4A40-B000-D14C8EC61EF9}" dt="2023-09-12T14:56:11.734" v="37076" actId="20577"/>
        <pc:sldMkLst>
          <pc:docMk/>
          <pc:sldMk cId="1931963936" sldId="272"/>
        </pc:sldMkLst>
      </pc:sldChg>
      <pc:sldChg chg="add">
        <pc:chgData name="Hiren Patel" userId="2304375fbe5c3cea" providerId="LiveId" clId="{F3524B7E-67A1-4A40-B000-D14C8EC61EF9}" dt="2023-08-14T18:55:00.886" v="20035"/>
        <pc:sldMkLst>
          <pc:docMk/>
          <pc:sldMk cId="2418837526" sldId="273"/>
        </pc:sldMkLst>
      </pc:sldChg>
      <pc:sldChg chg="add modNotesTx">
        <pc:chgData name="Hiren Patel" userId="2304375fbe5c3cea" providerId="LiveId" clId="{F3524B7E-67A1-4A40-B000-D14C8EC61EF9}" dt="2023-08-14T19:51:57.907" v="20611" actId="20577"/>
        <pc:sldMkLst>
          <pc:docMk/>
          <pc:sldMk cId="2918358014" sldId="274"/>
        </pc:sldMkLst>
      </pc:sldChg>
      <pc:sldChg chg="modSp new del mod modNotesTx">
        <pc:chgData name="Hiren Patel" userId="2304375fbe5c3cea" providerId="LiveId" clId="{F3524B7E-67A1-4A40-B000-D14C8EC61EF9}" dt="2023-08-15T12:09:32.622" v="21559" actId="47"/>
        <pc:sldMkLst>
          <pc:docMk/>
          <pc:sldMk cId="3137795741" sldId="275"/>
        </pc:sldMkLst>
        <pc:spChg chg="mod">
          <ac:chgData name="Hiren Patel" userId="2304375fbe5c3cea" providerId="LiveId" clId="{F3524B7E-67A1-4A40-B000-D14C8EC61EF9}" dt="2023-08-15T12:08:31.225" v="21444" actId="20577"/>
          <ac:spMkLst>
            <pc:docMk/>
            <pc:sldMk cId="3137795741" sldId="275"/>
            <ac:spMk id="2" creationId="{834C0232-07A5-68F6-A8C8-B5AC8BF5104A}"/>
          </ac:spMkLst>
        </pc:spChg>
      </pc:sldChg>
      <pc:sldChg chg="add modNotesTx">
        <pc:chgData name="Hiren Patel" userId="2304375fbe5c3cea" providerId="LiveId" clId="{F3524B7E-67A1-4A40-B000-D14C8EC61EF9}" dt="2023-08-14T19:55:39.519" v="21080" actId="20577"/>
        <pc:sldMkLst>
          <pc:docMk/>
          <pc:sldMk cId="306844728" sldId="276"/>
        </pc:sldMkLst>
      </pc:sldChg>
      <pc:sldChg chg="addSp delSp modSp new mod modNotesTx">
        <pc:chgData name="Hiren Patel" userId="2304375fbe5c3cea" providerId="LiveId" clId="{F3524B7E-67A1-4A40-B000-D14C8EC61EF9}" dt="2023-08-24T16:44:42.703" v="33581" actId="20577"/>
        <pc:sldMkLst>
          <pc:docMk/>
          <pc:sldMk cId="2378188598" sldId="277"/>
        </pc:sldMkLst>
        <pc:spChg chg="del">
          <ac:chgData name="Hiren Patel" userId="2304375fbe5c3cea" providerId="LiveId" clId="{F3524B7E-67A1-4A40-B000-D14C8EC61EF9}" dt="2023-08-15T12:12:00.253" v="21858" actId="478"/>
          <ac:spMkLst>
            <pc:docMk/>
            <pc:sldMk cId="2378188598" sldId="277"/>
            <ac:spMk id="2" creationId="{BD92A3EC-7DFD-963F-25E0-ED8909C7B5C2}"/>
          </ac:spMkLst>
        </pc:spChg>
        <pc:spChg chg="add mod">
          <ac:chgData name="Hiren Patel" userId="2304375fbe5c3cea" providerId="LiveId" clId="{F3524B7E-67A1-4A40-B000-D14C8EC61EF9}" dt="2023-08-24T16:24:29.675" v="33029" actId="1076"/>
          <ac:spMkLst>
            <pc:docMk/>
            <pc:sldMk cId="2378188598" sldId="277"/>
            <ac:spMk id="2" creationId="{BD92F8A1-46DC-6FFD-BC25-C89E9E18C861}"/>
          </ac:spMkLst>
        </pc:spChg>
        <pc:spChg chg="del mod">
          <ac:chgData name="Hiren Patel" userId="2304375fbe5c3cea" providerId="LiveId" clId="{F3524B7E-67A1-4A40-B000-D14C8EC61EF9}" dt="2023-08-15T12:15:18.183" v="21868" actId="478"/>
          <ac:spMkLst>
            <pc:docMk/>
            <pc:sldMk cId="2378188598" sldId="277"/>
            <ac:spMk id="3" creationId="{387FFC85-A086-D6BB-F199-2D278441470F}"/>
          </ac:spMkLst>
        </pc:spChg>
        <pc:spChg chg="add mod">
          <ac:chgData name="Hiren Patel" userId="2304375fbe5c3cea" providerId="LiveId" clId="{F3524B7E-67A1-4A40-B000-D14C8EC61EF9}" dt="2023-08-24T16:25:03.969" v="33039" actId="1076"/>
          <ac:spMkLst>
            <pc:docMk/>
            <pc:sldMk cId="2378188598" sldId="277"/>
            <ac:spMk id="3" creationId="{A30CD741-A4EE-475B-B3EA-3F31E265233A}"/>
          </ac:spMkLst>
        </pc:spChg>
        <pc:spChg chg="add mod">
          <ac:chgData name="Hiren Patel" userId="2304375fbe5c3cea" providerId="LiveId" clId="{F3524B7E-67A1-4A40-B000-D14C8EC61EF9}" dt="2023-08-15T12:16:11.730" v="21899" actId="403"/>
          <ac:spMkLst>
            <pc:docMk/>
            <pc:sldMk cId="2378188598" sldId="277"/>
            <ac:spMk id="4" creationId="{873071EB-8D55-FBF4-66B8-7BAFD6D41267}"/>
          </ac:spMkLst>
        </pc:spChg>
        <pc:spChg chg="add mod">
          <ac:chgData name="Hiren Patel" userId="2304375fbe5c3cea" providerId="LiveId" clId="{F3524B7E-67A1-4A40-B000-D14C8EC61EF9}" dt="2023-08-15T12:16:11.730" v="21899" actId="403"/>
          <ac:spMkLst>
            <pc:docMk/>
            <pc:sldMk cId="2378188598" sldId="277"/>
            <ac:spMk id="5" creationId="{445588C6-16C0-7743-1206-A90087FADE67}"/>
          </ac:spMkLst>
        </pc:spChg>
        <pc:spChg chg="add mod">
          <ac:chgData name="Hiren Patel" userId="2304375fbe5c3cea" providerId="LiveId" clId="{F3524B7E-67A1-4A40-B000-D14C8EC61EF9}" dt="2023-08-15T12:16:11.730" v="21899" actId="403"/>
          <ac:spMkLst>
            <pc:docMk/>
            <pc:sldMk cId="2378188598" sldId="277"/>
            <ac:spMk id="6" creationId="{87AA7676-CC58-2EE8-DA79-8BC2E40DA7FF}"/>
          </ac:spMkLst>
        </pc:spChg>
        <pc:spChg chg="add mod">
          <ac:chgData name="Hiren Patel" userId="2304375fbe5c3cea" providerId="LiveId" clId="{F3524B7E-67A1-4A40-B000-D14C8EC61EF9}" dt="2023-08-15T12:16:56.443" v="21987" actId="20577"/>
          <ac:spMkLst>
            <pc:docMk/>
            <pc:sldMk cId="2378188598" sldId="277"/>
            <ac:spMk id="7" creationId="{7EF425B3-3227-5CD4-09D6-CB93392E0E51}"/>
          </ac:spMkLst>
        </pc:spChg>
        <pc:spChg chg="add mod">
          <ac:chgData name="Hiren Patel" userId="2304375fbe5c3cea" providerId="LiveId" clId="{F3524B7E-67A1-4A40-B000-D14C8EC61EF9}" dt="2023-08-15T12:17:02.222" v="21990" actId="20577"/>
          <ac:spMkLst>
            <pc:docMk/>
            <pc:sldMk cId="2378188598" sldId="277"/>
            <ac:spMk id="8" creationId="{5CBFAA56-1D39-328C-344F-14F108941704}"/>
          </ac:spMkLst>
        </pc:spChg>
        <pc:spChg chg="add mod">
          <ac:chgData name="Hiren Patel" userId="2304375fbe5c3cea" providerId="LiveId" clId="{F3524B7E-67A1-4A40-B000-D14C8EC61EF9}" dt="2023-08-15T12:17:04.294" v="21991" actId="20577"/>
          <ac:spMkLst>
            <pc:docMk/>
            <pc:sldMk cId="2378188598" sldId="277"/>
            <ac:spMk id="9" creationId="{138C8CAF-09BC-4293-B846-3FF54ED77835}"/>
          </ac:spMkLst>
        </pc:spChg>
        <pc:spChg chg="add mod">
          <ac:chgData name="Hiren Patel" userId="2304375fbe5c3cea" providerId="LiveId" clId="{F3524B7E-67A1-4A40-B000-D14C8EC61EF9}" dt="2023-08-24T16:24:23.999" v="33028" actId="1038"/>
          <ac:spMkLst>
            <pc:docMk/>
            <pc:sldMk cId="2378188598" sldId="277"/>
            <ac:spMk id="10" creationId="{E9719239-1E3C-D6CB-D827-1A5035E4C921}"/>
          </ac:spMkLst>
        </pc:spChg>
        <pc:spChg chg="add mod">
          <ac:chgData name="Hiren Patel" userId="2304375fbe5c3cea" providerId="LiveId" clId="{F3524B7E-67A1-4A40-B000-D14C8EC61EF9}" dt="2023-08-24T16:24:23.999" v="33028" actId="1038"/>
          <ac:spMkLst>
            <pc:docMk/>
            <pc:sldMk cId="2378188598" sldId="277"/>
            <ac:spMk id="11" creationId="{8971B425-2B35-4523-AE77-87E21E65ABD3}"/>
          </ac:spMkLst>
        </pc:spChg>
        <pc:spChg chg="add mod">
          <ac:chgData name="Hiren Patel" userId="2304375fbe5c3cea" providerId="LiveId" clId="{F3524B7E-67A1-4A40-B000-D14C8EC61EF9}" dt="2023-08-24T16:24:23.999" v="33028" actId="1038"/>
          <ac:spMkLst>
            <pc:docMk/>
            <pc:sldMk cId="2378188598" sldId="277"/>
            <ac:spMk id="12" creationId="{8AF947DF-F0A3-6590-0516-CD696DE79F4C}"/>
          </ac:spMkLst>
        </pc:spChg>
        <pc:spChg chg="add mod">
          <ac:chgData name="Hiren Patel" userId="2304375fbe5c3cea" providerId="LiveId" clId="{F3524B7E-67A1-4A40-B000-D14C8EC61EF9}" dt="2023-08-15T12:19:32.993" v="22096" actId="1076"/>
          <ac:spMkLst>
            <pc:docMk/>
            <pc:sldMk cId="2378188598" sldId="277"/>
            <ac:spMk id="13" creationId="{CA150DDD-9304-E38E-4A6A-2A8EFBE165BF}"/>
          </ac:spMkLst>
        </pc:spChg>
        <pc:spChg chg="add mod">
          <ac:chgData name="Hiren Patel" userId="2304375fbe5c3cea" providerId="LiveId" clId="{F3524B7E-67A1-4A40-B000-D14C8EC61EF9}" dt="2023-08-15T12:20:22.268" v="22110" actId="20577"/>
          <ac:spMkLst>
            <pc:docMk/>
            <pc:sldMk cId="2378188598" sldId="277"/>
            <ac:spMk id="14" creationId="{F2EA9542-3DDB-E791-56E3-1CDDD0656DD8}"/>
          </ac:spMkLst>
        </pc:spChg>
        <pc:spChg chg="add mod">
          <ac:chgData name="Hiren Patel" userId="2304375fbe5c3cea" providerId="LiveId" clId="{F3524B7E-67A1-4A40-B000-D14C8EC61EF9}" dt="2023-08-24T16:24:23.999" v="33028" actId="1038"/>
          <ac:spMkLst>
            <pc:docMk/>
            <pc:sldMk cId="2378188598" sldId="277"/>
            <ac:spMk id="15" creationId="{A1F0C560-29D2-D9A4-3273-530635BACCC2}"/>
          </ac:spMkLst>
        </pc:spChg>
        <pc:cxnChg chg="add mod">
          <ac:chgData name="Hiren Patel" userId="2304375fbe5c3cea" providerId="LiveId" clId="{F3524B7E-67A1-4A40-B000-D14C8EC61EF9}" dt="2023-08-24T16:32:28.998" v="33053" actId="14100"/>
          <ac:cxnSpMkLst>
            <pc:docMk/>
            <pc:sldMk cId="2378188598" sldId="277"/>
            <ac:cxnSpMk id="17" creationId="{B81DABC9-8314-19ED-E211-749F18892729}"/>
          </ac:cxnSpMkLst>
        </pc:cxnChg>
        <pc:cxnChg chg="add mod">
          <ac:chgData name="Hiren Patel" userId="2304375fbe5c3cea" providerId="LiveId" clId="{F3524B7E-67A1-4A40-B000-D14C8EC61EF9}" dt="2023-08-24T16:32:06.625" v="33051" actId="1582"/>
          <ac:cxnSpMkLst>
            <pc:docMk/>
            <pc:sldMk cId="2378188598" sldId="277"/>
            <ac:cxnSpMk id="19" creationId="{DF147F3D-8412-3638-C542-9AAA7053911B}"/>
          </ac:cxnSpMkLst>
        </pc:cxnChg>
        <pc:cxnChg chg="add mod">
          <ac:chgData name="Hiren Patel" userId="2304375fbe5c3cea" providerId="LiveId" clId="{F3524B7E-67A1-4A40-B000-D14C8EC61EF9}" dt="2023-08-24T16:32:06.625" v="33051" actId="1582"/>
          <ac:cxnSpMkLst>
            <pc:docMk/>
            <pc:sldMk cId="2378188598" sldId="277"/>
            <ac:cxnSpMk id="21" creationId="{C3AA493F-8A5C-9AB8-2B5B-0B8B5C26EC9B}"/>
          </ac:cxnSpMkLst>
        </pc:cxnChg>
        <pc:cxnChg chg="add mod">
          <ac:chgData name="Hiren Patel" userId="2304375fbe5c3cea" providerId="LiveId" clId="{F3524B7E-67A1-4A40-B000-D14C8EC61EF9}" dt="2023-08-24T16:31:58.459" v="33050" actId="1582"/>
          <ac:cxnSpMkLst>
            <pc:docMk/>
            <pc:sldMk cId="2378188598" sldId="277"/>
            <ac:cxnSpMk id="23" creationId="{D2645DB8-1DD2-9538-905F-80005A0ABB55}"/>
          </ac:cxnSpMkLst>
        </pc:cxnChg>
        <pc:cxnChg chg="add mod">
          <ac:chgData name="Hiren Patel" userId="2304375fbe5c3cea" providerId="LiveId" clId="{F3524B7E-67A1-4A40-B000-D14C8EC61EF9}" dt="2023-08-24T16:31:58.459" v="33050" actId="1582"/>
          <ac:cxnSpMkLst>
            <pc:docMk/>
            <pc:sldMk cId="2378188598" sldId="277"/>
            <ac:cxnSpMk id="25" creationId="{C589B3AE-6ABF-8E26-951F-4F6C53894439}"/>
          </ac:cxnSpMkLst>
        </pc:cxnChg>
        <pc:cxnChg chg="add mod">
          <ac:chgData name="Hiren Patel" userId="2304375fbe5c3cea" providerId="LiveId" clId="{F3524B7E-67A1-4A40-B000-D14C8EC61EF9}" dt="2023-08-24T16:31:58.459" v="33050" actId="1582"/>
          <ac:cxnSpMkLst>
            <pc:docMk/>
            <pc:sldMk cId="2378188598" sldId="277"/>
            <ac:cxnSpMk id="27" creationId="{EE2DE270-FE13-51F6-7913-AE3FC5414608}"/>
          </ac:cxnSpMkLst>
        </pc:cxnChg>
      </pc:sldChg>
      <pc:sldChg chg="add modNotesTx">
        <pc:chgData name="Hiren Patel" userId="2304375fbe5c3cea" providerId="LiveId" clId="{F3524B7E-67A1-4A40-B000-D14C8EC61EF9}" dt="2023-08-15T12:11:45.417" v="21857" actId="20577"/>
        <pc:sldMkLst>
          <pc:docMk/>
          <pc:sldMk cId="2233197215" sldId="278"/>
        </pc:sldMkLst>
      </pc:sldChg>
      <pc:sldChg chg="addSp delSp modSp add mod">
        <pc:chgData name="Hiren Patel" userId="2304375fbe5c3cea" providerId="LiveId" clId="{F3524B7E-67A1-4A40-B000-D14C8EC61EF9}" dt="2023-09-12T13:16:57.068" v="36890"/>
        <pc:sldMkLst>
          <pc:docMk/>
          <pc:sldMk cId="531573058" sldId="279"/>
        </pc:sldMkLst>
        <pc:spChg chg="mod">
          <ac:chgData name="Hiren Patel" userId="2304375fbe5c3cea" providerId="LiveId" clId="{F3524B7E-67A1-4A40-B000-D14C8EC61EF9}" dt="2023-08-15T12:07:17" v="21438" actId="207"/>
          <ac:spMkLst>
            <pc:docMk/>
            <pc:sldMk cId="531573058" sldId="279"/>
            <ac:spMk id="3" creationId="{0EFBAF80-93C6-6C99-7424-15586E6621FA}"/>
          </ac:spMkLst>
        </pc:spChg>
        <pc:spChg chg="del">
          <ac:chgData name="Hiren Patel" userId="2304375fbe5c3cea" providerId="LiveId" clId="{F3524B7E-67A1-4A40-B000-D14C8EC61EF9}" dt="2023-08-15T12:06:45.950" v="21436" actId="478"/>
          <ac:spMkLst>
            <pc:docMk/>
            <pc:sldMk cId="531573058" sldId="279"/>
            <ac:spMk id="4" creationId="{013ECAF2-3FBE-A5AB-8CC5-F4171A3E5FAD}"/>
          </ac:spMkLst>
        </pc:spChg>
        <pc:picChg chg="add mod">
          <ac:chgData name="Hiren Patel" userId="2304375fbe5c3cea" providerId="LiveId" clId="{F3524B7E-67A1-4A40-B000-D14C8EC61EF9}" dt="2023-09-12T13:16:57.068" v="36890"/>
          <ac:picMkLst>
            <pc:docMk/>
            <pc:sldMk cId="531573058" sldId="279"/>
            <ac:picMk id="4" creationId="{9BFCAF7F-FAC5-515E-434E-D4C3D9E0D42B}"/>
          </ac:picMkLst>
        </pc:picChg>
        <pc:picChg chg="del">
          <ac:chgData name="Hiren Patel" userId="2304375fbe5c3cea" providerId="LiveId" clId="{F3524B7E-67A1-4A40-B000-D14C8EC61EF9}" dt="2023-09-12T13:16:48.855" v="36887" actId="478"/>
          <ac:picMkLst>
            <pc:docMk/>
            <pc:sldMk cId="531573058" sldId="279"/>
            <ac:picMk id="7" creationId="{676274D5-2519-718C-0E3B-BDC7D6094CA3}"/>
          </ac:picMkLst>
        </pc:picChg>
      </pc:sldChg>
      <pc:sldChg chg="modSp add mod">
        <pc:chgData name="Hiren Patel" userId="2304375fbe5c3cea" providerId="LiveId" clId="{F3524B7E-67A1-4A40-B000-D14C8EC61EF9}" dt="2023-08-15T12:08:09.983" v="21440" actId="207"/>
        <pc:sldMkLst>
          <pc:docMk/>
          <pc:sldMk cId="1563129329" sldId="280"/>
        </pc:sldMkLst>
        <pc:spChg chg="mod">
          <ac:chgData name="Hiren Patel" userId="2304375fbe5c3cea" providerId="LiveId" clId="{F3524B7E-67A1-4A40-B000-D14C8EC61EF9}" dt="2023-08-15T12:08:09.983" v="21440" actId="207"/>
          <ac:spMkLst>
            <pc:docMk/>
            <pc:sldMk cId="1563129329" sldId="280"/>
            <ac:spMk id="3" creationId="{0EFBAF80-93C6-6C99-7424-15586E6621FA}"/>
          </ac:spMkLst>
        </pc:spChg>
      </pc:sldChg>
      <pc:sldChg chg="addSp delSp modSp new mod modNotesTx">
        <pc:chgData name="Hiren Patel" userId="2304375fbe5c3cea" providerId="LiveId" clId="{F3524B7E-67A1-4A40-B000-D14C8EC61EF9}" dt="2023-08-15T12:43:39.089" v="23216" actId="208"/>
        <pc:sldMkLst>
          <pc:docMk/>
          <pc:sldMk cId="732418294" sldId="281"/>
        </pc:sldMkLst>
        <pc:spChg chg="del">
          <ac:chgData name="Hiren Patel" userId="2304375fbe5c3cea" providerId="LiveId" clId="{F3524B7E-67A1-4A40-B000-D14C8EC61EF9}" dt="2023-08-15T12:20:50.658" v="22129" actId="478"/>
          <ac:spMkLst>
            <pc:docMk/>
            <pc:sldMk cId="732418294" sldId="281"/>
            <ac:spMk id="2" creationId="{0D8763D4-AD0E-A81C-6E92-62ED510AEDA1}"/>
          </ac:spMkLst>
        </pc:spChg>
        <pc:spChg chg="del">
          <ac:chgData name="Hiren Patel" userId="2304375fbe5c3cea" providerId="LiveId" clId="{F3524B7E-67A1-4A40-B000-D14C8EC61EF9}" dt="2023-08-15T12:20:50.658" v="22129" actId="478"/>
          <ac:spMkLst>
            <pc:docMk/>
            <pc:sldMk cId="732418294" sldId="281"/>
            <ac:spMk id="3" creationId="{D34F1D0F-021D-B67F-CF82-9FEA5B40554E}"/>
          </ac:spMkLst>
        </pc:spChg>
        <pc:spChg chg="add mod">
          <ac:chgData name="Hiren Patel" userId="2304375fbe5c3cea" providerId="LiveId" clId="{F3524B7E-67A1-4A40-B000-D14C8EC61EF9}" dt="2023-08-15T12:33:26.226" v="22266" actId="1038"/>
          <ac:spMkLst>
            <pc:docMk/>
            <pc:sldMk cId="732418294" sldId="281"/>
            <ac:spMk id="4" creationId="{7F4B3D2B-4C4E-A849-C468-AA2B001DF9C0}"/>
          </ac:spMkLst>
        </pc:spChg>
        <pc:spChg chg="add del mod">
          <ac:chgData name="Hiren Patel" userId="2304375fbe5c3cea" providerId="LiveId" clId="{F3524B7E-67A1-4A40-B000-D14C8EC61EF9}" dt="2023-08-15T12:23:10.875" v="22172" actId="478"/>
          <ac:spMkLst>
            <pc:docMk/>
            <pc:sldMk cId="732418294" sldId="281"/>
            <ac:spMk id="5" creationId="{9AFBE0E1-AEC4-423E-D8FF-A19BDDA561B3}"/>
          </ac:spMkLst>
        </pc:spChg>
        <pc:spChg chg="add del mod">
          <ac:chgData name="Hiren Patel" userId="2304375fbe5c3cea" providerId="LiveId" clId="{F3524B7E-67A1-4A40-B000-D14C8EC61EF9}" dt="2023-08-15T12:23:10.875" v="22172" actId="478"/>
          <ac:spMkLst>
            <pc:docMk/>
            <pc:sldMk cId="732418294" sldId="281"/>
            <ac:spMk id="6" creationId="{2A6F2CD7-86DF-B632-28DE-A3A89C46856D}"/>
          </ac:spMkLst>
        </pc:spChg>
        <pc:spChg chg="add del mod">
          <ac:chgData name="Hiren Patel" userId="2304375fbe5c3cea" providerId="LiveId" clId="{F3524B7E-67A1-4A40-B000-D14C8EC61EF9}" dt="2023-08-15T12:23:10.875" v="22172" actId="478"/>
          <ac:spMkLst>
            <pc:docMk/>
            <pc:sldMk cId="732418294" sldId="281"/>
            <ac:spMk id="7" creationId="{E1B15988-5AFF-4B39-A9B8-6834F8C652B3}"/>
          </ac:spMkLst>
        </pc:spChg>
        <pc:spChg chg="add del">
          <ac:chgData name="Hiren Patel" userId="2304375fbe5c3cea" providerId="LiveId" clId="{F3524B7E-67A1-4A40-B000-D14C8EC61EF9}" dt="2023-08-15T12:29:35.626" v="22198" actId="22"/>
          <ac:spMkLst>
            <pc:docMk/>
            <pc:sldMk cId="732418294" sldId="281"/>
            <ac:spMk id="10" creationId="{19B518D4-75CB-1FD7-033C-659B965F8836}"/>
          </ac:spMkLst>
        </pc:spChg>
        <pc:spChg chg="add mod">
          <ac:chgData name="Hiren Patel" userId="2304375fbe5c3cea" providerId="LiveId" clId="{F3524B7E-67A1-4A40-B000-D14C8EC61EF9}" dt="2023-08-15T12:34:49.895" v="22320" actId="20577"/>
          <ac:spMkLst>
            <pc:docMk/>
            <pc:sldMk cId="732418294" sldId="281"/>
            <ac:spMk id="11" creationId="{7812386A-8689-DC3A-D08B-6A0EC2788CD1}"/>
          </ac:spMkLst>
        </pc:spChg>
        <pc:spChg chg="add mod">
          <ac:chgData name="Hiren Patel" userId="2304375fbe5c3cea" providerId="LiveId" clId="{F3524B7E-67A1-4A40-B000-D14C8EC61EF9}" dt="2023-08-15T12:33:31.573" v="22278" actId="1037"/>
          <ac:spMkLst>
            <pc:docMk/>
            <pc:sldMk cId="732418294" sldId="281"/>
            <ac:spMk id="12" creationId="{2F6DA620-8492-C1C9-8CCD-E42BF8F6623B}"/>
          </ac:spMkLst>
        </pc:spChg>
        <pc:spChg chg="add mod">
          <ac:chgData name="Hiren Patel" userId="2304375fbe5c3cea" providerId="LiveId" clId="{F3524B7E-67A1-4A40-B000-D14C8EC61EF9}" dt="2023-08-15T12:33:31.573" v="22278" actId="1037"/>
          <ac:spMkLst>
            <pc:docMk/>
            <pc:sldMk cId="732418294" sldId="281"/>
            <ac:spMk id="13" creationId="{C53F96E5-68BB-ED50-7A88-803D4BF4305E}"/>
          </ac:spMkLst>
        </pc:spChg>
        <pc:spChg chg="add mod">
          <ac:chgData name="Hiren Patel" userId="2304375fbe5c3cea" providerId="LiveId" clId="{F3524B7E-67A1-4A40-B000-D14C8EC61EF9}" dt="2023-08-15T12:33:31.573" v="22278" actId="1037"/>
          <ac:spMkLst>
            <pc:docMk/>
            <pc:sldMk cId="732418294" sldId="281"/>
            <ac:spMk id="14" creationId="{E2651B4E-25EE-5E63-328C-8AA9A77B0137}"/>
          </ac:spMkLst>
        </pc:spChg>
        <pc:spChg chg="add mod">
          <ac:chgData name="Hiren Patel" userId="2304375fbe5c3cea" providerId="LiveId" clId="{F3524B7E-67A1-4A40-B000-D14C8EC61EF9}" dt="2023-08-15T12:33:31.573" v="22278" actId="1037"/>
          <ac:spMkLst>
            <pc:docMk/>
            <pc:sldMk cId="732418294" sldId="281"/>
            <ac:spMk id="15" creationId="{AF4655A9-B73F-BE64-24D0-B0E13804EE0C}"/>
          </ac:spMkLst>
        </pc:spChg>
        <pc:spChg chg="add mod">
          <ac:chgData name="Hiren Patel" userId="2304375fbe5c3cea" providerId="LiveId" clId="{F3524B7E-67A1-4A40-B000-D14C8EC61EF9}" dt="2023-08-15T12:33:31.573" v="22278" actId="1037"/>
          <ac:spMkLst>
            <pc:docMk/>
            <pc:sldMk cId="732418294" sldId="281"/>
            <ac:spMk id="16" creationId="{6DDE5E3D-57C4-E3F5-E8B1-CB05F68F81E8}"/>
          </ac:spMkLst>
        </pc:spChg>
        <pc:spChg chg="add mod">
          <ac:chgData name="Hiren Patel" userId="2304375fbe5c3cea" providerId="LiveId" clId="{F3524B7E-67A1-4A40-B000-D14C8EC61EF9}" dt="2023-08-15T12:33:31.573" v="22278" actId="1037"/>
          <ac:spMkLst>
            <pc:docMk/>
            <pc:sldMk cId="732418294" sldId="281"/>
            <ac:spMk id="17" creationId="{F3550E5B-1DA9-F928-EB3F-C8853ABACBEB}"/>
          </ac:spMkLst>
        </pc:spChg>
        <pc:spChg chg="add mod">
          <ac:chgData name="Hiren Patel" userId="2304375fbe5c3cea" providerId="LiveId" clId="{F3524B7E-67A1-4A40-B000-D14C8EC61EF9}" dt="2023-08-15T12:33:31.573" v="22278" actId="1037"/>
          <ac:spMkLst>
            <pc:docMk/>
            <pc:sldMk cId="732418294" sldId="281"/>
            <ac:spMk id="18" creationId="{A045E944-0626-1823-680B-3D2AAA68E1FC}"/>
          </ac:spMkLst>
        </pc:spChg>
        <pc:spChg chg="add mod">
          <ac:chgData name="Hiren Patel" userId="2304375fbe5c3cea" providerId="LiveId" clId="{F3524B7E-67A1-4A40-B000-D14C8EC61EF9}" dt="2023-08-15T12:34:31.974" v="22301" actId="1076"/>
          <ac:spMkLst>
            <pc:docMk/>
            <pc:sldMk cId="732418294" sldId="281"/>
            <ac:spMk id="19" creationId="{C7128C9E-9B3E-C63A-B5D4-77038CD02C93}"/>
          </ac:spMkLst>
        </pc:spChg>
        <pc:spChg chg="add mod">
          <ac:chgData name="Hiren Patel" userId="2304375fbe5c3cea" providerId="LiveId" clId="{F3524B7E-67A1-4A40-B000-D14C8EC61EF9}" dt="2023-08-15T12:34:11.067" v="22298" actId="20577"/>
          <ac:spMkLst>
            <pc:docMk/>
            <pc:sldMk cId="732418294" sldId="281"/>
            <ac:spMk id="20" creationId="{25335B20-DB09-DBD0-41F2-8259A7A10664}"/>
          </ac:spMkLst>
        </pc:spChg>
        <pc:spChg chg="add mod">
          <ac:chgData name="Hiren Patel" userId="2304375fbe5c3cea" providerId="LiveId" clId="{F3524B7E-67A1-4A40-B000-D14C8EC61EF9}" dt="2023-08-15T12:34:35.720" v="22305" actId="20577"/>
          <ac:spMkLst>
            <pc:docMk/>
            <pc:sldMk cId="732418294" sldId="281"/>
            <ac:spMk id="21" creationId="{A6455ED9-A8BC-16CB-BFD1-084A09A65E88}"/>
          </ac:spMkLst>
        </pc:spChg>
        <pc:spChg chg="add mod">
          <ac:chgData name="Hiren Patel" userId="2304375fbe5c3cea" providerId="LiveId" clId="{F3524B7E-67A1-4A40-B000-D14C8EC61EF9}" dt="2023-08-15T12:35:14.796" v="22323" actId="1076"/>
          <ac:spMkLst>
            <pc:docMk/>
            <pc:sldMk cId="732418294" sldId="281"/>
            <ac:spMk id="22" creationId="{722D5DC1-3B22-C2BF-30FB-17C585FB21C5}"/>
          </ac:spMkLst>
        </pc:spChg>
        <pc:spChg chg="add mod">
          <ac:chgData name="Hiren Patel" userId="2304375fbe5c3cea" providerId="LiveId" clId="{F3524B7E-67A1-4A40-B000-D14C8EC61EF9}" dt="2023-08-15T12:43:04.604" v="23212" actId="1582"/>
          <ac:spMkLst>
            <pc:docMk/>
            <pc:sldMk cId="732418294" sldId="281"/>
            <ac:spMk id="23" creationId="{1094BA86-66FD-5674-7FBC-0DCB1B917238}"/>
          </ac:spMkLst>
        </pc:spChg>
        <pc:spChg chg="add mod">
          <ac:chgData name="Hiren Patel" userId="2304375fbe5c3cea" providerId="LiveId" clId="{F3524B7E-67A1-4A40-B000-D14C8EC61EF9}" dt="2023-08-15T12:43:39.089" v="23216" actId="208"/>
          <ac:spMkLst>
            <pc:docMk/>
            <pc:sldMk cId="732418294" sldId="281"/>
            <ac:spMk id="24" creationId="{364D80E4-F105-8BA7-7F69-BB41F32DC732}"/>
          </ac:spMkLst>
        </pc:spChg>
        <pc:graphicFrameChg chg="add mod modGraphic">
          <ac:chgData name="Hiren Patel" userId="2304375fbe5c3cea" providerId="LiveId" clId="{F3524B7E-67A1-4A40-B000-D14C8EC61EF9}" dt="2023-08-15T12:33:26.226" v="22266" actId="1038"/>
          <ac:graphicFrameMkLst>
            <pc:docMk/>
            <pc:sldMk cId="732418294" sldId="281"/>
            <ac:graphicFrameMk id="8" creationId="{64CCED8F-B946-75EC-98CB-9C8286186D74}"/>
          </ac:graphicFrameMkLst>
        </pc:graphicFrameChg>
      </pc:sldChg>
      <pc:sldChg chg="addSp delSp modSp new mod modClrScheme chgLayout modNotesTx">
        <pc:chgData name="Hiren Patel" userId="2304375fbe5c3cea" providerId="LiveId" clId="{F3524B7E-67A1-4A40-B000-D14C8EC61EF9}" dt="2023-09-12T17:31:49.587" v="37595" actId="20577"/>
        <pc:sldMkLst>
          <pc:docMk/>
          <pc:sldMk cId="858830567" sldId="282"/>
        </pc:sldMkLst>
        <pc:spChg chg="del mod ord">
          <ac:chgData name="Hiren Patel" userId="2304375fbe5c3cea" providerId="LiveId" clId="{F3524B7E-67A1-4A40-B000-D14C8EC61EF9}" dt="2023-08-17T12:51:01.874" v="23218" actId="700"/>
          <ac:spMkLst>
            <pc:docMk/>
            <pc:sldMk cId="858830567" sldId="282"/>
            <ac:spMk id="2" creationId="{9C747BE8-7CA8-FA85-60F6-87CC12EE0439}"/>
          </ac:spMkLst>
        </pc:spChg>
        <pc:spChg chg="del mod ord">
          <ac:chgData name="Hiren Patel" userId="2304375fbe5c3cea" providerId="LiveId" clId="{F3524B7E-67A1-4A40-B000-D14C8EC61EF9}" dt="2023-08-17T12:51:01.874" v="23218" actId="700"/>
          <ac:spMkLst>
            <pc:docMk/>
            <pc:sldMk cId="858830567" sldId="282"/>
            <ac:spMk id="3" creationId="{12714DC8-E3EC-1DB6-75F8-0B7D065D1347}"/>
          </ac:spMkLst>
        </pc:spChg>
        <pc:spChg chg="add mod ord">
          <ac:chgData name="Hiren Patel" userId="2304375fbe5c3cea" providerId="LiveId" clId="{F3524B7E-67A1-4A40-B000-D14C8EC61EF9}" dt="2023-08-17T12:51:17.876" v="23241" actId="20577"/>
          <ac:spMkLst>
            <pc:docMk/>
            <pc:sldMk cId="858830567" sldId="282"/>
            <ac:spMk id="4" creationId="{84050B70-4E67-D57D-AD57-FB0A5367AD0E}"/>
          </ac:spMkLst>
        </pc:spChg>
        <pc:spChg chg="add del mod ord">
          <ac:chgData name="Hiren Patel" userId="2304375fbe5c3cea" providerId="LiveId" clId="{F3524B7E-67A1-4A40-B000-D14C8EC61EF9}" dt="2023-08-17T12:51:10.848" v="23236" actId="478"/>
          <ac:spMkLst>
            <pc:docMk/>
            <pc:sldMk cId="858830567" sldId="282"/>
            <ac:spMk id="5" creationId="{E4154DE0-B9EE-F077-37E8-3C352DA9FF0D}"/>
          </ac:spMkLst>
        </pc:spChg>
      </pc:sldChg>
      <pc:sldChg chg="addSp modSp new mod">
        <pc:chgData name="Hiren Patel" userId="2304375fbe5c3cea" providerId="LiveId" clId="{F3524B7E-67A1-4A40-B000-D14C8EC61EF9}" dt="2023-09-12T17:21:43.702" v="37077" actId="1076"/>
        <pc:sldMkLst>
          <pc:docMk/>
          <pc:sldMk cId="4274291574" sldId="283"/>
        </pc:sldMkLst>
        <pc:spChg chg="mod">
          <ac:chgData name="Hiren Patel" userId="2304375fbe5c3cea" providerId="LiveId" clId="{F3524B7E-67A1-4A40-B000-D14C8EC61EF9}" dt="2023-08-17T12:52:42.422" v="23570" actId="20577"/>
          <ac:spMkLst>
            <pc:docMk/>
            <pc:sldMk cId="4274291574" sldId="283"/>
            <ac:spMk id="2" creationId="{2A316F73-BF06-5467-3677-7AC730849D96}"/>
          </ac:spMkLst>
        </pc:spChg>
        <pc:spChg chg="mod">
          <ac:chgData name="Hiren Patel" userId="2304375fbe5c3cea" providerId="LiveId" clId="{F3524B7E-67A1-4A40-B000-D14C8EC61EF9}" dt="2023-08-17T12:55:17.605" v="23833" actId="14100"/>
          <ac:spMkLst>
            <pc:docMk/>
            <pc:sldMk cId="4274291574" sldId="283"/>
            <ac:spMk id="3" creationId="{D06C18EE-F597-450E-2200-083C58830FEE}"/>
          </ac:spMkLst>
        </pc:spChg>
        <pc:picChg chg="add mod">
          <ac:chgData name="Hiren Patel" userId="2304375fbe5c3cea" providerId="LiveId" clId="{F3524B7E-67A1-4A40-B000-D14C8EC61EF9}" dt="2023-09-12T17:21:43.702" v="37077" actId="1076"/>
          <ac:picMkLst>
            <pc:docMk/>
            <pc:sldMk cId="4274291574" sldId="283"/>
            <ac:picMk id="5" creationId="{0851AE5A-3BBA-1596-A4BB-F1E8637576A5}"/>
          </ac:picMkLst>
        </pc:picChg>
      </pc:sldChg>
      <pc:sldChg chg="addSp delSp modSp new mod modNotesTx">
        <pc:chgData name="Hiren Patel" userId="2304375fbe5c3cea" providerId="LiveId" clId="{F3524B7E-67A1-4A40-B000-D14C8EC61EF9}" dt="2023-08-17T13:07:42.795" v="24540" actId="478"/>
        <pc:sldMkLst>
          <pc:docMk/>
          <pc:sldMk cId="2971915588" sldId="284"/>
        </pc:sldMkLst>
        <pc:spChg chg="mod">
          <ac:chgData name="Hiren Patel" userId="2304375fbe5c3cea" providerId="LiveId" clId="{F3524B7E-67A1-4A40-B000-D14C8EC61EF9}" dt="2023-08-17T12:57:55.898" v="24114" actId="20577"/>
          <ac:spMkLst>
            <pc:docMk/>
            <pc:sldMk cId="2971915588" sldId="284"/>
            <ac:spMk id="2" creationId="{2854B67B-FEB3-CECB-42BD-EA08746EE01A}"/>
          </ac:spMkLst>
        </pc:spChg>
        <pc:spChg chg="del">
          <ac:chgData name="Hiren Patel" userId="2304375fbe5c3cea" providerId="LiveId" clId="{F3524B7E-67A1-4A40-B000-D14C8EC61EF9}" dt="2023-08-17T13:07:42.795" v="24540" actId="478"/>
          <ac:spMkLst>
            <pc:docMk/>
            <pc:sldMk cId="2971915588" sldId="284"/>
            <ac:spMk id="3" creationId="{5A182A91-6077-F0FC-C907-B1D49A7C37DD}"/>
          </ac:spMkLst>
        </pc:spChg>
        <pc:picChg chg="add mod">
          <ac:chgData name="Hiren Patel" userId="2304375fbe5c3cea" providerId="LiveId" clId="{F3524B7E-67A1-4A40-B000-D14C8EC61EF9}" dt="2023-08-17T13:07:39.878" v="24539" actId="14100"/>
          <ac:picMkLst>
            <pc:docMk/>
            <pc:sldMk cId="2971915588" sldId="284"/>
            <ac:picMk id="1026" creationId="{6CB51518-5EC3-7E7E-54F2-25E782D89BDB}"/>
          </ac:picMkLst>
        </pc:picChg>
      </pc:sldChg>
      <pc:sldChg chg="addSp delSp modSp new mod modNotesTx">
        <pc:chgData name="Hiren Patel" userId="2304375fbe5c3cea" providerId="LiveId" clId="{F3524B7E-67A1-4A40-B000-D14C8EC61EF9}" dt="2023-09-12T17:29:25.238" v="37199" actId="20577"/>
        <pc:sldMkLst>
          <pc:docMk/>
          <pc:sldMk cId="3072536126" sldId="285"/>
        </pc:sldMkLst>
        <pc:spChg chg="del">
          <ac:chgData name="Hiren Patel" userId="2304375fbe5c3cea" providerId="LiveId" clId="{F3524B7E-67A1-4A40-B000-D14C8EC61EF9}" dt="2023-08-17T13:32:06.538" v="24913" actId="478"/>
          <ac:spMkLst>
            <pc:docMk/>
            <pc:sldMk cId="3072536126" sldId="285"/>
            <ac:spMk id="2" creationId="{1C768DE9-DCF1-EC6C-18D9-3336B9BDDB76}"/>
          </ac:spMkLst>
        </pc:spChg>
        <pc:spChg chg="add del mod">
          <ac:chgData name="Hiren Patel" userId="2304375fbe5c3cea" providerId="LiveId" clId="{F3524B7E-67A1-4A40-B000-D14C8EC61EF9}" dt="2023-08-17T19:17:11.850" v="29544" actId="27636"/>
          <ac:spMkLst>
            <pc:docMk/>
            <pc:sldMk cId="3072536126" sldId="285"/>
            <ac:spMk id="3" creationId="{75ABEEC5-D496-DFA5-5DBD-0F8D4E6E5518}"/>
          </ac:spMkLst>
        </pc:spChg>
        <pc:spChg chg="add del mod">
          <ac:chgData name="Hiren Patel" userId="2304375fbe5c3cea" providerId="LiveId" clId="{F3524B7E-67A1-4A40-B000-D14C8EC61EF9}" dt="2023-08-17T13:38:38.025" v="25365" actId="478"/>
          <ac:spMkLst>
            <pc:docMk/>
            <pc:sldMk cId="3072536126" sldId="285"/>
            <ac:spMk id="5" creationId="{F4E4FE1A-47FC-079A-8DC1-DDC3CD2A15C7}"/>
          </ac:spMkLst>
        </pc:spChg>
        <pc:spChg chg="add mod">
          <ac:chgData name="Hiren Patel" userId="2304375fbe5c3cea" providerId="LiveId" clId="{F3524B7E-67A1-4A40-B000-D14C8EC61EF9}" dt="2023-08-17T19:15:19.859" v="29527" actId="20577"/>
          <ac:spMkLst>
            <pc:docMk/>
            <pc:sldMk cId="3072536126" sldId="285"/>
            <ac:spMk id="6" creationId="{A4B13A9D-492D-36AD-1133-7876C32B6747}"/>
          </ac:spMkLst>
        </pc:spChg>
      </pc:sldChg>
      <pc:sldChg chg="addSp delSp modSp new mod modNotesTx">
        <pc:chgData name="Hiren Patel" userId="2304375fbe5c3cea" providerId="LiveId" clId="{F3524B7E-67A1-4A40-B000-D14C8EC61EF9}" dt="2023-09-12T17:40:15.009" v="37621" actId="20577"/>
        <pc:sldMkLst>
          <pc:docMk/>
          <pc:sldMk cId="2644710159" sldId="286"/>
        </pc:sldMkLst>
        <pc:spChg chg="mod">
          <ac:chgData name="Hiren Patel" userId="2304375fbe5c3cea" providerId="LiveId" clId="{F3524B7E-67A1-4A40-B000-D14C8EC61EF9}" dt="2023-08-17T13:39:35.104" v="25383" actId="20577"/>
          <ac:spMkLst>
            <pc:docMk/>
            <pc:sldMk cId="2644710159" sldId="286"/>
            <ac:spMk id="2" creationId="{F002EDB5-8659-1EAA-9A9C-A68FA9E9B5D1}"/>
          </ac:spMkLst>
        </pc:spChg>
        <pc:spChg chg="del">
          <ac:chgData name="Hiren Patel" userId="2304375fbe5c3cea" providerId="LiveId" clId="{F3524B7E-67A1-4A40-B000-D14C8EC61EF9}" dt="2023-08-17T13:39:48.721" v="25384" actId="1032"/>
          <ac:spMkLst>
            <pc:docMk/>
            <pc:sldMk cId="2644710159" sldId="286"/>
            <ac:spMk id="3" creationId="{AC1E574C-A48A-2C0A-00F1-278AEB5F73EC}"/>
          </ac:spMkLst>
        </pc:spChg>
        <pc:spChg chg="add mod">
          <ac:chgData name="Hiren Patel" userId="2304375fbe5c3cea" providerId="LiveId" clId="{F3524B7E-67A1-4A40-B000-D14C8EC61EF9}" dt="2023-08-17T13:45:58.824" v="25598" actId="207"/>
          <ac:spMkLst>
            <pc:docMk/>
            <pc:sldMk cId="2644710159" sldId="286"/>
            <ac:spMk id="5" creationId="{F9A9925C-5761-6B17-B499-C7CEE08F66BB}"/>
          </ac:spMkLst>
        </pc:spChg>
        <pc:spChg chg="add mod">
          <ac:chgData name="Hiren Patel" userId="2304375fbe5c3cea" providerId="LiveId" clId="{F3524B7E-67A1-4A40-B000-D14C8EC61EF9}" dt="2023-08-17T13:47:45.465" v="25658" actId="1076"/>
          <ac:spMkLst>
            <pc:docMk/>
            <pc:sldMk cId="2644710159" sldId="286"/>
            <ac:spMk id="7" creationId="{85DE0BA6-D0A3-ADCC-3B27-BD1ECB084649}"/>
          </ac:spMkLst>
        </pc:spChg>
        <pc:graphicFrameChg chg="add mod modGraphic">
          <ac:chgData name="Hiren Patel" userId="2304375fbe5c3cea" providerId="LiveId" clId="{F3524B7E-67A1-4A40-B000-D14C8EC61EF9}" dt="2023-08-17T13:47:11.933" v="25602" actId="12100"/>
          <ac:graphicFrameMkLst>
            <pc:docMk/>
            <pc:sldMk cId="2644710159" sldId="286"/>
            <ac:graphicFrameMk id="4" creationId="{428CEC01-28AF-77F9-E14F-02A10B67046F}"/>
          </ac:graphicFrameMkLst>
        </pc:graphicFrameChg>
      </pc:sldChg>
      <pc:sldChg chg="addSp delSp modSp new mod modNotesTx">
        <pc:chgData name="Hiren Patel" userId="2304375fbe5c3cea" providerId="LiveId" clId="{F3524B7E-67A1-4A40-B000-D14C8EC61EF9}" dt="2023-08-17T19:22:05.151" v="29642" actId="20577"/>
        <pc:sldMkLst>
          <pc:docMk/>
          <pc:sldMk cId="2735336017" sldId="287"/>
        </pc:sldMkLst>
        <pc:spChg chg="del">
          <ac:chgData name="Hiren Patel" userId="2304375fbe5c3cea" providerId="LiveId" clId="{F3524B7E-67A1-4A40-B000-D14C8EC61EF9}" dt="2023-08-17T13:50:33.405" v="26171" actId="478"/>
          <ac:spMkLst>
            <pc:docMk/>
            <pc:sldMk cId="2735336017" sldId="287"/>
            <ac:spMk id="2" creationId="{27D82752-F5E2-C1BE-337D-45C02E7DE757}"/>
          </ac:spMkLst>
        </pc:spChg>
        <pc:spChg chg="del">
          <ac:chgData name="Hiren Patel" userId="2304375fbe5c3cea" providerId="LiveId" clId="{F3524B7E-67A1-4A40-B000-D14C8EC61EF9}" dt="2023-08-17T13:50:33.405" v="26171" actId="478"/>
          <ac:spMkLst>
            <pc:docMk/>
            <pc:sldMk cId="2735336017" sldId="287"/>
            <ac:spMk id="3" creationId="{C07517B7-8E99-4CFF-531B-7F406EB2FAF4}"/>
          </ac:spMkLst>
        </pc:spChg>
        <pc:spChg chg="add mod">
          <ac:chgData name="Hiren Patel" userId="2304375fbe5c3cea" providerId="LiveId" clId="{F3524B7E-67A1-4A40-B000-D14C8EC61EF9}" dt="2023-08-17T13:55:35.395" v="26362" actId="14100"/>
          <ac:spMkLst>
            <pc:docMk/>
            <pc:sldMk cId="2735336017" sldId="287"/>
            <ac:spMk id="5" creationId="{3E6C2E7A-EC21-A50C-339F-D0C5C9201741}"/>
          </ac:spMkLst>
        </pc:spChg>
        <pc:spChg chg="add mod">
          <ac:chgData name="Hiren Patel" userId="2304375fbe5c3cea" providerId="LiveId" clId="{F3524B7E-67A1-4A40-B000-D14C8EC61EF9}" dt="2023-08-17T19:22:05.151" v="29642" actId="20577"/>
          <ac:spMkLst>
            <pc:docMk/>
            <pc:sldMk cId="2735336017" sldId="287"/>
            <ac:spMk id="6" creationId="{E9B60770-3A59-40CF-5860-1F9BF4E72113}"/>
          </ac:spMkLst>
        </pc:spChg>
        <pc:picChg chg="add del mod">
          <ac:chgData name="Hiren Patel" userId="2304375fbe5c3cea" providerId="LiveId" clId="{F3524B7E-67A1-4A40-B000-D14C8EC61EF9}" dt="2023-08-17T13:55:09.302" v="26356" actId="478"/>
          <ac:picMkLst>
            <pc:docMk/>
            <pc:sldMk cId="2735336017" sldId="287"/>
            <ac:picMk id="2050" creationId="{D9460383-91AF-15A1-DCC3-2D26D26C219A}"/>
          </ac:picMkLst>
        </pc:picChg>
        <pc:picChg chg="add mod">
          <ac:chgData name="Hiren Patel" userId="2304375fbe5c3cea" providerId="LiveId" clId="{F3524B7E-67A1-4A40-B000-D14C8EC61EF9}" dt="2023-08-17T13:56:15.317" v="26363" actId="1076"/>
          <ac:picMkLst>
            <pc:docMk/>
            <pc:sldMk cId="2735336017" sldId="287"/>
            <ac:picMk id="2052" creationId="{3CF23401-F53F-7E8D-B6B2-4228C07DEFB2}"/>
          </ac:picMkLst>
        </pc:picChg>
      </pc:sldChg>
      <pc:sldChg chg="addSp delSp modSp new mod modNotesTx">
        <pc:chgData name="Hiren Patel" userId="2304375fbe5c3cea" providerId="LiveId" clId="{F3524B7E-67A1-4A40-B000-D14C8EC61EF9}" dt="2023-09-12T17:38:57.494" v="37597" actId="478"/>
        <pc:sldMkLst>
          <pc:docMk/>
          <pc:sldMk cId="486429641" sldId="288"/>
        </pc:sldMkLst>
        <pc:spChg chg="mod">
          <ac:chgData name="Hiren Patel" userId="2304375fbe5c3cea" providerId="LiveId" clId="{F3524B7E-67A1-4A40-B000-D14C8EC61EF9}" dt="2023-08-17T19:14:28.609" v="29510" actId="20577"/>
          <ac:spMkLst>
            <pc:docMk/>
            <pc:sldMk cId="486429641" sldId="288"/>
            <ac:spMk id="2" creationId="{61E7AE0F-669D-DD52-C6E8-17FCCA8C5D87}"/>
          </ac:spMkLst>
        </pc:spChg>
        <pc:spChg chg="mod">
          <ac:chgData name="Hiren Patel" userId="2304375fbe5c3cea" providerId="LiveId" clId="{F3524B7E-67A1-4A40-B000-D14C8EC61EF9}" dt="2023-08-17T14:22:53.431" v="27096" actId="115"/>
          <ac:spMkLst>
            <pc:docMk/>
            <pc:sldMk cId="486429641" sldId="288"/>
            <ac:spMk id="3" creationId="{FBA5A2F7-AFBA-40E5-A4A3-F5DBD7293B1B}"/>
          </ac:spMkLst>
        </pc:spChg>
        <pc:picChg chg="add del mod">
          <ac:chgData name="Hiren Patel" userId="2304375fbe5c3cea" providerId="LiveId" clId="{F3524B7E-67A1-4A40-B000-D14C8EC61EF9}" dt="2023-09-12T17:38:57.494" v="37597" actId="478"/>
          <ac:picMkLst>
            <pc:docMk/>
            <pc:sldMk cId="486429641" sldId="288"/>
            <ac:picMk id="5" creationId="{CD8C176E-0ABD-6813-ADDE-70CBF9FFF3E1}"/>
          </ac:picMkLst>
        </pc:picChg>
        <pc:picChg chg="add mod">
          <ac:chgData name="Hiren Patel" userId="2304375fbe5c3cea" providerId="LiveId" clId="{F3524B7E-67A1-4A40-B000-D14C8EC61EF9}" dt="2023-08-17T14:23:38.123" v="27099" actId="14100"/>
          <ac:picMkLst>
            <pc:docMk/>
            <pc:sldMk cId="486429641" sldId="288"/>
            <ac:picMk id="3074" creationId="{37F2743B-D40E-7289-4B93-D97CC9535F4D}"/>
          </ac:picMkLst>
        </pc:picChg>
        <pc:picChg chg="add mod">
          <ac:chgData name="Hiren Patel" userId="2304375fbe5c3cea" providerId="LiveId" clId="{F3524B7E-67A1-4A40-B000-D14C8EC61EF9}" dt="2023-08-17T14:25:21.022" v="27107" actId="1076"/>
          <ac:picMkLst>
            <pc:docMk/>
            <pc:sldMk cId="486429641" sldId="288"/>
            <ac:picMk id="3076" creationId="{63476D97-1EAD-1BC2-CDD5-69427DEFAF20}"/>
          </ac:picMkLst>
        </pc:picChg>
      </pc:sldChg>
      <pc:sldChg chg="modSp new mod modNotesTx">
        <pc:chgData name="Hiren Patel" userId="2304375fbe5c3cea" providerId="LiveId" clId="{F3524B7E-67A1-4A40-B000-D14C8EC61EF9}" dt="2023-08-17T19:14:13.225" v="29503" actId="20577"/>
        <pc:sldMkLst>
          <pc:docMk/>
          <pc:sldMk cId="3168082707" sldId="289"/>
        </pc:sldMkLst>
        <pc:spChg chg="mod">
          <ac:chgData name="Hiren Patel" userId="2304375fbe5c3cea" providerId="LiveId" clId="{F3524B7E-67A1-4A40-B000-D14C8EC61EF9}" dt="2023-08-17T14:32:41.947" v="28089" actId="20577"/>
          <ac:spMkLst>
            <pc:docMk/>
            <pc:sldMk cId="3168082707" sldId="289"/>
            <ac:spMk id="2" creationId="{DFA40676-A74B-CD18-8B79-4E4810EFB372}"/>
          </ac:spMkLst>
        </pc:spChg>
        <pc:spChg chg="mod">
          <ac:chgData name="Hiren Patel" userId="2304375fbe5c3cea" providerId="LiveId" clId="{F3524B7E-67A1-4A40-B000-D14C8EC61EF9}" dt="2023-08-17T19:12:00.509" v="29213" actId="20577"/>
          <ac:spMkLst>
            <pc:docMk/>
            <pc:sldMk cId="3168082707" sldId="289"/>
            <ac:spMk id="3" creationId="{4C29289F-3D42-463D-3ADE-F27FAAEF514A}"/>
          </ac:spMkLst>
        </pc:spChg>
      </pc:sldChg>
      <pc:sldChg chg="addSp modSp new mod modNotesTx">
        <pc:chgData name="Hiren Patel" userId="2304375fbe5c3cea" providerId="LiveId" clId="{F3524B7E-67A1-4A40-B000-D14C8EC61EF9}" dt="2023-08-17T19:54:38.642" v="31406" actId="20577"/>
        <pc:sldMkLst>
          <pc:docMk/>
          <pc:sldMk cId="2485658606" sldId="290"/>
        </pc:sldMkLst>
        <pc:spChg chg="mod">
          <ac:chgData name="Hiren Patel" userId="2304375fbe5c3cea" providerId="LiveId" clId="{F3524B7E-67A1-4A40-B000-D14C8EC61EF9}" dt="2023-08-17T19:20:18.533" v="29584" actId="20577"/>
          <ac:spMkLst>
            <pc:docMk/>
            <pc:sldMk cId="2485658606" sldId="290"/>
            <ac:spMk id="2" creationId="{0E3081F9-9C2A-AE46-F241-F144708A3D01}"/>
          </ac:spMkLst>
        </pc:spChg>
        <pc:spChg chg="mod">
          <ac:chgData name="Hiren Patel" userId="2304375fbe5c3cea" providerId="LiveId" clId="{F3524B7E-67A1-4A40-B000-D14C8EC61EF9}" dt="2023-08-17T19:35:10.499" v="30172" actId="14100"/>
          <ac:spMkLst>
            <pc:docMk/>
            <pc:sldMk cId="2485658606" sldId="290"/>
            <ac:spMk id="3" creationId="{8019D827-67A2-CA02-0A28-A978C8BE6963}"/>
          </ac:spMkLst>
        </pc:spChg>
        <pc:spChg chg="add mod">
          <ac:chgData name="Hiren Patel" userId="2304375fbe5c3cea" providerId="LiveId" clId="{F3524B7E-67A1-4A40-B000-D14C8EC61EF9}" dt="2023-08-17T19:40:37.383" v="30516" actId="403"/>
          <ac:spMkLst>
            <pc:docMk/>
            <pc:sldMk cId="2485658606" sldId="290"/>
            <ac:spMk id="4" creationId="{CBCBB94E-D028-9EB2-61E8-1B3B5FC15AA9}"/>
          </ac:spMkLst>
        </pc:spChg>
        <pc:spChg chg="add mod">
          <ac:chgData name="Hiren Patel" userId="2304375fbe5c3cea" providerId="LiveId" clId="{F3524B7E-67A1-4A40-B000-D14C8EC61EF9}" dt="2023-08-17T19:40:37.383" v="30516" actId="403"/>
          <ac:spMkLst>
            <pc:docMk/>
            <pc:sldMk cId="2485658606" sldId="290"/>
            <ac:spMk id="5" creationId="{ACDB1E3D-F6C7-0E3E-C10D-EF79111EDAC1}"/>
          </ac:spMkLst>
        </pc:spChg>
        <pc:spChg chg="add mod">
          <ac:chgData name="Hiren Patel" userId="2304375fbe5c3cea" providerId="LiveId" clId="{F3524B7E-67A1-4A40-B000-D14C8EC61EF9}" dt="2023-08-17T19:54:01.016" v="31377" actId="1076"/>
          <ac:spMkLst>
            <pc:docMk/>
            <pc:sldMk cId="2485658606" sldId="290"/>
            <ac:spMk id="6" creationId="{95D593C1-2C93-5C0F-F017-6B23F4CDC1C3}"/>
          </ac:spMkLst>
        </pc:spChg>
        <pc:spChg chg="add mod">
          <ac:chgData name="Hiren Patel" userId="2304375fbe5c3cea" providerId="LiveId" clId="{F3524B7E-67A1-4A40-B000-D14C8EC61EF9}" dt="2023-08-17T19:54:06.194" v="31378" actId="1076"/>
          <ac:spMkLst>
            <pc:docMk/>
            <pc:sldMk cId="2485658606" sldId="290"/>
            <ac:spMk id="7" creationId="{A477C3B3-3F06-5CEF-CE73-6D9D6EA16CF9}"/>
          </ac:spMkLst>
        </pc:spChg>
        <pc:picChg chg="add mod">
          <ac:chgData name="Hiren Patel" userId="2304375fbe5c3cea" providerId="LiveId" clId="{F3524B7E-67A1-4A40-B000-D14C8EC61EF9}" dt="2023-08-17T19:54:22.525" v="31382" actId="1076"/>
          <ac:picMkLst>
            <pc:docMk/>
            <pc:sldMk cId="2485658606" sldId="290"/>
            <ac:picMk id="4098" creationId="{755B4764-A2AB-5F03-7932-24AFBA26FE13}"/>
          </ac:picMkLst>
        </pc:picChg>
        <pc:picChg chg="add mod">
          <ac:chgData name="Hiren Patel" userId="2304375fbe5c3cea" providerId="LiveId" clId="{F3524B7E-67A1-4A40-B000-D14C8EC61EF9}" dt="2023-08-17T19:54:18.334" v="31381" actId="14100"/>
          <ac:picMkLst>
            <pc:docMk/>
            <pc:sldMk cId="2485658606" sldId="290"/>
            <ac:picMk id="4100" creationId="{5BA6C64F-3158-9F7C-39E3-F7688D8CA74D}"/>
          </ac:picMkLst>
        </pc:picChg>
        <pc:cxnChg chg="add mod">
          <ac:chgData name="Hiren Patel" userId="2304375fbe5c3cea" providerId="LiveId" clId="{F3524B7E-67A1-4A40-B000-D14C8EC61EF9}" dt="2023-08-17T19:39:36.170" v="30345" actId="1076"/>
          <ac:cxnSpMkLst>
            <pc:docMk/>
            <pc:sldMk cId="2485658606" sldId="290"/>
            <ac:cxnSpMk id="10" creationId="{3B3D629D-D719-AF2D-1B0E-DD568C9CF24E}"/>
          </ac:cxnSpMkLst>
        </pc:cxnChg>
        <pc:cxnChg chg="add mod">
          <ac:chgData name="Hiren Patel" userId="2304375fbe5c3cea" providerId="LiveId" clId="{F3524B7E-67A1-4A40-B000-D14C8EC61EF9}" dt="2023-08-17T19:54:12.233" v="31379" actId="14100"/>
          <ac:cxnSpMkLst>
            <pc:docMk/>
            <pc:sldMk cId="2485658606" sldId="290"/>
            <ac:cxnSpMk id="11" creationId="{84D1B0AB-02D3-1681-1934-011A0C81AE72}"/>
          </ac:cxnSpMkLst>
        </pc:cxnChg>
        <pc:cxnChg chg="add mod">
          <ac:chgData name="Hiren Patel" userId="2304375fbe5c3cea" providerId="LiveId" clId="{F3524B7E-67A1-4A40-B000-D14C8EC61EF9}" dt="2023-08-17T19:54:06.194" v="31378" actId="1076"/>
          <ac:cxnSpMkLst>
            <pc:docMk/>
            <pc:sldMk cId="2485658606" sldId="290"/>
            <ac:cxnSpMk id="15" creationId="{F599E8D7-1529-0526-0444-9CD5F74A6C19}"/>
          </ac:cxnSpMkLst>
        </pc:cxnChg>
      </pc:sldChg>
      <pc:sldChg chg="delSp modSp add mod modNotesTx">
        <pc:chgData name="Hiren Patel" userId="2304375fbe5c3cea" providerId="LiveId" clId="{F3524B7E-67A1-4A40-B000-D14C8EC61EF9}" dt="2023-08-17T19:26:14.884" v="30027" actId="113"/>
        <pc:sldMkLst>
          <pc:docMk/>
          <pc:sldMk cId="3367408195" sldId="291"/>
        </pc:sldMkLst>
        <pc:spChg chg="mod">
          <ac:chgData name="Hiren Patel" userId="2304375fbe5c3cea" providerId="LiveId" clId="{F3524B7E-67A1-4A40-B000-D14C8EC61EF9}" dt="2023-08-17T19:25:18.342" v="29895" actId="20577"/>
          <ac:spMkLst>
            <pc:docMk/>
            <pc:sldMk cId="3367408195" sldId="291"/>
            <ac:spMk id="3" creationId="{FBA5A2F7-AFBA-40E5-A4A3-F5DBD7293B1B}"/>
          </ac:spMkLst>
        </pc:spChg>
        <pc:picChg chg="del">
          <ac:chgData name="Hiren Patel" userId="2304375fbe5c3cea" providerId="LiveId" clId="{F3524B7E-67A1-4A40-B000-D14C8EC61EF9}" dt="2023-08-17T19:22:45.408" v="29644" actId="478"/>
          <ac:picMkLst>
            <pc:docMk/>
            <pc:sldMk cId="3367408195" sldId="291"/>
            <ac:picMk id="5" creationId="{CD8C176E-0ABD-6813-ADDE-70CBF9FFF3E1}"/>
          </ac:picMkLst>
        </pc:picChg>
        <pc:picChg chg="del">
          <ac:chgData name="Hiren Patel" userId="2304375fbe5c3cea" providerId="LiveId" clId="{F3524B7E-67A1-4A40-B000-D14C8EC61EF9}" dt="2023-08-17T19:22:45.408" v="29644" actId="478"/>
          <ac:picMkLst>
            <pc:docMk/>
            <pc:sldMk cId="3367408195" sldId="291"/>
            <ac:picMk id="3074" creationId="{37F2743B-D40E-7289-4B93-D97CC9535F4D}"/>
          </ac:picMkLst>
        </pc:picChg>
        <pc:picChg chg="del">
          <ac:chgData name="Hiren Patel" userId="2304375fbe5c3cea" providerId="LiveId" clId="{F3524B7E-67A1-4A40-B000-D14C8EC61EF9}" dt="2023-08-17T19:22:45.408" v="29644" actId="478"/>
          <ac:picMkLst>
            <pc:docMk/>
            <pc:sldMk cId="3367408195" sldId="291"/>
            <ac:picMk id="3076" creationId="{63476D97-1EAD-1BC2-CDD5-69427DEFAF20}"/>
          </ac:picMkLst>
        </pc:picChg>
      </pc:sldChg>
      <pc:sldChg chg="addSp delSp modSp new mod modNotesTx">
        <pc:chgData name="Hiren Patel" userId="2304375fbe5c3cea" providerId="LiveId" clId="{F3524B7E-67A1-4A40-B000-D14C8EC61EF9}" dt="2023-08-22T15:48:28.004" v="32244" actId="20577"/>
        <pc:sldMkLst>
          <pc:docMk/>
          <pc:sldMk cId="3252809" sldId="292"/>
        </pc:sldMkLst>
        <pc:spChg chg="mod">
          <ac:chgData name="Hiren Patel" userId="2304375fbe5c3cea" providerId="LiveId" clId="{F3524B7E-67A1-4A40-B000-D14C8EC61EF9}" dt="2023-08-17T19:55:07.092" v="31452" actId="20577"/>
          <ac:spMkLst>
            <pc:docMk/>
            <pc:sldMk cId="3252809" sldId="292"/>
            <ac:spMk id="2" creationId="{F86675D8-F587-380F-E532-7712B58F4BF8}"/>
          </ac:spMkLst>
        </pc:spChg>
        <pc:spChg chg="mod">
          <ac:chgData name="Hiren Patel" userId="2304375fbe5c3cea" providerId="LiveId" clId="{F3524B7E-67A1-4A40-B000-D14C8EC61EF9}" dt="2023-08-17T19:59:19.575" v="31910" actId="20577"/>
          <ac:spMkLst>
            <pc:docMk/>
            <pc:sldMk cId="3252809" sldId="292"/>
            <ac:spMk id="3" creationId="{EE43DC64-A684-B24A-D8C7-36E6BE1FC88B}"/>
          </ac:spMkLst>
        </pc:spChg>
        <pc:picChg chg="add mod">
          <ac:chgData name="Hiren Patel" userId="2304375fbe5c3cea" providerId="LiveId" clId="{F3524B7E-67A1-4A40-B000-D14C8EC61EF9}" dt="2023-08-17T19:58:08.892" v="31857" actId="1036"/>
          <ac:picMkLst>
            <pc:docMk/>
            <pc:sldMk cId="3252809" sldId="292"/>
            <ac:picMk id="5" creationId="{D1F7E6FC-3E7E-E3D8-09AB-946E48AF514D}"/>
          </ac:picMkLst>
        </pc:picChg>
        <pc:picChg chg="add del">
          <ac:chgData name="Hiren Patel" userId="2304375fbe5c3cea" providerId="LiveId" clId="{F3524B7E-67A1-4A40-B000-D14C8EC61EF9}" dt="2023-08-17T19:57:57.162" v="31835" actId="478"/>
          <ac:picMkLst>
            <pc:docMk/>
            <pc:sldMk cId="3252809" sldId="292"/>
            <ac:picMk id="7170" creationId="{688BC026-310D-A917-B7A6-4EE9605B5984}"/>
          </ac:picMkLst>
        </pc:picChg>
      </pc:sldChg>
      <pc:sldChg chg="addSp delSp modSp add mod modNotesTx">
        <pc:chgData name="Hiren Patel" userId="2304375fbe5c3cea" providerId="LiveId" clId="{F3524B7E-67A1-4A40-B000-D14C8EC61EF9}" dt="2023-09-11T19:55:31.950" v="34911" actId="20577"/>
        <pc:sldMkLst>
          <pc:docMk/>
          <pc:sldMk cId="2105315870" sldId="293"/>
        </pc:sldMkLst>
        <pc:spChg chg="add del mod">
          <ac:chgData name="Hiren Patel" userId="2304375fbe5c3cea" providerId="LiveId" clId="{F3524B7E-67A1-4A40-B000-D14C8EC61EF9}" dt="2023-08-22T15:45:39.133" v="31913" actId="478"/>
          <ac:spMkLst>
            <pc:docMk/>
            <pc:sldMk cId="2105315870" sldId="293"/>
            <ac:spMk id="3" creationId="{CE8FA18C-0D1B-5863-A479-EDAABEDB23A5}"/>
          </ac:spMkLst>
        </pc:spChg>
        <pc:spChg chg="del">
          <ac:chgData name="Hiren Patel" userId="2304375fbe5c3cea" providerId="LiveId" clId="{F3524B7E-67A1-4A40-B000-D14C8EC61EF9}" dt="2023-08-22T15:45:32.048" v="31912" actId="478"/>
          <ac:spMkLst>
            <pc:docMk/>
            <pc:sldMk cId="2105315870" sldId="293"/>
            <ac:spMk id="7" creationId="{1B7F4025-3668-AC95-75BC-654579D0F951}"/>
          </ac:spMkLst>
        </pc:spChg>
        <pc:spChg chg="mod">
          <ac:chgData name="Hiren Patel" userId="2304375fbe5c3cea" providerId="LiveId" clId="{F3524B7E-67A1-4A40-B000-D14C8EC61EF9}" dt="2023-08-22T15:45:55.807" v="31969" actId="1036"/>
          <ac:spMkLst>
            <pc:docMk/>
            <pc:sldMk cId="2105315870" sldId="293"/>
            <ac:spMk id="8" creationId="{26A8D5AA-36E9-93D0-030A-B81CFEB5D511}"/>
          </ac:spMkLst>
        </pc:spChg>
        <pc:spChg chg="add del mod">
          <ac:chgData name="Hiren Patel" userId="2304375fbe5c3cea" providerId="LiveId" clId="{F3524B7E-67A1-4A40-B000-D14C8EC61EF9}" dt="2023-08-22T15:45:39.133" v="31913" actId="478"/>
          <ac:spMkLst>
            <pc:docMk/>
            <pc:sldMk cId="2105315870" sldId="293"/>
            <ac:spMk id="9" creationId="{38237FBC-E4C6-DE6D-D4A4-2BC20AF16B10}"/>
          </ac:spMkLst>
        </pc:spChg>
        <pc:graphicFrameChg chg="del">
          <ac:chgData name="Hiren Patel" userId="2304375fbe5c3cea" providerId="LiveId" clId="{F3524B7E-67A1-4A40-B000-D14C8EC61EF9}" dt="2023-08-22T15:45:32.048" v="31912" actId="478"/>
          <ac:graphicFrameMkLst>
            <pc:docMk/>
            <pc:sldMk cId="2105315870" sldId="293"/>
            <ac:graphicFrameMk id="5" creationId="{54203EF5-8FBF-1B16-5E36-743EF1E758D1}"/>
          </ac:graphicFrameMkLst>
        </pc:graphicFrameChg>
        <pc:graphicFrameChg chg="mod">
          <ac:chgData name="Hiren Patel" userId="2304375fbe5c3cea" providerId="LiveId" clId="{F3524B7E-67A1-4A40-B000-D14C8EC61EF9}" dt="2023-08-22T15:45:55.807" v="31969" actId="1036"/>
          <ac:graphicFrameMkLst>
            <pc:docMk/>
            <pc:sldMk cId="2105315870" sldId="293"/>
            <ac:graphicFrameMk id="6" creationId="{F1005CE7-6C68-8518-6FFE-F134167A0436}"/>
          </ac:graphicFrameMkLst>
        </pc:graphicFrameChg>
      </pc:sldChg>
      <pc:sldChg chg="addSp modSp mod modNotesTx">
        <pc:chgData name="Hiren Patel" userId="2304375fbe5c3cea" providerId="LiveId" clId="{F3524B7E-67A1-4A40-B000-D14C8EC61EF9}" dt="2023-09-12T12:59:13.084" v="36602" actId="20577"/>
        <pc:sldMkLst>
          <pc:docMk/>
          <pc:sldMk cId="2950621298" sldId="294"/>
        </pc:sldMkLst>
        <pc:spChg chg="add mod">
          <ac:chgData name="Hiren Patel" userId="2304375fbe5c3cea" providerId="LiveId" clId="{F3524B7E-67A1-4A40-B000-D14C8EC61EF9}" dt="2023-09-12T12:58:18.251" v="36408" actId="20577"/>
          <ac:spMkLst>
            <pc:docMk/>
            <pc:sldMk cId="2950621298" sldId="294"/>
            <ac:spMk id="3" creationId="{FB78DB8D-B32D-45F2-1F2F-847030358425}"/>
          </ac:spMkLst>
        </pc:spChg>
        <pc:spChg chg="add mod">
          <ac:chgData name="Hiren Patel" userId="2304375fbe5c3cea" providerId="LiveId" clId="{F3524B7E-67A1-4A40-B000-D14C8EC61EF9}" dt="2023-09-12T12:57:16.294" v="36324" actId="13822"/>
          <ac:spMkLst>
            <pc:docMk/>
            <pc:sldMk cId="2950621298" sldId="294"/>
            <ac:spMk id="4" creationId="{B24F8529-24FF-9135-F4DB-D316D286B204}"/>
          </ac:spMkLst>
        </pc:spChg>
        <pc:spChg chg="mod">
          <ac:chgData name="Hiren Patel" userId="2304375fbe5c3cea" providerId="LiveId" clId="{F3524B7E-67A1-4A40-B000-D14C8EC61EF9}" dt="2023-09-12T12:56:03.871" v="36272" actId="1037"/>
          <ac:spMkLst>
            <pc:docMk/>
            <pc:sldMk cId="2950621298" sldId="294"/>
            <ac:spMk id="7" creationId="{81118173-58FE-9C56-2C92-FD9317188010}"/>
          </ac:spMkLst>
        </pc:spChg>
      </pc:sldChg>
      <pc:sldChg chg="addSp modSp new mod modNotesTx">
        <pc:chgData name="Hiren Patel" userId="2304375fbe5c3cea" providerId="LiveId" clId="{F3524B7E-67A1-4A40-B000-D14C8EC61EF9}" dt="2023-09-12T14:24:22.388" v="37008" actId="20577"/>
        <pc:sldMkLst>
          <pc:docMk/>
          <pc:sldMk cId="119439428" sldId="295"/>
        </pc:sldMkLst>
        <pc:spChg chg="mod">
          <ac:chgData name="Hiren Patel" userId="2304375fbe5c3cea" providerId="LiveId" clId="{F3524B7E-67A1-4A40-B000-D14C8EC61EF9}" dt="2023-09-12T12:27:23.422" v="35342"/>
          <ac:spMkLst>
            <pc:docMk/>
            <pc:sldMk cId="119439428" sldId="295"/>
            <ac:spMk id="2" creationId="{8C465001-0F66-4699-20E6-947BB7FFC680}"/>
          </ac:spMkLst>
        </pc:spChg>
        <pc:spChg chg="mod">
          <ac:chgData name="Hiren Patel" userId="2304375fbe5c3cea" providerId="LiveId" clId="{F3524B7E-67A1-4A40-B000-D14C8EC61EF9}" dt="2023-09-12T12:31:31.747" v="35386" actId="27636"/>
          <ac:spMkLst>
            <pc:docMk/>
            <pc:sldMk cId="119439428" sldId="295"/>
            <ac:spMk id="3" creationId="{EEC9F928-1B6F-8739-E43F-05A358354DAA}"/>
          </ac:spMkLst>
        </pc:spChg>
        <pc:spChg chg="add mod">
          <ac:chgData name="Hiren Patel" userId="2304375fbe5c3cea" providerId="LiveId" clId="{F3524B7E-67A1-4A40-B000-D14C8EC61EF9}" dt="2023-09-12T12:31:37.558" v="35387" actId="1076"/>
          <ac:spMkLst>
            <pc:docMk/>
            <pc:sldMk cId="119439428" sldId="295"/>
            <ac:spMk id="5" creationId="{482FCBFF-D75F-9B0B-B5B9-0204E59C4E4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F6C66-053B-44BF-A2F6-9DD955D9406B}" type="doc">
      <dgm:prSet loTypeId="urn:microsoft.com/office/officeart/2009/3/layout/HorizontalOrganizationChart" loCatId="hierarchy" qsTypeId="urn:microsoft.com/office/officeart/2005/8/quickstyle/simple1" qsCatId="simple" csTypeId="urn:microsoft.com/office/officeart/2005/8/colors/accent3_1" csCatId="accent3" phldr="1"/>
      <dgm:spPr/>
      <dgm:t>
        <a:bodyPr/>
        <a:lstStyle/>
        <a:p>
          <a:endParaRPr lang="en-US"/>
        </a:p>
      </dgm:t>
    </dgm:pt>
    <dgm:pt modelId="{8B376F36-CD22-48F8-ADCA-94F079614115}">
      <dgm:prSet phldrT="[Text]"/>
      <dgm:spPr/>
      <dgm:t>
        <a:bodyPr/>
        <a:lstStyle/>
        <a:p>
          <a:r>
            <a:rPr lang="en-US" dirty="0"/>
            <a:t>Sentence</a:t>
          </a:r>
        </a:p>
      </dgm:t>
    </dgm:pt>
    <dgm:pt modelId="{65EAB9A8-7C23-4347-8443-DE2570E795B5}" type="parTrans" cxnId="{A44DE272-0DB9-4F46-BF16-2AF7F5957C53}">
      <dgm:prSet/>
      <dgm:spPr/>
      <dgm:t>
        <a:bodyPr/>
        <a:lstStyle/>
        <a:p>
          <a:endParaRPr lang="en-US"/>
        </a:p>
      </dgm:t>
    </dgm:pt>
    <dgm:pt modelId="{7354E748-E0EF-4139-9D80-ED30FBD67F9F}" type="sibTrans" cxnId="{A44DE272-0DB9-4F46-BF16-2AF7F5957C53}">
      <dgm:prSet/>
      <dgm:spPr/>
      <dgm:t>
        <a:bodyPr/>
        <a:lstStyle/>
        <a:p>
          <a:endParaRPr lang="en-US"/>
        </a:p>
      </dgm:t>
    </dgm:pt>
    <dgm:pt modelId="{3CD04389-FB1A-4D5A-99E2-2278A5368648}">
      <dgm:prSet phldrT="[Text]"/>
      <dgm:spPr/>
      <dgm:t>
        <a:bodyPr/>
        <a:lstStyle/>
        <a:p>
          <a:r>
            <a:rPr lang="en-US" dirty="0"/>
            <a:t>Noun Phrase</a:t>
          </a:r>
        </a:p>
      </dgm:t>
    </dgm:pt>
    <dgm:pt modelId="{52411043-5839-466B-BCEE-6274651A01BF}" type="parTrans" cxnId="{6EA7069C-881F-4C92-9F88-1D6614CA4D70}">
      <dgm:prSet/>
      <dgm:spPr/>
      <dgm:t>
        <a:bodyPr/>
        <a:lstStyle/>
        <a:p>
          <a:endParaRPr lang="en-US"/>
        </a:p>
      </dgm:t>
    </dgm:pt>
    <dgm:pt modelId="{9C59CF05-D569-4D48-83A9-82F406A38C3C}" type="sibTrans" cxnId="{6EA7069C-881F-4C92-9F88-1D6614CA4D70}">
      <dgm:prSet/>
      <dgm:spPr/>
      <dgm:t>
        <a:bodyPr/>
        <a:lstStyle/>
        <a:p>
          <a:endParaRPr lang="en-US"/>
        </a:p>
      </dgm:t>
    </dgm:pt>
    <dgm:pt modelId="{09B59FC7-554C-42D4-AE77-347554FD4616}">
      <dgm:prSet phldrT="[Text]"/>
      <dgm:spPr/>
      <dgm:t>
        <a:bodyPr/>
        <a:lstStyle/>
        <a:p>
          <a:r>
            <a:rPr lang="en-US" dirty="0"/>
            <a:t>Article</a:t>
          </a:r>
        </a:p>
      </dgm:t>
    </dgm:pt>
    <dgm:pt modelId="{E49BEFA3-2A81-48E5-8F92-E6FFDF668601}" type="parTrans" cxnId="{473BA64C-BFE3-4273-B379-CC902193F2B1}">
      <dgm:prSet/>
      <dgm:spPr/>
      <dgm:t>
        <a:bodyPr/>
        <a:lstStyle/>
        <a:p>
          <a:endParaRPr lang="en-US"/>
        </a:p>
      </dgm:t>
    </dgm:pt>
    <dgm:pt modelId="{A3FD011A-B788-4CAE-99DE-22C228247C54}" type="sibTrans" cxnId="{473BA64C-BFE3-4273-B379-CC902193F2B1}">
      <dgm:prSet/>
      <dgm:spPr/>
      <dgm:t>
        <a:bodyPr/>
        <a:lstStyle/>
        <a:p>
          <a:endParaRPr lang="en-US"/>
        </a:p>
      </dgm:t>
    </dgm:pt>
    <dgm:pt modelId="{4021E9CB-E657-49B4-9D0B-E515DAD1E012}">
      <dgm:prSet phldrT="[Text]"/>
      <dgm:spPr/>
      <dgm:t>
        <a:bodyPr/>
        <a:lstStyle/>
        <a:p>
          <a:r>
            <a:rPr lang="en-US" dirty="0"/>
            <a:t>Noun</a:t>
          </a:r>
        </a:p>
      </dgm:t>
    </dgm:pt>
    <dgm:pt modelId="{E5B50375-AC7D-47F5-B80D-4E3B1A124ED3}" type="parTrans" cxnId="{B6D76F71-E0C7-479D-8978-A08E68847EC3}">
      <dgm:prSet/>
      <dgm:spPr/>
      <dgm:t>
        <a:bodyPr/>
        <a:lstStyle/>
        <a:p>
          <a:endParaRPr lang="en-US"/>
        </a:p>
      </dgm:t>
    </dgm:pt>
    <dgm:pt modelId="{E20AB734-654D-499A-8039-4F91E5A7CAF3}" type="sibTrans" cxnId="{B6D76F71-E0C7-479D-8978-A08E68847EC3}">
      <dgm:prSet/>
      <dgm:spPr/>
      <dgm:t>
        <a:bodyPr/>
        <a:lstStyle/>
        <a:p>
          <a:endParaRPr lang="en-US"/>
        </a:p>
      </dgm:t>
    </dgm:pt>
    <dgm:pt modelId="{9BA1D301-834E-41C6-B47D-A46AF45F2500}">
      <dgm:prSet phldrT="[Text]"/>
      <dgm:spPr/>
      <dgm:t>
        <a:bodyPr/>
        <a:lstStyle/>
        <a:p>
          <a:r>
            <a:rPr lang="en-US" dirty="0"/>
            <a:t>Verb Phrase</a:t>
          </a:r>
        </a:p>
      </dgm:t>
    </dgm:pt>
    <dgm:pt modelId="{42FD2B15-4E2A-4B20-852B-8580273E8F11}" type="parTrans" cxnId="{6A2B7537-6A29-4E04-BB0D-33E7371EDE0C}">
      <dgm:prSet/>
      <dgm:spPr/>
      <dgm:t>
        <a:bodyPr/>
        <a:lstStyle/>
        <a:p>
          <a:endParaRPr lang="en-US"/>
        </a:p>
      </dgm:t>
    </dgm:pt>
    <dgm:pt modelId="{64241DF8-C4CD-4365-9CF1-70B284609A55}" type="sibTrans" cxnId="{6A2B7537-6A29-4E04-BB0D-33E7371EDE0C}">
      <dgm:prSet/>
      <dgm:spPr/>
      <dgm:t>
        <a:bodyPr/>
        <a:lstStyle/>
        <a:p>
          <a:endParaRPr lang="en-US"/>
        </a:p>
      </dgm:t>
    </dgm:pt>
    <dgm:pt modelId="{7B265041-BACC-49D5-873F-17AD5F2C083F}">
      <dgm:prSet phldrT="[Text]"/>
      <dgm:spPr/>
      <dgm:t>
        <a:bodyPr/>
        <a:lstStyle/>
        <a:p>
          <a:r>
            <a:rPr lang="en-US" dirty="0"/>
            <a:t>Verb</a:t>
          </a:r>
        </a:p>
      </dgm:t>
    </dgm:pt>
    <dgm:pt modelId="{FC38758F-0789-4956-ABCA-5A94EF2498EC}" type="parTrans" cxnId="{49749992-A6A2-4DCE-A76B-C8F786995A98}">
      <dgm:prSet/>
      <dgm:spPr/>
      <dgm:t>
        <a:bodyPr/>
        <a:lstStyle/>
        <a:p>
          <a:endParaRPr lang="en-US"/>
        </a:p>
      </dgm:t>
    </dgm:pt>
    <dgm:pt modelId="{E7A24267-4C1C-43B9-BE36-25E260893CDC}" type="sibTrans" cxnId="{49749992-A6A2-4DCE-A76B-C8F786995A98}">
      <dgm:prSet/>
      <dgm:spPr/>
      <dgm:t>
        <a:bodyPr/>
        <a:lstStyle/>
        <a:p>
          <a:endParaRPr lang="en-US"/>
        </a:p>
      </dgm:t>
    </dgm:pt>
    <dgm:pt modelId="{ADEB319B-E387-4782-B8E6-2010EC20B7B4}">
      <dgm:prSet phldrT="[Text]"/>
      <dgm:spPr/>
      <dgm:t>
        <a:bodyPr/>
        <a:lstStyle/>
        <a:p>
          <a:r>
            <a:rPr lang="en-US" dirty="0"/>
            <a:t>Prepositional Phrase</a:t>
          </a:r>
        </a:p>
      </dgm:t>
    </dgm:pt>
    <dgm:pt modelId="{903B1F81-5998-4B59-90B5-0130AD39B989}" type="parTrans" cxnId="{6A8E2640-0846-459C-A118-7EBDE5FE6DCB}">
      <dgm:prSet/>
      <dgm:spPr/>
      <dgm:t>
        <a:bodyPr/>
        <a:lstStyle/>
        <a:p>
          <a:endParaRPr lang="en-US"/>
        </a:p>
      </dgm:t>
    </dgm:pt>
    <dgm:pt modelId="{41F50FA9-1B91-41C4-9D9B-805A65C7352A}" type="sibTrans" cxnId="{6A8E2640-0846-459C-A118-7EBDE5FE6DCB}">
      <dgm:prSet/>
      <dgm:spPr/>
      <dgm:t>
        <a:bodyPr/>
        <a:lstStyle/>
        <a:p>
          <a:endParaRPr lang="en-US"/>
        </a:p>
      </dgm:t>
    </dgm:pt>
    <dgm:pt modelId="{2D50E549-DD76-4643-90D4-8B349784266B}">
      <dgm:prSet phldrT="[Text]"/>
      <dgm:spPr/>
      <dgm:t>
        <a:bodyPr/>
        <a:lstStyle/>
        <a:p>
          <a:r>
            <a:rPr lang="en-US" dirty="0"/>
            <a:t>Verb</a:t>
          </a:r>
        </a:p>
      </dgm:t>
    </dgm:pt>
    <dgm:pt modelId="{8E7C9BE9-EB42-40C1-938B-5304E07B3538}" type="parTrans" cxnId="{330924D3-8273-424A-B4F8-47914D4BFD48}">
      <dgm:prSet/>
      <dgm:spPr/>
      <dgm:t>
        <a:bodyPr/>
        <a:lstStyle/>
        <a:p>
          <a:endParaRPr lang="en-US"/>
        </a:p>
      </dgm:t>
    </dgm:pt>
    <dgm:pt modelId="{9212E798-148D-4CCB-96BC-0627B065257C}" type="sibTrans" cxnId="{330924D3-8273-424A-B4F8-47914D4BFD48}">
      <dgm:prSet/>
      <dgm:spPr/>
      <dgm:t>
        <a:bodyPr/>
        <a:lstStyle/>
        <a:p>
          <a:endParaRPr lang="en-US"/>
        </a:p>
      </dgm:t>
    </dgm:pt>
    <dgm:pt modelId="{01DED824-01CD-44EA-915E-5BDD19DE7D14}">
      <dgm:prSet phldrT="[Text]"/>
      <dgm:spPr/>
      <dgm:t>
        <a:bodyPr/>
        <a:lstStyle/>
        <a:p>
          <a:r>
            <a:rPr lang="en-US" dirty="0"/>
            <a:t>Preposition</a:t>
          </a:r>
        </a:p>
      </dgm:t>
    </dgm:pt>
    <dgm:pt modelId="{1FCB14D3-0A8B-4E59-8D6D-EA4B6796348F}" type="parTrans" cxnId="{3F7ED9E2-B5C4-48BC-9577-C5E34284DA16}">
      <dgm:prSet/>
      <dgm:spPr/>
      <dgm:t>
        <a:bodyPr/>
        <a:lstStyle/>
        <a:p>
          <a:endParaRPr lang="en-US"/>
        </a:p>
      </dgm:t>
    </dgm:pt>
    <dgm:pt modelId="{E06AA8BB-1A7B-44AC-B967-6A9E746BFF9F}" type="sibTrans" cxnId="{3F7ED9E2-B5C4-48BC-9577-C5E34284DA16}">
      <dgm:prSet/>
      <dgm:spPr/>
      <dgm:t>
        <a:bodyPr/>
        <a:lstStyle/>
        <a:p>
          <a:endParaRPr lang="en-US"/>
        </a:p>
      </dgm:t>
    </dgm:pt>
    <dgm:pt modelId="{4B79B708-FA76-4A99-BB0D-0451328300EA}">
      <dgm:prSet phldrT="[Text]"/>
      <dgm:spPr/>
      <dgm:t>
        <a:bodyPr/>
        <a:lstStyle/>
        <a:p>
          <a:r>
            <a:rPr lang="en-US" dirty="0"/>
            <a:t>Noun Phrase</a:t>
          </a:r>
        </a:p>
      </dgm:t>
    </dgm:pt>
    <dgm:pt modelId="{55F7641B-0D29-4D11-AA16-1757643992F0}" type="parTrans" cxnId="{E79E7F0F-0DCB-44A4-9214-7B51911772C5}">
      <dgm:prSet/>
      <dgm:spPr/>
      <dgm:t>
        <a:bodyPr/>
        <a:lstStyle/>
        <a:p>
          <a:endParaRPr lang="en-US"/>
        </a:p>
      </dgm:t>
    </dgm:pt>
    <dgm:pt modelId="{51D3EAD1-7245-4896-B38E-E8C508240EEB}" type="sibTrans" cxnId="{E79E7F0F-0DCB-44A4-9214-7B51911772C5}">
      <dgm:prSet/>
      <dgm:spPr/>
      <dgm:t>
        <a:bodyPr/>
        <a:lstStyle/>
        <a:p>
          <a:endParaRPr lang="en-US"/>
        </a:p>
      </dgm:t>
    </dgm:pt>
    <dgm:pt modelId="{C93CFBA0-E0D3-4DAF-906E-C39E42175C0E}">
      <dgm:prSet phldrT="[Text]"/>
      <dgm:spPr/>
      <dgm:t>
        <a:bodyPr/>
        <a:lstStyle/>
        <a:p>
          <a:r>
            <a:rPr lang="en-US" dirty="0"/>
            <a:t>Preposition</a:t>
          </a:r>
        </a:p>
      </dgm:t>
    </dgm:pt>
    <dgm:pt modelId="{D70725DD-A38B-4354-959B-8E05A3E5160E}" type="parTrans" cxnId="{1154AAE4-F2E8-4284-8856-3A9CC296C0D2}">
      <dgm:prSet/>
      <dgm:spPr/>
      <dgm:t>
        <a:bodyPr/>
        <a:lstStyle/>
        <a:p>
          <a:endParaRPr lang="en-US"/>
        </a:p>
      </dgm:t>
    </dgm:pt>
    <dgm:pt modelId="{9C905875-6A2C-44CC-89ED-D343F4A3F811}" type="sibTrans" cxnId="{1154AAE4-F2E8-4284-8856-3A9CC296C0D2}">
      <dgm:prSet/>
      <dgm:spPr/>
      <dgm:t>
        <a:bodyPr/>
        <a:lstStyle/>
        <a:p>
          <a:endParaRPr lang="en-US"/>
        </a:p>
      </dgm:t>
    </dgm:pt>
    <dgm:pt modelId="{2B82B28C-9A7D-4B84-B347-BBA35518DD0B}">
      <dgm:prSet phldrT="[Text]"/>
      <dgm:spPr/>
      <dgm:t>
        <a:bodyPr/>
        <a:lstStyle/>
        <a:p>
          <a:r>
            <a:rPr lang="en-US" dirty="0"/>
            <a:t>Article</a:t>
          </a:r>
        </a:p>
      </dgm:t>
    </dgm:pt>
    <dgm:pt modelId="{CE8B260D-8F2A-4FC7-A4BA-E6DCE4FDB0C5}" type="parTrans" cxnId="{65982012-E790-4A6B-8569-DFE7CFC0AB98}">
      <dgm:prSet/>
      <dgm:spPr/>
      <dgm:t>
        <a:bodyPr/>
        <a:lstStyle/>
        <a:p>
          <a:endParaRPr lang="en-US"/>
        </a:p>
      </dgm:t>
    </dgm:pt>
    <dgm:pt modelId="{D0BC7B89-2DA0-4F7D-9D9F-8FEEE49857A2}" type="sibTrans" cxnId="{65982012-E790-4A6B-8569-DFE7CFC0AB98}">
      <dgm:prSet/>
      <dgm:spPr/>
      <dgm:t>
        <a:bodyPr/>
        <a:lstStyle/>
        <a:p>
          <a:endParaRPr lang="en-US"/>
        </a:p>
      </dgm:t>
    </dgm:pt>
    <dgm:pt modelId="{AA1550FF-2273-4BE5-A269-7FA5ED4CF72F}">
      <dgm:prSet phldrT="[Text]"/>
      <dgm:spPr/>
      <dgm:t>
        <a:bodyPr/>
        <a:lstStyle/>
        <a:p>
          <a:r>
            <a:rPr lang="en-US" dirty="0"/>
            <a:t>Noun</a:t>
          </a:r>
        </a:p>
      </dgm:t>
    </dgm:pt>
    <dgm:pt modelId="{5F3FE17C-24EA-4C01-9D76-D3ECE32FF745}" type="parTrans" cxnId="{E11D84DB-77DD-41A9-9951-628C2B18948A}">
      <dgm:prSet/>
      <dgm:spPr/>
      <dgm:t>
        <a:bodyPr/>
        <a:lstStyle/>
        <a:p>
          <a:endParaRPr lang="en-US"/>
        </a:p>
      </dgm:t>
    </dgm:pt>
    <dgm:pt modelId="{0CF933A1-FC12-4D8A-A6D1-A64E3421CCBF}" type="sibTrans" cxnId="{E11D84DB-77DD-41A9-9951-628C2B18948A}">
      <dgm:prSet/>
      <dgm:spPr/>
      <dgm:t>
        <a:bodyPr/>
        <a:lstStyle/>
        <a:p>
          <a:endParaRPr lang="en-US"/>
        </a:p>
      </dgm:t>
    </dgm:pt>
    <dgm:pt modelId="{C4C4E359-1B08-4EA7-9C46-FDB7973A10C7}" type="pres">
      <dgm:prSet presAssocID="{E6BF6C66-053B-44BF-A2F6-9DD955D9406B}" presName="hierChild1" presStyleCnt="0">
        <dgm:presLayoutVars>
          <dgm:orgChart val="1"/>
          <dgm:chPref val="1"/>
          <dgm:dir/>
          <dgm:animOne val="branch"/>
          <dgm:animLvl val="lvl"/>
          <dgm:resizeHandles/>
        </dgm:presLayoutVars>
      </dgm:prSet>
      <dgm:spPr/>
    </dgm:pt>
    <dgm:pt modelId="{78F35D0E-FEBF-4810-8DC5-3BD50607BB3A}" type="pres">
      <dgm:prSet presAssocID="{8B376F36-CD22-48F8-ADCA-94F079614115}" presName="hierRoot1" presStyleCnt="0">
        <dgm:presLayoutVars>
          <dgm:hierBranch val="init"/>
        </dgm:presLayoutVars>
      </dgm:prSet>
      <dgm:spPr/>
    </dgm:pt>
    <dgm:pt modelId="{D8BF14BE-20B3-4A67-B925-84488BE3678D}" type="pres">
      <dgm:prSet presAssocID="{8B376F36-CD22-48F8-ADCA-94F079614115}" presName="rootComposite1" presStyleCnt="0"/>
      <dgm:spPr/>
    </dgm:pt>
    <dgm:pt modelId="{66C618AB-65D6-464B-8242-A66FC907ED6F}" type="pres">
      <dgm:prSet presAssocID="{8B376F36-CD22-48F8-ADCA-94F079614115}" presName="rootText1" presStyleLbl="node0" presStyleIdx="0" presStyleCnt="1">
        <dgm:presLayoutVars>
          <dgm:chPref val="3"/>
        </dgm:presLayoutVars>
      </dgm:prSet>
      <dgm:spPr/>
    </dgm:pt>
    <dgm:pt modelId="{31E311FF-5986-4377-A9C9-6169DFE50CA1}" type="pres">
      <dgm:prSet presAssocID="{8B376F36-CD22-48F8-ADCA-94F079614115}" presName="rootConnector1" presStyleLbl="node1" presStyleIdx="0" presStyleCnt="0"/>
      <dgm:spPr/>
    </dgm:pt>
    <dgm:pt modelId="{2A66FF40-5F7A-45CC-B9E5-3B717205C23C}" type="pres">
      <dgm:prSet presAssocID="{8B376F36-CD22-48F8-ADCA-94F079614115}" presName="hierChild2" presStyleCnt="0"/>
      <dgm:spPr/>
    </dgm:pt>
    <dgm:pt modelId="{6B8A81C8-FDED-40A7-9DBC-F4291B010D7B}" type="pres">
      <dgm:prSet presAssocID="{52411043-5839-466B-BCEE-6274651A01BF}" presName="Name64" presStyleLbl="parChTrans1D2" presStyleIdx="0" presStyleCnt="2"/>
      <dgm:spPr/>
    </dgm:pt>
    <dgm:pt modelId="{33EF2E46-2134-4762-BD1E-83CFEF7FFB19}" type="pres">
      <dgm:prSet presAssocID="{3CD04389-FB1A-4D5A-99E2-2278A5368648}" presName="hierRoot2" presStyleCnt="0">
        <dgm:presLayoutVars>
          <dgm:hierBranch val="init"/>
        </dgm:presLayoutVars>
      </dgm:prSet>
      <dgm:spPr/>
    </dgm:pt>
    <dgm:pt modelId="{CB31A2CE-DFC5-41BC-860B-A5B3916B7290}" type="pres">
      <dgm:prSet presAssocID="{3CD04389-FB1A-4D5A-99E2-2278A5368648}" presName="rootComposite" presStyleCnt="0"/>
      <dgm:spPr/>
    </dgm:pt>
    <dgm:pt modelId="{6703BE9D-E340-4876-8386-0B3E5C57E055}" type="pres">
      <dgm:prSet presAssocID="{3CD04389-FB1A-4D5A-99E2-2278A5368648}" presName="rootText" presStyleLbl="node2" presStyleIdx="0" presStyleCnt="2">
        <dgm:presLayoutVars>
          <dgm:chPref val="3"/>
        </dgm:presLayoutVars>
      </dgm:prSet>
      <dgm:spPr/>
    </dgm:pt>
    <dgm:pt modelId="{3FE97B8A-CB60-4A4B-8D45-63D66772C98C}" type="pres">
      <dgm:prSet presAssocID="{3CD04389-FB1A-4D5A-99E2-2278A5368648}" presName="rootConnector" presStyleLbl="node2" presStyleIdx="0" presStyleCnt="2"/>
      <dgm:spPr/>
    </dgm:pt>
    <dgm:pt modelId="{56302F79-2CF4-4F18-8556-98B2F9CB44DF}" type="pres">
      <dgm:prSet presAssocID="{3CD04389-FB1A-4D5A-99E2-2278A5368648}" presName="hierChild4" presStyleCnt="0"/>
      <dgm:spPr/>
    </dgm:pt>
    <dgm:pt modelId="{F7DFFCB5-C183-4860-AE88-F86C5EF6A055}" type="pres">
      <dgm:prSet presAssocID="{E49BEFA3-2A81-48E5-8F92-E6FFDF668601}" presName="Name64" presStyleLbl="parChTrans1D3" presStyleIdx="0" presStyleCnt="4"/>
      <dgm:spPr/>
    </dgm:pt>
    <dgm:pt modelId="{D89C6A1C-86C8-4A5C-BBE8-F356B2663BE3}" type="pres">
      <dgm:prSet presAssocID="{09B59FC7-554C-42D4-AE77-347554FD4616}" presName="hierRoot2" presStyleCnt="0">
        <dgm:presLayoutVars>
          <dgm:hierBranch val="init"/>
        </dgm:presLayoutVars>
      </dgm:prSet>
      <dgm:spPr/>
    </dgm:pt>
    <dgm:pt modelId="{A4D61DAB-2047-4961-8997-2521C1913154}" type="pres">
      <dgm:prSet presAssocID="{09B59FC7-554C-42D4-AE77-347554FD4616}" presName="rootComposite" presStyleCnt="0"/>
      <dgm:spPr/>
    </dgm:pt>
    <dgm:pt modelId="{0414F1E2-E4B6-4970-A633-9DA9FFDF94DA}" type="pres">
      <dgm:prSet presAssocID="{09B59FC7-554C-42D4-AE77-347554FD4616}" presName="rootText" presStyleLbl="node3" presStyleIdx="0" presStyleCnt="4" custLinFactX="100000" custLinFactNeighborX="140613" custLinFactNeighborY="-2730">
        <dgm:presLayoutVars>
          <dgm:chPref val="3"/>
        </dgm:presLayoutVars>
      </dgm:prSet>
      <dgm:spPr/>
    </dgm:pt>
    <dgm:pt modelId="{8DE5CA08-7F42-409E-AA29-2A40C8A62D82}" type="pres">
      <dgm:prSet presAssocID="{09B59FC7-554C-42D4-AE77-347554FD4616}" presName="rootConnector" presStyleLbl="node3" presStyleIdx="0" presStyleCnt="4"/>
      <dgm:spPr/>
    </dgm:pt>
    <dgm:pt modelId="{BA7545F9-B31B-4EB0-BAB9-D8B7E10C86B8}" type="pres">
      <dgm:prSet presAssocID="{09B59FC7-554C-42D4-AE77-347554FD4616}" presName="hierChild4" presStyleCnt="0"/>
      <dgm:spPr/>
    </dgm:pt>
    <dgm:pt modelId="{CE8BC3C1-200C-417E-B169-18E6B8D1B884}" type="pres">
      <dgm:prSet presAssocID="{09B59FC7-554C-42D4-AE77-347554FD4616}" presName="hierChild5" presStyleCnt="0"/>
      <dgm:spPr/>
    </dgm:pt>
    <dgm:pt modelId="{D348690B-DBC7-475D-B1B8-0F7F0C5DBCBD}" type="pres">
      <dgm:prSet presAssocID="{E5B50375-AC7D-47F5-B80D-4E3B1A124ED3}" presName="Name64" presStyleLbl="parChTrans1D3" presStyleIdx="1" presStyleCnt="4"/>
      <dgm:spPr/>
    </dgm:pt>
    <dgm:pt modelId="{72893EDF-D19B-4C95-A712-7C146699B2C7}" type="pres">
      <dgm:prSet presAssocID="{4021E9CB-E657-49B4-9D0B-E515DAD1E012}" presName="hierRoot2" presStyleCnt="0">
        <dgm:presLayoutVars>
          <dgm:hierBranch val="init"/>
        </dgm:presLayoutVars>
      </dgm:prSet>
      <dgm:spPr/>
    </dgm:pt>
    <dgm:pt modelId="{6BC526AD-A5BE-46B0-85C9-D024D4899999}" type="pres">
      <dgm:prSet presAssocID="{4021E9CB-E657-49B4-9D0B-E515DAD1E012}" presName="rootComposite" presStyleCnt="0"/>
      <dgm:spPr/>
    </dgm:pt>
    <dgm:pt modelId="{DFC06077-0B0C-41A7-8B50-8051E92CBBDC}" type="pres">
      <dgm:prSet presAssocID="{4021E9CB-E657-49B4-9D0B-E515DAD1E012}" presName="rootText" presStyleLbl="node3" presStyleIdx="1" presStyleCnt="4" custLinFactX="100000" custLinFactNeighborX="140613" custLinFactNeighborY="-2730">
        <dgm:presLayoutVars>
          <dgm:chPref val="3"/>
        </dgm:presLayoutVars>
      </dgm:prSet>
      <dgm:spPr/>
    </dgm:pt>
    <dgm:pt modelId="{2424650B-34F2-47F6-89A8-35FBB4EFB15D}" type="pres">
      <dgm:prSet presAssocID="{4021E9CB-E657-49B4-9D0B-E515DAD1E012}" presName="rootConnector" presStyleLbl="node3" presStyleIdx="1" presStyleCnt="4"/>
      <dgm:spPr/>
    </dgm:pt>
    <dgm:pt modelId="{64218F56-5AA9-476E-8BF2-ADC81D44275B}" type="pres">
      <dgm:prSet presAssocID="{4021E9CB-E657-49B4-9D0B-E515DAD1E012}" presName="hierChild4" presStyleCnt="0"/>
      <dgm:spPr/>
    </dgm:pt>
    <dgm:pt modelId="{02D2ECE0-341A-4919-8EED-5B4EEDD0BAFF}" type="pres">
      <dgm:prSet presAssocID="{4021E9CB-E657-49B4-9D0B-E515DAD1E012}" presName="hierChild5" presStyleCnt="0"/>
      <dgm:spPr/>
    </dgm:pt>
    <dgm:pt modelId="{84FAEB2B-927D-4D8E-A9DA-E1743DD79574}" type="pres">
      <dgm:prSet presAssocID="{3CD04389-FB1A-4D5A-99E2-2278A5368648}" presName="hierChild5" presStyleCnt="0"/>
      <dgm:spPr/>
    </dgm:pt>
    <dgm:pt modelId="{25F6E7AE-64EB-4F93-98DD-3594D2BCB975}" type="pres">
      <dgm:prSet presAssocID="{42FD2B15-4E2A-4B20-852B-8580273E8F11}" presName="Name64" presStyleLbl="parChTrans1D2" presStyleIdx="1" presStyleCnt="2"/>
      <dgm:spPr/>
    </dgm:pt>
    <dgm:pt modelId="{DA56C1C4-A89C-4440-A283-85CA3216EEA5}" type="pres">
      <dgm:prSet presAssocID="{9BA1D301-834E-41C6-B47D-A46AF45F2500}" presName="hierRoot2" presStyleCnt="0">
        <dgm:presLayoutVars>
          <dgm:hierBranch val="init"/>
        </dgm:presLayoutVars>
      </dgm:prSet>
      <dgm:spPr/>
    </dgm:pt>
    <dgm:pt modelId="{538F2713-9B3A-4AD2-A440-CA9266A55880}" type="pres">
      <dgm:prSet presAssocID="{9BA1D301-834E-41C6-B47D-A46AF45F2500}" presName="rootComposite" presStyleCnt="0"/>
      <dgm:spPr/>
    </dgm:pt>
    <dgm:pt modelId="{CFE2ACBD-4C95-4474-AC4D-36262C4F2228}" type="pres">
      <dgm:prSet presAssocID="{9BA1D301-834E-41C6-B47D-A46AF45F2500}" presName="rootText" presStyleLbl="node2" presStyleIdx="1" presStyleCnt="2">
        <dgm:presLayoutVars>
          <dgm:chPref val="3"/>
        </dgm:presLayoutVars>
      </dgm:prSet>
      <dgm:spPr/>
    </dgm:pt>
    <dgm:pt modelId="{631644B9-9A06-4086-B95C-8EB5783EC6C1}" type="pres">
      <dgm:prSet presAssocID="{9BA1D301-834E-41C6-B47D-A46AF45F2500}" presName="rootConnector" presStyleLbl="node2" presStyleIdx="1" presStyleCnt="2"/>
      <dgm:spPr/>
    </dgm:pt>
    <dgm:pt modelId="{BF20D5E0-CF71-4B50-8BC7-FE454F3CF241}" type="pres">
      <dgm:prSet presAssocID="{9BA1D301-834E-41C6-B47D-A46AF45F2500}" presName="hierChild4" presStyleCnt="0"/>
      <dgm:spPr/>
    </dgm:pt>
    <dgm:pt modelId="{90D843F6-4B6A-4695-B683-2C3B423FE204}" type="pres">
      <dgm:prSet presAssocID="{FC38758F-0789-4956-ABCA-5A94EF2498EC}" presName="Name64" presStyleLbl="parChTrans1D3" presStyleIdx="2" presStyleCnt="4"/>
      <dgm:spPr/>
    </dgm:pt>
    <dgm:pt modelId="{651C3E67-8918-49D0-AC5D-06005E61F2AD}" type="pres">
      <dgm:prSet presAssocID="{7B265041-BACC-49D5-873F-17AD5F2C083F}" presName="hierRoot2" presStyleCnt="0">
        <dgm:presLayoutVars>
          <dgm:hierBranch val="init"/>
        </dgm:presLayoutVars>
      </dgm:prSet>
      <dgm:spPr/>
    </dgm:pt>
    <dgm:pt modelId="{70FF0CFC-3727-4791-B739-CD2EF27EEDEE}" type="pres">
      <dgm:prSet presAssocID="{7B265041-BACC-49D5-873F-17AD5F2C083F}" presName="rootComposite" presStyleCnt="0"/>
      <dgm:spPr/>
    </dgm:pt>
    <dgm:pt modelId="{454BBDDC-E18A-40B0-A5D7-2C90375A4C0F}" type="pres">
      <dgm:prSet presAssocID="{7B265041-BACC-49D5-873F-17AD5F2C083F}" presName="rootText" presStyleLbl="node3" presStyleIdx="2" presStyleCnt="4">
        <dgm:presLayoutVars>
          <dgm:chPref val="3"/>
        </dgm:presLayoutVars>
      </dgm:prSet>
      <dgm:spPr/>
    </dgm:pt>
    <dgm:pt modelId="{2F5B7D57-35AB-426A-AB5A-6DCC7C7D2733}" type="pres">
      <dgm:prSet presAssocID="{7B265041-BACC-49D5-873F-17AD5F2C083F}" presName="rootConnector" presStyleLbl="node3" presStyleIdx="2" presStyleCnt="4"/>
      <dgm:spPr/>
    </dgm:pt>
    <dgm:pt modelId="{81BCA050-906A-4FB1-B902-A940D6B57872}" type="pres">
      <dgm:prSet presAssocID="{7B265041-BACC-49D5-873F-17AD5F2C083F}" presName="hierChild4" presStyleCnt="0"/>
      <dgm:spPr/>
    </dgm:pt>
    <dgm:pt modelId="{F14B5A05-2885-4367-B8CA-291204C8F4CE}" type="pres">
      <dgm:prSet presAssocID="{8E7C9BE9-EB42-40C1-938B-5304E07B3538}" presName="Name64" presStyleLbl="parChTrans1D4" presStyleIdx="0" presStyleCnt="6"/>
      <dgm:spPr/>
    </dgm:pt>
    <dgm:pt modelId="{369A31F9-F0FA-4921-B447-911EB1EABA6C}" type="pres">
      <dgm:prSet presAssocID="{2D50E549-DD76-4643-90D4-8B349784266B}" presName="hierRoot2" presStyleCnt="0">
        <dgm:presLayoutVars>
          <dgm:hierBranch val="init"/>
        </dgm:presLayoutVars>
      </dgm:prSet>
      <dgm:spPr/>
    </dgm:pt>
    <dgm:pt modelId="{9EAC9CFF-8D96-4A8D-9D24-14039A1C630B}" type="pres">
      <dgm:prSet presAssocID="{2D50E549-DD76-4643-90D4-8B349784266B}" presName="rootComposite" presStyleCnt="0"/>
      <dgm:spPr/>
    </dgm:pt>
    <dgm:pt modelId="{2E6A88C9-D8E7-4A92-8903-DF449AE29B80}" type="pres">
      <dgm:prSet presAssocID="{2D50E549-DD76-4643-90D4-8B349784266B}" presName="rootText" presStyleLbl="node4" presStyleIdx="0" presStyleCnt="6" custLinFactX="19058" custLinFactNeighborX="100000" custLinFactNeighborY="-5460">
        <dgm:presLayoutVars>
          <dgm:chPref val="3"/>
        </dgm:presLayoutVars>
      </dgm:prSet>
      <dgm:spPr/>
    </dgm:pt>
    <dgm:pt modelId="{6CA07929-36EA-4FBA-9876-BC5DA2DEA8F7}" type="pres">
      <dgm:prSet presAssocID="{2D50E549-DD76-4643-90D4-8B349784266B}" presName="rootConnector" presStyleLbl="node4" presStyleIdx="0" presStyleCnt="6"/>
      <dgm:spPr/>
    </dgm:pt>
    <dgm:pt modelId="{DD525724-EE9F-4D72-94F8-481D1B3BB1D5}" type="pres">
      <dgm:prSet presAssocID="{2D50E549-DD76-4643-90D4-8B349784266B}" presName="hierChild4" presStyleCnt="0"/>
      <dgm:spPr/>
    </dgm:pt>
    <dgm:pt modelId="{74911C08-63F7-4BCB-92E4-FD05236B689A}" type="pres">
      <dgm:prSet presAssocID="{2D50E549-DD76-4643-90D4-8B349784266B}" presName="hierChild5" presStyleCnt="0"/>
      <dgm:spPr/>
    </dgm:pt>
    <dgm:pt modelId="{7CFC65BF-F641-498F-AB85-479236EF6864}" type="pres">
      <dgm:prSet presAssocID="{7B265041-BACC-49D5-873F-17AD5F2C083F}" presName="hierChild5" presStyleCnt="0"/>
      <dgm:spPr/>
    </dgm:pt>
    <dgm:pt modelId="{070690A1-026E-402E-80A8-FF93477DCF2F}" type="pres">
      <dgm:prSet presAssocID="{903B1F81-5998-4B59-90B5-0130AD39B989}" presName="Name64" presStyleLbl="parChTrans1D3" presStyleIdx="3" presStyleCnt="4"/>
      <dgm:spPr/>
    </dgm:pt>
    <dgm:pt modelId="{F0B30692-627A-4B21-AB8A-51F70E0563F9}" type="pres">
      <dgm:prSet presAssocID="{ADEB319B-E387-4782-B8E6-2010EC20B7B4}" presName="hierRoot2" presStyleCnt="0">
        <dgm:presLayoutVars>
          <dgm:hierBranch val="init"/>
        </dgm:presLayoutVars>
      </dgm:prSet>
      <dgm:spPr/>
    </dgm:pt>
    <dgm:pt modelId="{CA710F50-3F5B-4834-868F-1F2613C6A7DD}" type="pres">
      <dgm:prSet presAssocID="{ADEB319B-E387-4782-B8E6-2010EC20B7B4}" presName="rootComposite" presStyleCnt="0"/>
      <dgm:spPr/>
    </dgm:pt>
    <dgm:pt modelId="{CA632F48-9368-46B2-BF33-CB155664204B}" type="pres">
      <dgm:prSet presAssocID="{ADEB319B-E387-4782-B8E6-2010EC20B7B4}" presName="rootText" presStyleLbl="node3" presStyleIdx="3" presStyleCnt="4">
        <dgm:presLayoutVars>
          <dgm:chPref val="3"/>
        </dgm:presLayoutVars>
      </dgm:prSet>
      <dgm:spPr/>
    </dgm:pt>
    <dgm:pt modelId="{09F08ED6-044E-4AA6-B19F-15A8167ABE35}" type="pres">
      <dgm:prSet presAssocID="{ADEB319B-E387-4782-B8E6-2010EC20B7B4}" presName="rootConnector" presStyleLbl="node3" presStyleIdx="3" presStyleCnt="4"/>
      <dgm:spPr/>
    </dgm:pt>
    <dgm:pt modelId="{65514526-7616-483C-AAFB-A5DE1D8DA752}" type="pres">
      <dgm:prSet presAssocID="{ADEB319B-E387-4782-B8E6-2010EC20B7B4}" presName="hierChild4" presStyleCnt="0"/>
      <dgm:spPr/>
    </dgm:pt>
    <dgm:pt modelId="{61F30D6B-B6DC-4B89-B4DC-977C35347B19}" type="pres">
      <dgm:prSet presAssocID="{1FCB14D3-0A8B-4E59-8D6D-EA4B6796348F}" presName="Name64" presStyleLbl="parChTrans1D4" presStyleIdx="1" presStyleCnt="6"/>
      <dgm:spPr/>
    </dgm:pt>
    <dgm:pt modelId="{19816A71-1449-4047-8801-B4E8A6E9173D}" type="pres">
      <dgm:prSet presAssocID="{01DED824-01CD-44EA-915E-5BDD19DE7D14}" presName="hierRoot2" presStyleCnt="0">
        <dgm:presLayoutVars>
          <dgm:hierBranch val="init"/>
        </dgm:presLayoutVars>
      </dgm:prSet>
      <dgm:spPr/>
    </dgm:pt>
    <dgm:pt modelId="{A61AA033-0F8A-43A4-9156-93FF4D8EA90D}" type="pres">
      <dgm:prSet presAssocID="{01DED824-01CD-44EA-915E-5BDD19DE7D14}" presName="rootComposite" presStyleCnt="0"/>
      <dgm:spPr/>
    </dgm:pt>
    <dgm:pt modelId="{DD9AF2CA-2D0D-4237-8A04-92238AC09561}" type="pres">
      <dgm:prSet presAssocID="{01DED824-01CD-44EA-915E-5BDD19DE7D14}" presName="rootText" presStyleLbl="node4" presStyleIdx="1" presStyleCnt="6">
        <dgm:presLayoutVars>
          <dgm:chPref val="3"/>
        </dgm:presLayoutVars>
      </dgm:prSet>
      <dgm:spPr/>
    </dgm:pt>
    <dgm:pt modelId="{FCCA1BCA-3863-454B-8257-9780CEEBE51B}" type="pres">
      <dgm:prSet presAssocID="{01DED824-01CD-44EA-915E-5BDD19DE7D14}" presName="rootConnector" presStyleLbl="node4" presStyleIdx="1" presStyleCnt="6"/>
      <dgm:spPr/>
    </dgm:pt>
    <dgm:pt modelId="{0ACD3085-BDD7-40CE-89DD-AB4DBCA58AC1}" type="pres">
      <dgm:prSet presAssocID="{01DED824-01CD-44EA-915E-5BDD19DE7D14}" presName="hierChild4" presStyleCnt="0"/>
      <dgm:spPr/>
    </dgm:pt>
    <dgm:pt modelId="{361C2E36-87CF-4A8A-AC4B-2E86AF58654A}" type="pres">
      <dgm:prSet presAssocID="{D70725DD-A38B-4354-959B-8E05A3E5160E}" presName="Name64" presStyleLbl="parChTrans1D4" presStyleIdx="2" presStyleCnt="6"/>
      <dgm:spPr/>
    </dgm:pt>
    <dgm:pt modelId="{DE6F4B05-0632-4418-882F-5AFE2F415D00}" type="pres">
      <dgm:prSet presAssocID="{C93CFBA0-E0D3-4DAF-906E-C39E42175C0E}" presName="hierRoot2" presStyleCnt="0">
        <dgm:presLayoutVars>
          <dgm:hierBranch val="init"/>
        </dgm:presLayoutVars>
      </dgm:prSet>
      <dgm:spPr/>
    </dgm:pt>
    <dgm:pt modelId="{AE321AD7-25E3-4D0D-8918-141451E33BF1}" type="pres">
      <dgm:prSet presAssocID="{C93CFBA0-E0D3-4DAF-906E-C39E42175C0E}" presName="rootComposite" presStyleCnt="0"/>
      <dgm:spPr/>
    </dgm:pt>
    <dgm:pt modelId="{4EFA0BED-7A33-41C7-9187-4D0BBBFEDBB7}" type="pres">
      <dgm:prSet presAssocID="{C93CFBA0-E0D3-4DAF-906E-C39E42175C0E}" presName="rootText" presStyleLbl="node4" presStyleIdx="2" presStyleCnt="6">
        <dgm:presLayoutVars>
          <dgm:chPref val="3"/>
        </dgm:presLayoutVars>
      </dgm:prSet>
      <dgm:spPr/>
    </dgm:pt>
    <dgm:pt modelId="{9340BA94-7CB3-4C7C-B935-99057C91965E}" type="pres">
      <dgm:prSet presAssocID="{C93CFBA0-E0D3-4DAF-906E-C39E42175C0E}" presName="rootConnector" presStyleLbl="node4" presStyleIdx="2" presStyleCnt="6"/>
      <dgm:spPr/>
    </dgm:pt>
    <dgm:pt modelId="{D26E6D0D-0A41-4C1D-A417-DEC66356C0FE}" type="pres">
      <dgm:prSet presAssocID="{C93CFBA0-E0D3-4DAF-906E-C39E42175C0E}" presName="hierChild4" presStyleCnt="0"/>
      <dgm:spPr/>
    </dgm:pt>
    <dgm:pt modelId="{E71EECB0-6033-4A93-BC3F-5E84FC4D566E}" type="pres">
      <dgm:prSet presAssocID="{C93CFBA0-E0D3-4DAF-906E-C39E42175C0E}" presName="hierChild5" presStyleCnt="0"/>
      <dgm:spPr/>
    </dgm:pt>
    <dgm:pt modelId="{0B8884CA-468B-4E50-A7ED-BB008E0117CD}" type="pres">
      <dgm:prSet presAssocID="{01DED824-01CD-44EA-915E-5BDD19DE7D14}" presName="hierChild5" presStyleCnt="0"/>
      <dgm:spPr/>
    </dgm:pt>
    <dgm:pt modelId="{EA138B86-1089-453C-9B29-E36734944F6F}" type="pres">
      <dgm:prSet presAssocID="{55F7641B-0D29-4D11-AA16-1757643992F0}" presName="Name64" presStyleLbl="parChTrans1D4" presStyleIdx="3" presStyleCnt="6"/>
      <dgm:spPr/>
    </dgm:pt>
    <dgm:pt modelId="{0CE422FB-5A4F-42BB-88A4-F1DDD47F2A33}" type="pres">
      <dgm:prSet presAssocID="{4B79B708-FA76-4A99-BB0D-0451328300EA}" presName="hierRoot2" presStyleCnt="0">
        <dgm:presLayoutVars>
          <dgm:hierBranch val="init"/>
        </dgm:presLayoutVars>
      </dgm:prSet>
      <dgm:spPr/>
    </dgm:pt>
    <dgm:pt modelId="{22827E30-ED3E-48D0-A809-7B174F53F996}" type="pres">
      <dgm:prSet presAssocID="{4B79B708-FA76-4A99-BB0D-0451328300EA}" presName="rootComposite" presStyleCnt="0"/>
      <dgm:spPr/>
    </dgm:pt>
    <dgm:pt modelId="{63B4B02D-B258-45D1-8919-45EAD3BA09EF}" type="pres">
      <dgm:prSet presAssocID="{4B79B708-FA76-4A99-BB0D-0451328300EA}" presName="rootText" presStyleLbl="node4" presStyleIdx="3" presStyleCnt="6">
        <dgm:presLayoutVars>
          <dgm:chPref val="3"/>
        </dgm:presLayoutVars>
      </dgm:prSet>
      <dgm:spPr/>
    </dgm:pt>
    <dgm:pt modelId="{F5EAF08F-5396-4777-B947-39EA5B7D7E2E}" type="pres">
      <dgm:prSet presAssocID="{4B79B708-FA76-4A99-BB0D-0451328300EA}" presName="rootConnector" presStyleLbl="node4" presStyleIdx="3" presStyleCnt="6"/>
      <dgm:spPr/>
    </dgm:pt>
    <dgm:pt modelId="{7ACB7B1A-2F39-4704-A7B2-05D77FD748BD}" type="pres">
      <dgm:prSet presAssocID="{4B79B708-FA76-4A99-BB0D-0451328300EA}" presName="hierChild4" presStyleCnt="0"/>
      <dgm:spPr/>
    </dgm:pt>
    <dgm:pt modelId="{C8AAEAC3-43DE-4529-9AC4-53189AF2050E}" type="pres">
      <dgm:prSet presAssocID="{CE8B260D-8F2A-4FC7-A4BA-E6DCE4FDB0C5}" presName="Name64" presStyleLbl="parChTrans1D4" presStyleIdx="4" presStyleCnt="6"/>
      <dgm:spPr/>
    </dgm:pt>
    <dgm:pt modelId="{03734CCE-62C0-4DF8-8DB6-E4C30B530A6F}" type="pres">
      <dgm:prSet presAssocID="{2B82B28C-9A7D-4B84-B347-BBA35518DD0B}" presName="hierRoot2" presStyleCnt="0">
        <dgm:presLayoutVars>
          <dgm:hierBranch val="init"/>
        </dgm:presLayoutVars>
      </dgm:prSet>
      <dgm:spPr/>
    </dgm:pt>
    <dgm:pt modelId="{147C8E78-52AD-4DE8-AE2C-35A6AABA3B56}" type="pres">
      <dgm:prSet presAssocID="{2B82B28C-9A7D-4B84-B347-BBA35518DD0B}" presName="rootComposite" presStyleCnt="0"/>
      <dgm:spPr/>
    </dgm:pt>
    <dgm:pt modelId="{E6C84DE7-7E6D-47DE-A3A4-A4C3AA4EA7F1}" type="pres">
      <dgm:prSet presAssocID="{2B82B28C-9A7D-4B84-B347-BBA35518DD0B}" presName="rootText" presStyleLbl="node4" presStyleIdx="4" presStyleCnt="6">
        <dgm:presLayoutVars>
          <dgm:chPref val="3"/>
        </dgm:presLayoutVars>
      </dgm:prSet>
      <dgm:spPr/>
    </dgm:pt>
    <dgm:pt modelId="{AA0B1F61-E2F9-4F0F-9F35-1759F1594801}" type="pres">
      <dgm:prSet presAssocID="{2B82B28C-9A7D-4B84-B347-BBA35518DD0B}" presName="rootConnector" presStyleLbl="node4" presStyleIdx="4" presStyleCnt="6"/>
      <dgm:spPr/>
    </dgm:pt>
    <dgm:pt modelId="{0B0CC71C-1CBA-4E13-9F6D-F1D7564E7948}" type="pres">
      <dgm:prSet presAssocID="{2B82B28C-9A7D-4B84-B347-BBA35518DD0B}" presName="hierChild4" presStyleCnt="0"/>
      <dgm:spPr/>
    </dgm:pt>
    <dgm:pt modelId="{0930D314-9282-48D3-86FF-075A891AB647}" type="pres">
      <dgm:prSet presAssocID="{2B82B28C-9A7D-4B84-B347-BBA35518DD0B}" presName="hierChild5" presStyleCnt="0"/>
      <dgm:spPr/>
    </dgm:pt>
    <dgm:pt modelId="{25061369-5F43-4421-A768-435D930F884A}" type="pres">
      <dgm:prSet presAssocID="{5F3FE17C-24EA-4C01-9D76-D3ECE32FF745}" presName="Name64" presStyleLbl="parChTrans1D4" presStyleIdx="5" presStyleCnt="6"/>
      <dgm:spPr/>
    </dgm:pt>
    <dgm:pt modelId="{5EBB330C-42B6-4B6F-A5CF-DF1BA8A75829}" type="pres">
      <dgm:prSet presAssocID="{AA1550FF-2273-4BE5-A269-7FA5ED4CF72F}" presName="hierRoot2" presStyleCnt="0">
        <dgm:presLayoutVars>
          <dgm:hierBranch val="init"/>
        </dgm:presLayoutVars>
      </dgm:prSet>
      <dgm:spPr/>
    </dgm:pt>
    <dgm:pt modelId="{4F10D197-4276-412D-919A-161D14FF26B0}" type="pres">
      <dgm:prSet presAssocID="{AA1550FF-2273-4BE5-A269-7FA5ED4CF72F}" presName="rootComposite" presStyleCnt="0"/>
      <dgm:spPr/>
    </dgm:pt>
    <dgm:pt modelId="{5E52DA28-2FBB-4D27-9C4D-EAE167C47493}" type="pres">
      <dgm:prSet presAssocID="{AA1550FF-2273-4BE5-A269-7FA5ED4CF72F}" presName="rootText" presStyleLbl="node4" presStyleIdx="5" presStyleCnt="6">
        <dgm:presLayoutVars>
          <dgm:chPref val="3"/>
        </dgm:presLayoutVars>
      </dgm:prSet>
      <dgm:spPr/>
    </dgm:pt>
    <dgm:pt modelId="{5F6F138F-2473-4BA7-9FA1-6A49FA5D5B3B}" type="pres">
      <dgm:prSet presAssocID="{AA1550FF-2273-4BE5-A269-7FA5ED4CF72F}" presName="rootConnector" presStyleLbl="node4" presStyleIdx="5" presStyleCnt="6"/>
      <dgm:spPr/>
    </dgm:pt>
    <dgm:pt modelId="{89EDD143-F0DA-4095-B8FD-07BC7323BF67}" type="pres">
      <dgm:prSet presAssocID="{AA1550FF-2273-4BE5-A269-7FA5ED4CF72F}" presName="hierChild4" presStyleCnt="0"/>
      <dgm:spPr/>
    </dgm:pt>
    <dgm:pt modelId="{D05CDB0E-400E-4658-941B-A190182229DE}" type="pres">
      <dgm:prSet presAssocID="{AA1550FF-2273-4BE5-A269-7FA5ED4CF72F}" presName="hierChild5" presStyleCnt="0"/>
      <dgm:spPr/>
    </dgm:pt>
    <dgm:pt modelId="{84802FC2-27E3-4EC7-A115-7224ACB33EC0}" type="pres">
      <dgm:prSet presAssocID="{4B79B708-FA76-4A99-BB0D-0451328300EA}" presName="hierChild5" presStyleCnt="0"/>
      <dgm:spPr/>
    </dgm:pt>
    <dgm:pt modelId="{64DF3760-2E70-4F97-BA9D-3A336AF900FA}" type="pres">
      <dgm:prSet presAssocID="{ADEB319B-E387-4782-B8E6-2010EC20B7B4}" presName="hierChild5" presStyleCnt="0"/>
      <dgm:spPr/>
    </dgm:pt>
    <dgm:pt modelId="{34428A9F-E264-43A7-8885-EA0E94D2B363}" type="pres">
      <dgm:prSet presAssocID="{9BA1D301-834E-41C6-B47D-A46AF45F2500}" presName="hierChild5" presStyleCnt="0"/>
      <dgm:spPr/>
    </dgm:pt>
    <dgm:pt modelId="{D3EAAEA8-3DD6-4686-B3AE-53095B7BA04B}" type="pres">
      <dgm:prSet presAssocID="{8B376F36-CD22-48F8-ADCA-94F079614115}" presName="hierChild3" presStyleCnt="0"/>
      <dgm:spPr/>
    </dgm:pt>
  </dgm:ptLst>
  <dgm:cxnLst>
    <dgm:cxn modelId="{0504CA01-1F8A-486C-8142-7579AAF81DCE}" type="presOf" srcId="{2B82B28C-9A7D-4B84-B347-BBA35518DD0B}" destId="{AA0B1F61-E2F9-4F0F-9F35-1759F1594801}" srcOrd="1" destOrd="0" presId="urn:microsoft.com/office/officeart/2009/3/layout/HorizontalOrganizationChart"/>
    <dgm:cxn modelId="{81DFD80A-C880-451E-9885-086644A3C980}" type="presOf" srcId="{4B79B708-FA76-4A99-BB0D-0451328300EA}" destId="{63B4B02D-B258-45D1-8919-45EAD3BA09EF}" srcOrd="0" destOrd="0" presId="urn:microsoft.com/office/officeart/2009/3/layout/HorizontalOrganizationChart"/>
    <dgm:cxn modelId="{E79E7F0F-0DCB-44A4-9214-7B51911772C5}" srcId="{ADEB319B-E387-4782-B8E6-2010EC20B7B4}" destId="{4B79B708-FA76-4A99-BB0D-0451328300EA}" srcOrd="1" destOrd="0" parTransId="{55F7641B-0D29-4D11-AA16-1757643992F0}" sibTransId="{51D3EAD1-7245-4896-B38E-E8C508240EEB}"/>
    <dgm:cxn modelId="{66536D10-6587-413D-8EF3-2E0509D41CC8}" type="presOf" srcId="{AA1550FF-2273-4BE5-A269-7FA5ED4CF72F}" destId="{5E52DA28-2FBB-4D27-9C4D-EAE167C47493}" srcOrd="0" destOrd="0" presId="urn:microsoft.com/office/officeart/2009/3/layout/HorizontalOrganizationChart"/>
    <dgm:cxn modelId="{65982012-E790-4A6B-8569-DFE7CFC0AB98}" srcId="{4B79B708-FA76-4A99-BB0D-0451328300EA}" destId="{2B82B28C-9A7D-4B84-B347-BBA35518DD0B}" srcOrd="0" destOrd="0" parTransId="{CE8B260D-8F2A-4FC7-A4BA-E6DCE4FDB0C5}" sibTransId="{D0BC7B89-2DA0-4F7D-9D9F-8FEEE49857A2}"/>
    <dgm:cxn modelId="{1737CF13-9874-47B7-A129-EE5D2E50D1F8}" type="presOf" srcId="{09B59FC7-554C-42D4-AE77-347554FD4616}" destId="{0414F1E2-E4B6-4970-A633-9DA9FFDF94DA}" srcOrd="0" destOrd="0" presId="urn:microsoft.com/office/officeart/2009/3/layout/HorizontalOrganizationChart"/>
    <dgm:cxn modelId="{F42FB11E-1DE5-481D-8EB2-9A9BE8D94BA6}" type="presOf" srcId="{E5B50375-AC7D-47F5-B80D-4E3B1A124ED3}" destId="{D348690B-DBC7-475D-B1B8-0F7F0C5DBCBD}" srcOrd="0" destOrd="0" presId="urn:microsoft.com/office/officeart/2009/3/layout/HorizontalOrganizationChart"/>
    <dgm:cxn modelId="{A052F31E-C794-481A-AA54-405EC371BA01}" type="presOf" srcId="{E6BF6C66-053B-44BF-A2F6-9DD955D9406B}" destId="{C4C4E359-1B08-4EA7-9C46-FDB7973A10C7}" srcOrd="0" destOrd="0" presId="urn:microsoft.com/office/officeart/2009/3/layout/HorizontalOrganizationChart"/>
    <dgm:cxn modelId="{6B4E6425-537D-4176-AAEA-2C494257E50C}" type="presOf" srcId="{FC38758F-0789-4956-ABCA-5A94EF2498EC}" destId="{90D843F6-4B6A-4695-B683-2C3B423FE204}" srcOrd="0" destOrd="0" presId="urn:microsoft.com/office/officeart/2009/3/layout/HorizontalOrganizationChart"/>
    <dgm:cxn modelId="{3596B62E-32FF-4191-8DF3-AAA01A788A2E}" type="presOf" srcId="{C93CFBA0-E0D3-4DAF-906E-C39E42175C0E}" destId="{9340BA94-7CB3-4C7C-B935-99057C91965E}" srcOrd="1" destOrd="0" presId="urn:microsoft.com/office/officeart/2009/3/layout/HorizontalOrganizationChart"/>
    <dgm:cxn modelId="{599D1730-4327-42FE-9362-4C20A88DCACA}" type="presOf" srcId="{01DED824-01CD-44EA-915E-5BDD19DE7D14}" destId="{FCCA1BCA-3863-454B-8257-9780CEEBE51B}" srcOrd="1" destOrd="0" presId="urn:microsoft.com/office/officeart/2009/3/layout/HorizontalOrganizationChart"/>
    <dgm:cxn modelId="{6A2B7537-6A29-4E04-BB0D-33E7371EDE0C}" srcId="{8B376F36-CD22-48F8-ADCA-94F079614115}" destId="{9BA1D301-834E-41C6-B47D-A46AF45F2500}" srcOrd="1" destOrd="0" parTransId="{42FD2B15-4E2A-4B20-852B-8580273E8F11}" sibTransId="{64241DF8-C4CD-4365-9CF1-70B284609A55}"/>
    <dgm:cxn modelId="{6A8E2640-0846-459C-A118-7EBDE5FE6DCB}" srcId="{9BA1D301-834E-41C6-B47D-A46AF45F2500}" destId="{ADEB319B-E387-4782-B8E6-2010EC20B7B4}" srcOrd="1" destOrd="0" parTransId="{903B1F81-5998-4B59-90B5-0130AD39B989}" sibTransId="{41F50FA9-1B91-41C4-9D9B-805A65C7352A}"/>
    <dgm:cxn modelId="{625CB25E-9C32-4890-A241-2165CF6A3E38}" type="presOf" srcId="{3CD04389-FB1A-4D5A-99E2-2278A5368648}" destId="{3FE97B8A-CB60-4A4B-8D45-63D66772C98C}" srcOrd="1" destOrd="0" presId="urn:microsoft.com/office/officeart/2009/3/layout/HorizontalOrganizationChart"/>
    <dgm:cxn modelId="{72F85241-6082-4D19-936D-326EA056C47E}" type="presOf" srcId="{4021E9CB-E657-49B4-9D0B-E515DAD1E012}" destId="{2424650B-34F2-47F6-89A8-35FBB4EFB15D}" srcOrd="1" destOrd="0" presId="urn:microsoft.com/office/officeart/2009/3/layout/HorizontalOrganizationChart"/>
    <dgm:cxn modelId="{A9666F47-C0B7-4F93-9B7A-34FF75BC9D8F}" type="presOf" srcId="{9BA1D301-834E-41C6-B47D-A46AF45F2500}" destId="{631644B9-9A06-4086-B95C-8EB5783EC6C1}" srcOrd="1" destOrd="0" presId="urn:microsoft.com/office/officeart/2009/3/layout/HorizontalOrganizationChart"/>
    <dgm:cxn modelId="{473BA64C-BFE3-4273-B379-CC902193F2B1}" srcId="{3CD04389-FB1A-4D5A-99E2-2278A5368648}" destId="{09B59FC7-554C-42D4-AE77-347554FD4616}" srcOrd="0" destOrd="0" parTransId="{E49BEFA3-2A81-48E5-8F92-E6FFDF668601}" sibTransId="{A3FD011A-B788-4CAE-99DE-22C228247C54}"/>
    <dgm:cxn modelId="{B6D76F71-E0C7-479D-8978-A08E68847EC3}" srcId="{3CD04389-FB1A-4D5A-99E2-2278A5368648}" destId="{4021E9CB-E657-49B4-9D0B-E515DAD1E012}" srcOrd="1" destOrd="0" parTransId="{E5B50375-AC7D-47F5-B80D-4E3B1A124ED3}" sibTransId="{E20AB734-654D-499A-8039-4F91E5A7CAF3}"/>
    <dgm:cxn modelId="{A44DE272-0DB9-4F46-BF16-2AF7F5957C53}" srcId="{E6BF6C66-053B-44BF-A2F6-9DD955D9406B}" destId="{8B376F36-CD22-48F8-ADCA-94F079614115}" srcOrd="0" destOrd="0" parTransId="{65EAB9A8-7C23-4347-8443-DE2570E795B5}" sibTransId="{7354E748-E0EF-4139-9D80-ED30FBD67F9F}"/>
    <dgm:cxn modelId="{92C76177-F38E-40C3-9EF9-2A6E164849DC}" type="presOf" srcId="{CE8B260D-8F2A-4FC7-A4BA-E6DCE4FDB0C5}" destId="{C8AAEAC3-43DE-4529-9AC4-53189AF2050E}" srcOrd="0" destOrd="0" presId="urn:microsoft.com/office/officeart/2009/3/layout/HorizontalOrganizationChart"/>
    <dgm:cxn modelId="{45C2DB7F-738B-41BE-8168-957DA09821BD}" type="presOf" srcId="{1FCB14D3-0A8B-4E59-8D6D-EA4B6796348F}" destId="{61F30D6B-B6DC-4B89-B4DC-977C35347B19}" srcOrd="0" destOrd="0" presId="urn:microsoft.com/office/officeart/2009/3/layout/HorizontalOrganizationChart"/>
    <dgm:cxn modelId="{3F339382-0F33-4995-BFB9-324877A835C4}" type="presOf" srcId="{E49BEFA3-2A81-48E5-8F92-E6FFDF668601}" destId="{F7DFFCB5-C183-4860-AE88-F86C5EF6A055}" srcOrd="0" destOrd="0" presId="urn:microsoft.com/office/officeart/2009/3/layout/HorizontalOrganizationChart"/>
    <dgm:cxn modelId="{1B5F2883-97BE-4E37-996A-119926C898B7}" type="presOf" srcId="{7B265041-BACC-49D5-873F-17AD5F2C083F}" destId="{2F5B7D57-35AB-426A-AB5A-6DCC7C7D2733}" srcOrd="1" destOrd="0" presId="urn:microsoft.com/office/officeart/2009/3/layout/HorizontalOrganizationChart"/>
    <dgm:cxn modelId="{49749992-A6A2-4DCE-A76B-C8F786995A98}" srcId="{9BA1D301-834E-41C6-B47D-A46AF45F2500}" destId="{7B265041-BACC-49D5-873F-17AD5F2C083F}" srcOrd="0" destOrd="0" parTransId="{FC38758F-0789-4956-ABCA-5A94EF2498EC}" sibTransId="{E7A24267-4C1C-43B9-BE36-25E260893CDC}"/>
    <dgm:cxn modelId="{89EBFF93-9434-477B-A5DE-7B3E0A9AB00B}" type="presOf" srcId="{903B1F81-5998-4B59-90B5-0130AD39B989}" destId="{070690A1-026E-402E-80A8-FF93477DCF2F}" srcOrd="0" destOrd="0" presId="urn:microsoft.com/office/officeart/2009/3/layout/HorizontalOrganizationChart"/>
    <dgm:cxn modelId="{CCD85D96-0450-4634-B703-2E302AE4567C}" type="presOf" srcId="{2D50E549-DD76-4643-90D4-8B349784266B}" destId="{6CA07929-36EA-4FBA-9876-BC5DA2DEA8F7}" srcOrd="1" destOrd="0" presId="urn:microsoft.com/office/officeart/2009/3/layout/HorizontalOrganizationChart"/>
    <dgm:cxn modelId="{6EA7069C-881F-4C92-9F88-1D6614CA4D70}" srcId="{8B376F36-CD22-48F8-ADCA-94F079614115}" destId="{3CD04389-FB1A-4D5A-99E2-2278A5368648}" srcOrd="0" destOrd="0" parTransId="{52411043-5839-466B-BCEE-6274651A01BF}" sibTransId="{9C59CF05-D569-4D48-83A9-82F406A38C3C}"/>
    <dgm:cxn modelId="{89EEB59E-7AAA-4045-8EA1-7CB9240E93C6}" type="presOf" srcId="{42FD2B15-4E2A-4B20-852B-8580273E8F11}" destId="{25F6E7AE-64EB-4F93-98DD-3594D2BCB975}" srcOrd="0" destOrd="0" presId="urn:microsoft.com/office/officeart/2009/3/layout/HorizontalOrganizationChart"/>
    <dgm:cxn modelId="{A127F7A2-441A-4236-96B4-9964590B1734}" type="presOf" srcId="{D70725DD-A38B-4354-959B-8E05A3E5160E}" destId="{361C2E36-87CF-4A8A-AC4B-2E86AF58654A}" srcOrd="0" destOrd="0" presId="urn:microsoft.com/office/officeart/2009/3/layout/HorizontalOrganizationChart"/>
    <dgm:cxn modelId="{589FFBAA-821C-4F3E-9840-6D33CC5AD0EF}" type="presOf" srcId="{ADEB319B-E387-4782-B8E6-2010EC20B7B4}" destId="{09F08ED6-044E-4AA6-B19F-15A8167ABE35}" srcOrd="1" destOrd="0" presId="urn:microsoft.com/office/officeart/2009/3/layout/HorizontalOrganizationChart"/>
    <dgm:cxn modelId="{7CEE80AD-9511-4C9D-83FE-4260F7B8D2CA}" type="presOf" srcId="{9BA1D301-834E-41C6-B47D-A46AF45F2500}" destId="{CFE2ACBD-4C95-4474-AC4D-36262C4F2228}" srcOrd="0" destOrd="0" presId="urn:microsoft.com/office/officeart/2009/3/layout/HorizontalOrganizationChart"/>
    <dgm:cxn modelId="{8D6CE7AD-0759-4C78-96DD-CA0DE1D6517A}" type="presOf" srcId="{5F3FE17C-24EA-4C01-9D76-D3ECE32FF745}" destId="{25061369-5F43-4421-A768-435D930F884A}" srcOrd="0" destOrd="0" presId="urn:microsoft.com/office/officeart/2009/3/layout/HorizontalOrganizationChart"/>
    <dgm:cxn modelId="{AF2EF7AD-FE3B-42DD-8C1C-C9B9228FDD50}" type="presOf" srcId="{52411043-5839-466B-BCEE-6274651A01BF}" destId="{6B8A81C8-FDED-40A7-9DBC-F4291B010D7B}" srcOrd="0" destOrd="0" presId="urn:microsoft.com/office/officeart/2009/3/layout/HorizontalOrganizationChart"/>
    <dgm:cxn modelId="{33A0F1B9-34C6-4933-90F0-231D18533E6D}" type="presOf" srcId="{3CD04389-FB1A-4D5A-99E2-2278A5368648}" destId="{6703BE9D-E340-4876-8386-0B3E5C57E055}" srcOrd="0" destOrd="0" presId="urn:microsoft.com/office/officeart/2009/3/layout/HorizontalOrganizationChart"/>
    <dgm:cxn modelId="{850039BE-4996-4535-A1A3-D8F55956366B}" type="presOf" srcId="{7B265041-BACC-49D5-873F-17AD5F2C083F}" destId="{454BBDDC-E18A-40B0-A5D7-2C90375A4C0F}" srcOrd="0" destOrd="0" presId="urn:microsoft.com/office/officeart/2009/3/layout/HorizontalOrganizationChart"/>
    <dgm:cxn modelId="{152238C0-FBA0-43EB-9484-08B4F74B896E}" type="presOf" srcId="{4B79B708-FA76-4A99-BB0D-0451328300EA}" destId="{F5EAF08F-5396-4777-B947-39EA5B7D7E2E}" srcOrd="1" destOrd="0" presId="urn:microsoft.com/office/officeart/2009/3/layout/HorizontalOrganizationChart"/>
    <dgm:cxn modelId="{CBFC3AC1-C83E-47AC-BD31-C6304BFE723A}" type="presOf" srcId="{55F7641B-0D29-4D11-AA16-1757643992F0}" destId="{EA138B86-1089-453C-9B29-E36734944F6F}" srcOrd="0" destOrd="0" presId="urn:microsoft.com/office/officeart/2009/3/layout/HorizontalOrganizationChart"/>
    <dgm:cxn modelId="{299C0FC4-79BF-4BEC-8B12-EF0CCAD99A21}" type="presOf" srcId="{ADEB319B-E387-4782-B8E6-2010EC20B7B4}" destId="{CA632F48-9368-46B2-BF33-CB155664204B}" srcOrd="0" destOrd="0" presId="urn:microsoft.com/office/officeart/2009/3/layout/HorizontalOrganizationChart"/>
    <dgm:cxn modelId="{0A8C1DC7-DC65-4211-B9D3-8BAAB3098EED}" type="presOf" srcId="{2D50E549-DD76-4643-90D4-8B349784266B}" destId="{2E6A88C9-D8E7-4A92-8903-DF449AE29B80}" srcOrd="0" destOrd="0" presId="urn:microsoft.com/office/officeart/2009/3/layout/HorizontalOrganizationChart"/>
    <dgm:cxn modelId="{FCB7B3CF-DEC7-4EE4-89CC-CB000CAE5B79}" type="presOf" srcId="{09B59FC7-554C-42D4-AE77-347554FD4616}" destId="{8DE5CA08-7F42-409E-AA29-2A40C8A62D82}" srcOrd="1" destOrd="0" presId="urn:microsoft.com/office/officeart/2009/3/layout/HorizontalOrganizationChart"/>
    <dgm:cxn modelId="{330924D3-8273-424A-B4F8-47914D4BFD48}" srcId="{7B265041-BACC-49D5-873F-17AD5F2C083F}" destId="{2D50E549-DD76-4643-90D4-8B349784266B}" srcOrd="0" destOrd="0" parTransId="{8E7C9BE9-EB42-40C1-938B-5304E07B3538}" sibTransId="{9212E798-148D-4CCB-96BC-0627B065257C}"/>
    <dgm:cxn modelId="{8FF325D8-B734-4236-852A-52BE53728AD4}" type="presOf" srcId="{2B82B28C-9A7D-4B84-B347-BBA35518DD0B}" destId="{E6C84DE7-7E6D-47DE-A3A4-A4C3AA4EA7F1}" srcOrd="0" destOrd="0" presId="urn:microsoft.com/office/officeart/2009/3/layout/HorizontalOrganizationChart"/>
    <dgm:cxn modelId="{9AD93BDA-480B-48A0-98C9-D4456F5482EE}" type="presOf" srcId="{8E7C9BE9-EB42-40C1-938B-5304E07B3538}" destId="{F14B5A05-2885-4367-B8CA-291204C8F4CE}" srcOrd="0" destOrd="0" presId="urn:microsoft.com/office/officeart/2009/3/layout/HorizontalOrganizationChart"/>
    <dgm:cxn modelId="{E11D84DB-77DD-41A9-9951-628C2B18948A}" srcId="{4B79B708-FA76-4A99-BB0D-0451328300EA}" destId="{AA1550FF-2273-4BE5-A269-7FA5ED4CF72F}" srcOrd="1" destOrd="0" parTransId="{5F3FE17C-24EA-4C01-9D76-D3ECE32FF745}" sibTransId="{0CF933A1-FC12-4D8A-A6D1-A64E3421CCBF}"/>
    <dgm:cxn modelId="{3F7ED9E2-B5C4-48BC-9577-C5E34284DA16}" srcId="{ADEB319B-E387-4782-B8E6-2010EC20B7B4}" destId="{01DED824-01CD-44EA-915E-5BDD19DE7D14}" srcOrd="0" destOrd="0" parTransId="{1FCB14D3-0A8B-4E59-8D6D-EA4B6796348F}" sibTransId="{E06AA8BB-1A7B-44AC-B967-6A9E746BFF9F}"/>
    <dgm:cxn modelId="{1154AAE4-F2E8-4284-8856-3A9CC296C0D2}" srcId="{01DED824-01CD-44EA-915E-5BDD19DE7D14}" destId="{C93CFBA0-E0D3-4DAF-906E-C39E42175C0E}" srcOrd="0" destOrd="0" parTransId="{D70725DD-A38B-4354-959B-8E05A3E5160E}" sibTransId="{9C905875-6A2C-44CC-89ED-D343F4A3F811}"/>
    <dgm:cxn modelId="{F6A57DE7-D567-481D-AE01-7EE97479F2E2}" type="presOf" srcId="{C93CFBA0-E0D3-4DAF-906E-C39E42175C0E}" destId="{4EFA0BED-7A33-41C7-9187-4D0BBBFEDBB7}" srcOrd="0" destOrd="0" presId="urn:microsoft.com/office/officeart/2009/3/layout/HorizontalOrganizationChart"/>
    <dgm:cxn modelId="{BCA300F1-A458-4CC0-99A1-BA16BB118733}" type="presOf" srcId="{01DED824-01CD-44EA-915E-5BDD19DE7D14}" destId="{DD9AF2CA-2D0D-4237-8A04-92238AC09561}" srcOrd="0" destOrd="0" presId="urn:microsoft.com/office/officeart/2009/3/layout/HorizontalOrganizationChart"/>
    <dgm:cxn modelId="{AEEE21F2-8D95-4A01-B56B-FA36AE6BBCC4}" type="presOf" srcId="{8B376F36-CD22-48F8-ADCA-94F079614115}" destId="{66C618AB-65D6-464B-8242-A66FC907ED6F}" srcOrd="0" destOrd="0" presId="urn:microsoft.com/office/officeart/2009/3/layout/HorizontalOrganizationChart"/>
    <dgm:cxn modelId="{8CB3C9F4-A79E-459C-9D45-CA85882A1681}" type="presOf" srcId="{8B376F36-CD22-48F8-ADCA-94F079614115}" destId="{31E311FF-5986-4377-A9C9-6169DFE50CA1}" srcOrd="1" destOrd="0" presId="urn:microsoft.com/office/officeart/2009/3/layout/HorizontalOrganizationChart"/>
    <dgm:cxn modelId="{60AE12F5-D6CC-4D4F-9A17-8A16299B5F9D}" type="presOf" srcId="{4021E9CB-E657-49B4-9D0B-E515DAD1E012}" destId="{DFC06077-0B0C-41A7-8B50-8051E92CBBDC}" srcOrd="0" destOrd="0" presId="urn:microsoft.com/office/officeart/2009/3/layout/HorizontalOrganizationChart"/>
    <dgm:cxn modelId="{E34EBDF8-8137-4743-9696-26D0CCD979AE}" type="presOf" srcId="{AA1550FF-2273-4BE5-A269-7FA5ED4CF72F}" destId="{5F6F138F-2473-4BA7-9FA1-6A49FA5D5B3B}" srcOrd="1" destOrd="0" presId="urn:microsoft.com/office/officeart/2009/3/layout/HorizontalOrganizationChart"/>
    <dgm:cxn modelId="{F4BBFE81-116D-4A32-82C5-FA7B811C9875}" type="presParOf" srcId="{C4C4E359-1B08-4EA7-9C46-FDB7973A10C7}" destId="{78F35D0E-FEBF-4810-8DC5-3BD50607BB3A}" srcOrd="0" destOrd="0" presId="urn:microsoft.com/office/officeart/2009/3/layout/HorizontalOrganizationChart"/>
    <dgm:cxn modelId="{6F6BD642-8675-44DA-9BE1-40E432C4B12C}" type="presParOf" srcId="{78F35D0E-FEBF-4810-8DC5-3BD50607BB3A}" destId="{D8BF14BE-20B3-4A67-B925-84488BE3678D}" srcOrd="0" destOrd="0" presId="urn:microsoft.com/office/officeart/2009/3/layout/HorizontalOrganizationChart"/>
    <dgm:cxn modelId="{A4961354-BA13-4BC2-A5CA-C550FA841D53}" type="presParOf" srcId="{D8BF14BE-20B3-4A67-B925-84488BE3678D}" destId="{66C618AB-65D6-464B-8242-A66FC907ED6F}" srcOrd="0" destOrd="0" presId="urn:microsoft.com/office/officeart/2009/3/layout/HorizontalOrganizationChart"/>
    <dgm:cxn modelId="{8333DF05-1357-496F-8A63-04FC990BBDE5}" type="presParOf" srcId="{D8BF14BE-20B3-4A67-B925-84488BE3678D}" destId="{31E311FF-5986-4377-A9C9-6169DFE50CA1}" srcOrd="1" destOrd="0" presId="urn:microsoft.com/office/officeart/2009/3/layout/HorizontalOrganizationChart"/>
    <dgm:cxn modelId="{55CB22DC-1256-4253-816D-9D0FD00C2493}" type="presParOf" srcId="{78F35D0E-FEBF-4810-8DC5-3BD50607BB3A}" destId="{2A66FF40-5F7A-45CC-B9E5-3B717205C23C}" srcOrd="1" destOrd="0" presId="urn:microsoft.com/office/officeart/2009/3/layout/HorizontalOrganizationChart"/>
    <dgm:cxn modelId="{3C105105-A987-4A0E-981A-D58C8C6ACAF2}" type="presParOf" srcId="{2A66FF40-5F7A-45CC-B9E5-3B717205C23C}" destId="{6B8A81C8-FDED-40A7-9DBC-F4291B010D7B}" srcOrd="0" destOrd="0" presId="urn:microsoft.com/office/officeart/2009/3/layout/HorizontalOrganizationChart"/>
    <dgm:cxn modelId="{2BB8275B-ED70-47A0-B0FA-E0239A60B521}" type="presParOf" srcId="{2A66FF40-5F7A-45CC-B9E5-3B717205C23C}" destId="{33EF2E46-2134-4762-BD1E-83CFEF7FFB19}" srcOrd="1" destOrd="0" presId="urn:microsoft.com/office/officeart/2009/3/layout/HorizontalOrganizationChart"/>
    <dgm:cxn modelId="{E44AF0D6-A0A5-4A8A-9E52-BC276AAC6D14}" type="presParOf" srcId="{33EF2E46-2134-4762-BD1E-83CFEF7FFB19}" destId="{CB31A2CE-DFC5-41BC-860B-A5B3916B7290}" srcOrd="0" destOrd="0" presId="urn:microsoft.com/office/officeart/2009/3/layout/HorizontalOrganizationChart"/>
    <dgm:cxn modelId="{0B942FA1-B024-4D73-9915-180D82C627A7}" type="presParOf" srcId="{CB31A2CE-DFC5-41BC-860B-A5B3916B7290}" destId="{6703BE9D-E340-4876-8386-0B3E5C57E055}" srcOrd="0" destOrd="0" presId="urn:microsoft.com/office/officeart/2009/3/layout/HorizontalOrganizationChart"/>
    <dgm:cxn modelId="{27E7A97F-033D-4B0C-83C7-5C42D10FD8DB}" type="presParOf" srcId="{CB31A2CE-DFC5-41BC-860B-A5B3916B7290}" destId="{3FE97B8A-CB60-4A4B-8D45-63D66772C98C}" srcOrd="1" destOrd="0" presId="urn:microsoft.com/office/officeart/2009/3/layout/HorizontalOrganizationChart"/>
    <dgm:cxn modelId="{08DDDAA2-A812-4DF1-B3AE-DCD7D066B3E2}" type="presParOf" srcId="{33EF2E46-2134-4762-BD1E-83CFEF7FFB19}" destId="{56302F79-2CF4-4F18-8556-98B2F9CB44DF}" srcOrd="1" destOrd="0" presId="urn:microsoft.com/office/officeart/2009/3/layout/HorizontalOrganizationChart"/>
    <dgm:cxn modelId="{92419EB4-AEA1-4F56-A856-26832C875DD6}" type="presParOf" srcId="{56302F79-2CF4-4F18-8556-98B2F9CB44DF}" destId="{F7DFFCB5-C183-4860-AE88-F86C5EF6A055}" srcOrd="0" destOrd="0" presId="urn:microsoft.com/office/officeart/2009/3/layout/HorizontalOrganizationChart"/>
    <dgm:cxn modelId="{6340C0FC-6F9D-4890-AC9F-D4A97F7EACC6}" type="presParOf" srcId="{56302F79-2CF4-4F18-8556-98B2F9CB44DF}" destId="{D89C6A1C-86C8-4A5C-BBE8-F356B2663BE3}" srcOrd="1" destOrd="0" presId="urn:microsoft.com/office/officeart/2009/3/layout/HorizontalOrganizationChart"/>
    <dgm:cxn modelId="{8EA11D84-B759-4567-973F-FB99C27F91A0}" type="presParOf" srcId="{D89C6A1C-86C8-4A5C-BBE8-F356B2663BE3}" destId="{A4D61DAB-2047-4961-8997-2521C1913154}" srcOrd="0" destOrd="0" presId="urn:microsoft.com/office/officeart/2009/3/layout/HorizontalOrganizationChart"/>
    <dgm:cxn modelId="{8403FCCC-7F8E-4241-A142-8C899F8B476F}" type="presParOf" srcId="{A4D61DAB-2047-4961-8997-2521C1913154}" destId="{0414F1E2-E4B6-4970-A633-9DA9FFDF94DA}" srcOrd="0" destOrd="0" presId="urn:microsoft.com/office/officeart/2009/3/layout/HorizontalOrganizationChart"/>
    <dgm:cxn modelId="{7FEFE16C-157A-4A49-90F5-AF8E69741073}" type="presParOf" srcId="{A4D61DAB-2047-4961-8997-2521C1913154}" destId="{8DE5CA08-7F42-409E-AA29-2A40C8A62D82}" srcOrd="1" destOrd="0" presId="urn:microsoft.com/office/officeart/2009/3/layout/HorizontalOrganizationChart"/>
    <dgm:cxn modelId="{A44F1CD3-A702-42A6-982D-6F349D77D96F}" type="presParOf" srcId="{D89C6A1C-86C8-4A5C-BBE8-F356B2663BE3}" destId="{BA7545F9-B31B-4EB0-BAB9-D8B7E10C86B8}" srcOrd="1" destOrd="0" presId="urn:microsoft.com/office/officeart/2009/3/layout/HorizontalOrganizationChart"/>
    <dgm:cxn modelId="{22B6BAA8-2E96-44AC-81B3-D572E103FE8A}" type="presParOf" srcId="{D89C6A1C-86C8-4A5C-BBE8-F356B2663BE3}" destId="{CE8BC3C1-200C-417E-B169-18E6B8D1B884}" srcOrd="2" destOrd="0" presId="urn:microsoft.com/office/officeart/2009/3/layout/HorizontalOrganizationChart"/>
    <dgm:cxn modelId="{AF286443-6C3A-4319-BECE-6F7DCB30B0B6}" type="presParOf" srcId="{56302F79-2CF4-4F18-8556-98B2F9CB44DF}" destId="{D348690B-DBC7-475D-B1B8-0F7F0C5DBCBD}" srcOrd="2" destOrd="0" presId="urn:microsoft.com/office/officeart/2009/3/layout/HorizontalOrganizationChart"/>
    <dgm:cxn modelId="{67075471-364A-4B2C-8E56-0FC3D8AFE6CE}" type="presParOf" srcId="{56302F79-2CF4-4F18-8556-98B2F9CB44DF}" destId="{72893EDF-D19B-4C95-A712-7C146699B2C7}" srcOrd="3" destOrd="0" presId="urn:microsoft.com/office/officeart/2009/3/layout/HorizontalOrganizationChart"/>
    <dgm:cxn modelId="{E718F990-D6C0-4317-8E0C-DC2CB33629E6}" type="presParOf" srcId="{72893EDF-D19B-4C95-A712-7C146699B2C7}" destId="{6BC526AD-A5BE-46B0-85C9-D024D4899999}" srcOrd="0" destOrd="0" presId="urn:microsoft.com/office/officeart/2009/3/layout/HorizontalOrganizationChart"/>
    <dgm:cxn modelId="{2B967E3B-3D0D-42B0-93E3-2E02C7183E99}" type="presParOf" srcId="{6BC526AD-A5BE-46B0-85C9-D024D4899999}" destId="{DFC06077-0B0C-41A7-8B50-8051E92CBBDC}" srcOrd="0" destOrd="0" presId="urn:microsoft.com/office/officeart/2009/3/layout/HorizontalOrganizationChart"/>
    <dgm:cxn modelId="{4BC28C4A-F130-4009-959D-4115B38AEDD6}" type="presParOf" srcId="{6BC526AD-A5BE-46B0-85C9-D024D4899999}" destId="{2424650B-34F2-47F6-89A8-35FBB4EFB15D}" srcOrd="1" destOrd="0" presId="urn:microsoft.com/office/officeart/2009/3/layout/HorizontalOrganizationChart"/>
    <dgm:cxn modelId="{E21F2DAD-3B15-4451-8CF1-E7B1993CEF26}" type="presParOf" srcId="{72893EDF-D19B-4C95-A712-7C146699B2C7}" destId="{64218F56-5AA9-476E-8BF2-ADC81D44275B}" srcOrd="1" destOrd="0" presId="urn:microsoft.com/office/officeart/2009/3/layout/HorizontalOrganizationChart"/>
    <dgm:cxn modelId="{4BD97A97-2689-4DA9-8646-8ECD1ABCDC75}" type="presParOf" srcId="{72893EDF-D19B-4C95-A712-7C146699B2C7}" destId="{02D2ECE0-341A-4919-8EED-5B4EEDD0BAFF}" srcOrd="2" destOrd="0" presId="urn:microsoft.com/office/officeart/2009/3/layout/HorizontalOrganizationChart"/>
    <dgm:cxn modelId="{E821FD28-E742-4A3F-8896-784681667D1B}" type="presParOf" srcId="{33EF2E46-2134-4762-BD1E-83CFEF7FFB19}" destId="{84FAEB2B-927D-4D8E-A9DA-E1743DD79574}" srcOrd="2" destOrd="0" presId="urn:microsoft.com/office/officeart/2009/3/layout/HorizontalOrganizationChart"/>
    <dgm:cxn modelId="{1520DECA-56FA-41AB-AE49-709F03990217}" type="presParOf" srcId="{2A66FF40-5F7A-45CC-B9E5-3B717205C23C}" destId="{25F6E7AE-64EB-4F93-98DD-3594D2BCB975}" srcOrd="2" destOrd="0" presId="urn:microsoft.com/office/officeart/2009/3/layout/HorizontalOrganizationChart"/>
    <dgm:cxn modelId="{3A01F4D6-B38A-413F-BEB5-73C1A11AF08A}" type="presParOf" srcId="{2A66FF40-5F7A-45CC-B9E5-3B717205C23C}" destId="{DA56C1C4-A89C-4440-A283-85CA3216EEA5}" srcOrd="3" destOrd="0" presId="urn:microsoft.com/office/officeart/2009/3/layout/HorizontalOrganizationChart"/>
    <dgm:cxn modelId="{2DC2CDFB-9904-440B-990B-34B1D59B3CBC}" type="presParOf" srcId="{DA56C1C4-A89C-4440-A283-85CA3216EEA5}" destId="{538F2713-9B3A-4AD2-A440-CA9266A55880}" srcOrd="0" destOrd="0" presId="urn:microsoft.com/office/officeart/2009/3/layout/HorizontalOrganizationChart"/>
    <dgm:cxn modelId="{38FC53A9-7E0A-417D-BEB4-BB7D17BF0383}" type="presParOf" srcId="{538F2713-9B3A-4AD2-A440-CA9266A55880}" destId="{CFE2ACBD-4C95-4474-AC4D-36262C4F2228}" srcOrd="0" destOrd="0" presId="urn:microsoft.com/office/officeart/2009/3/layout/HorizontalOrganizationChart"/>
    <dgm:cxn modelId="{A5DECBF4-B07C-4886-B8F3-A05753D4BE66}" type="presParOf" srcId="{538F2713-9B3A-4AD2-A440-CA9266A55880}" destId="{631644B9-9A06-4086-B95C-8EB5783EC6C1}" srcOrd="1" destOrd="0" presId="urn:microsoft.com/office/officeart/2009/3/layout/HorizontalOrganizationChart"/>
    <dgm:cxn modelId="{F08EF81F-598E-41DE-A0D2-60F76EBB3858}" type="presParOf" srcId="{DA56C1C4-A89C-4440-A283-85CA3216EEA5}" destId="{BF20D5E0-CF71-4B50-8BC7-FE454F3CF241}" srcOrd="1" destOrd="0" presId="urn:microsoft.com/office/officeart/2009/3/layout/HorizontalOrganizationChart"/>
    <dgm:cxn modelId="{5035058A-9F3E-4587-B7DC-83A7D754ACA3}" type="presParOf" srcId="{BF20D5E0-CF71-4B50-8BC7-FE454F3CF241}" destId="{90D843F6-4B6A-4695-B683-2C3B423FE204}" srcOrd="0" destOrd="0" presId="urn:microsoft.com/office/officeart/2009/3/layout/HorizontalOrganizationChart"/>
    <dgm:cxn modelId="{AA1152E8-FDB3-41F7-8DE3-88C8C98E5822}" type="presParOf" srcId="{BF20D5E0-CF71-4B50-8BC7-FE454F3CF241}" destId="{651C3E67-8918-49D0-AC5D-06005E61F2AD}" srcOrd="1" destOrd="0" presId="urn:microsoft.com/office/officeart/2009/3/layout/HorizontalOrganizationChart"/>
    <dgm:cxn modelId="{4248D673-0755-4DEE-9C8C-F3D4AA705709}" type="presParOf" srcId="{651C3E67-8918-49D0-AC5D-06005E61F2AD}" destId="{70FF0CFC-3727-4791-B739-CD2EF27EEDEE}" srcOrd="0" destOrd="0" presId="urn:microsoft.com/office/officeart/2009/3/layout/HorizontalOrganizationChart"/>
    <dgm:cxn modelId="{5F92A1B0-F263-4145-BD3F-A2A4B2E10FBC}" type="presParOf" srcId="{70FF0CFC-3727-4791-B739-CD2EF27EEDEE}" destId="{454BBDDC-E18A-40B0-A5D7-2C90375A4C0F}" srcOrd="0" destOrd="0" presId="urn:microsoft.com/office/officeart/2009/3/layout/HorizontalOrganizationChart"/>
    <dgm:cxn modelId="{AF36B28F-4BB2-4B44-953A-F0F49D05A8B2}" type="presParOf" srcId="{70FF0CFC-3727-4791-B739-CD2EF27EEDEE}" destId="{2F5B7D57-35AB-426A-AB5A-6DCC7C7D2733}" srcOrd="1" destOrd="0" presId="urn:microsoft.com/office/officeart/2009/3/layout/HorizontalOrganizationChart"/>
    <dgm:cxn modelId="{1EF849D8-793E-4CBD-B304-C71C3CDD8D08}" type="presParOf" srcId="{651C3E67-8918-49D0-AC5D-06005E61F2AD}" destId="{81BCA050-906A-4FB1-B902-A940D6B57872}" srcOrd="1" destOrd="0" presId="urn:microsoft.com/office/officeart/2009/3/layout/HorizontalOrganizationChart"/>
    <dgm:cxn modelId="{D2CDF3FB-92DA-481E-AD89-8A6E63DAB715}" type="presParOf" srcId="{81BCA050-906A-4FB1-B902-A940D6B57872}" destId="{F14B5A05-2885-4367-B8CA-291204C8F4CE}" srcOrd="0" destOrd="0" presId="urn:microsoft.com/office/officeart/2009/3/layout/HorizontalOrganizationChart"/>
    <dgm:cxn modelId="{8D8DD943-3B11-47FF-8760-E9BA5F0F4AEE}" type="presParOf" srcId="{81BCA050-906A-4FB1-B902-A940D6B57872}" destId="{369A31F9-F0FA-4921-B447-911EB1EABA6C}" srcOrd="1" destOrd="0" presId="urn:microsoft.com/office/officeart/2009/3/layout/HorizontalOrganizationChart"/>
    <dgm:cxn modelId="{38DF6709-6B95-48F6-A906-31B862E8BD25}" type="presParOf" srcId="{369A31F9-F0FA-4921-B447-911EB1EABA6C}" destId="{9EAC9CFF-8D96-4A8D-9D24-14039A1C630B}" srcOrd="0" destOrd="0" presId="urn:microsoft.com/office/officeart/2009/3/layout/HorizontalOrganizationChart"/>
    <dgm:cxn modelId="{7F3919EC-0C36-44AE-A997-26B3ACF6D37D}" type="presParOf" srcId="{9EAC9CFF-8D96-4A8D-9D24-14039A1C630B}" destId="{2E6A88C9-D8E7-4A92-8903-DF449AE29B80}" srcOrd="0" destOrd="0" presId="urn:microsoft.com/office/officeart/2009/3/layout/HorizontalOrganizationChart"/>
    <dgm:cxn modelId="{96D56D85-A842-457B-B497-CDD3E3690FEF}" type="presParOf" srcId="{9EAC9CFF-8D96-4A8D-9D24-14039A1C630B}" destId="{6CA07929-36EA-4FBA-9876-BC5DA2DEA8F7}" srcOrd="1" destOrd="0" presId="urn:microsoft.com/office/officeart/2009/3/layout/HorizontalOrganizationChart"/>
    <dgm:cxn modelId="{5AE99E14-AE7E-43B5-AA0D-ABA620E396A7}" type="presParOf" srcId="{369A31F9-F0FA-4921-B447-911EB1EABA6C}" destId="{DD525724-EE9F-4D72-94F8-481D1B3BB1D5}" srcOrd="1" destOrd="0" presId="urn:microsoft.com/office/officeart/2009/3/layout/HorizontalOrganizationChart"/>
    <dgm:cxn modelId="{1FA4A6ED-9556-47D3-A3AE-C3E107ED6272}" type="presParOf" srcId="{369A31F9-F0FA-4921-B447-911EB1EABA6C}" destId="{74911C08-63F7-4BCB-92E4-FD05236B689A}" srcOrd="2" destOrd="0" presId="urn:microsoft.com/office/officeart/2009/3/layout/HorizontalOrganizationChart"/>
    <dgm:cxn modelId="{BA45EF74-D277-4189-B7EB-482349B20512}" type="presParOf" srcId="{651C3E67-8918-49D0-AC5D-06005E61F2AD}" destId="{7CFC65BF-F641-498F-AB85-479236EF6864}" srcOrd="2" destOrd="0" presId="urn:microsoft.com/office/officeart/2009/3/layout/HorizontalOrganizationChart"/>
    <dgm:cxn modelId="{2A2E49B0-A2BF-4A42-BC2D-3166E8CA5A9B}" type="presParOf" srcId="{BF20D5E0-CF71-4B50-8BC7-FE454F3CF241}" destId="{070690A1-026E-402E-80A8-FF93477DCF2F}" srcOrd="2" destOrd="0" presId="urn:microsoft.com/office/officeart/2009/3/layout/HorizontalOrganizationChart"/>
    <dgm:cxn modelId="{70E03161-5335-4BDD-9B01-D4DCCD5826D1}" type="presParOf" srcId="{BF20D5E0-CF71-4B50-8BC7-FE454F3CF241}" destId="{F0B30692-627A-4B21-AB8A-51F70E0563F9}" srcOrd="3" destOrd="0" presId="urn:microsoft.com/office/officeart/2009/3/layout/HorizontalOrganizationChart"/>
    <dgm:cxn modelId="{0B2B7507-7B80-453A-9654-D2B9B851AA6A}" type="presParOf" srcId="{F0B30692-627A-4B21-AB8A-51F70E0563F9}" destId="{CA710F50-3F5B-4834-868F-1F2613C6A7DD}" srcOrd="0" destOrd="0" presId="urn:microsoft.com/office/officeart/2009/3/layout/HorizontalOrganizationChart"/>
    <dgm:cxn modelId="{C962FF09-33DF-42DB-8B73-93C0A8EE7551}" type="presParOf" srcId="{CA710F50-3F5B-4834-868F-1F2613C6A7DD}" destId="{CA632F48-9368-46B2-BF33-CB155664204B}" srcOrd="0" destOrd="0" presId="urn:microsoft.com/office/officeart/2009/3/layout/HorizontalOrganizationChart"/>
    <dgm:cxn modelId="{D63C46EC-4D3C-4CD3-BF69-192F9B647B93}" type="presParOf" srcId="{CA710F50-3F5B-4834-868F-1F2613C6A7DD}" destId="{09F08ED6-044E-4AA6-B19F-15A8167ABE35}" srcOrd="1" destOrd="0" presId="urn:microsoft.com/office/officeart/2009/3/layout/HorizontalOrganizationChart"/>
    <dgm:cxn modelId="{82FB8B68-1979-424D-A4D0-D5FFA86E2DBA}" type="presParOf" srcId="{F0B30692-627A-4B21-AB8A-51F70E0563F9}" destId="{65514526-7616-483C-AAFB-A5DE1D8DA752}" srcOrd="1" destOrd="0" presId="urn:microsoft.com/office/officeart/2009/3/layout/HorizontalOrganizationChart"/>
    <dgm:cxn modelId="{0DB11567-3DBB-4F27-B926-860838C1DC24}" type="presParOf" srcId="{65514526-7616-483C-AAFB-A5DE1D8DA752}" destId="{61F30D6B-B6DC-4B89-B4DC-977C35347B19}" srcOrd="0" destOrd="0" presId="urn:microsoft.com/office/officeart/2009/3/layout/HorizontalOrganizationChart"/>
    <dgm:cxn modelId="{32E129B0-CFA4-4381-97A4-4E8DB1D8C471}" type="presParOf" srcId="{65514526-7616-483C-AAFB-A5DE1D8DA752}" destId="{19816A71-1449-4047-8801-B4E8A6E9173D}" srcOrd="1" destOrd="0" presId="urn:microsoft.com/office/officeart/2009/3/layout/HorizontalOrganizationChart"/>
    <dgm:cxn modelId="{A6F02328-7FF1-4A0A-A8A9-5F792390994E}" type="presParOf" srcId="{19816A71-1449-4047-8801-B4E8A6E9173D}" destId="{A61AA033-0F8A-43A4-9156-93FF4D8EA90D}" srcOrd="0" destOrd="0" presId="urn:microsoft.com/office/officeart/2009/3/layout/HorizontalOrganizationChart"/>
    <dgm:cxn modelId="{371249BA-05C6-44DD-82AC-6AE4C70959F1}" type="presParOf" srcId="{A61AA033-0F8A-43A4-9156-93FF4D8EA90D}" destId="{DD9AF2CA-2D0D-4237-8A04-92238AC09561}" srcOrd="0" destOrd="0" presId="urn:microsoft.com/office/officeart/2009/3/layout/HorizontalOrganizationChart"/>
    <dgm:cxn modelId="{20002997-A503-462C-B827-73CA09503609}" type="presParOf" srcId="{A61AA033-0F8A-43A4-9156-93FF4D8EA90D}" destId="{FCCA1BCA-3863-454B-8257-9780CEEBE51B}" srcOrd="1" destOrd="0" presId="urn:microsoft.com/office/officeart/2009/3/layout/HorizontalOrganizationChart"/>
    <dgm:cxn modelId="{86DA45C5-DF4F-477C-B3A5-66F95329B5DD}" type="presParOf" srcId="{19816A71-1449-4047-8801-B4E8A6E9173D}" destId="{0ACD3085-BDD7-40CE-89DD-AB4DBCA58AC1}" srcOrd="1" destOrd="0" presId="urn:microsoft.com/office/officeart/2009/3/layout/HorizontalOrganizationChart"/>
    <dgm:cxn modelId="{4DA599A0-81D5-41F2-B070-A39350C69B07}" type="presParOf" srcId="{0ACD3085-BDD7-40CE-89DD-AB4DBCA58AC1}" destId="{361C2E36-87CF-4A8A-AC4B-2E86AF58654A}" srcOrd="0" destOrd="0" presId="urn:microsoft.com/office/officeart/2009/3/layout/HorizontalOrganizationChart"/>
    <dgm:cxn modelId="{BF91560D-82DF-492A-BFFD-A3D6366BCC05}" type="presParOf" srcId="{0ACD3085-BDD7-40CE-89DD-AB4DBCA58AC1}" destId="{DE6F4B05-0632-4418-882F-5AFE2F415D00}" srcOrd="1" destOrd="0" presId="urn:microsoft.com/office/officeart/2009/3/layout/HorizontalOrganizationChart"/>
    <dgm:cxn modelId="{ABBF2098-89CC-46E5-ADE7-57C5BAC83E8E}" type="presParOf" srcId="{DE6F4B05-0632-4418-882F-5AFE2F415D00}" destId="{AE321AD7-25E3-4D0D-8918-141451E33BF1}" srcOrd="0" destOrd="0" presId="urn:microsoft.com/office/officeart/2009/3/layout/HorizontalOrganizationChart"/>
    <dgm:cxn modelId="{9D8FFD87-2DF7-4A35-9968-C06FB74A3F84}" type="presParOf" srcId="{AE321AD7-25E3-4D0D-8918-141451E33BF1}" destId="{4EFA0BED-7A33-41C7-9187-4D0BBBFEDBB7}" srcOrd="0" destOrd="0" presId="urn:microsoft.com/office/officeart/2009/3/layout/HorizontalOrganizationChart"/>
    <dgm:cxn modelId="{E714BD6F-AF7F-4B40-BA47-E85E76B4A624}" type="presParOf" srcId="{AE321AD7-25E3-4D0D-8918-141451E33BF1}" destId="{9340BA94-7CB3-4C7C-B935-99057C91965E}" srcOrd="1" destOrd="0" presId="urn:microsoft.com/office/officeart/2009/3/layout/HorizontalOrganizationChart"/>
    <dgm:cxn modelId="{61DEB4BD-EA62-42C8-B6F7-E65DEAE21863}" type="presParOf" srcId="{DE6F4B05-0632-4418-882F-5AFE2F415D00}" destId="{D26E6D0D-0A41-4C1D-A417-DEC66356C0FE}" srcOrd="1" destOrd="0" presId="urn:microsoft.com/office/officeart/2009/3/layout/HorizontalOrganizationChart"/>
    <dgm:cxn modelId="{6413F879-AC8A-4780-8924-2E20DE43C2B6}" type="presParOf" srcId="{DE6F4B05-0632-4418-882F-5AFE2F415D00}" destId="{E71EECB0-6033-4A93-BC3F-5E84FC4D566E}" srcOrd="2" destOrd="0" presId="urn:microsoft.com/office/officeart/2009/3/layout/HorizontalOrganizationChart"/>
    <dgm:cxn modelId="{94AA990C-49FB-4C30-9A05-15A316B5D150}" type="presParOf" srcId="{19816A71-1449-4047-8801-B4E8A6E9173D}" destId="{0B8884CA-468B-4E50-A7ED-BB008E0117CD}" srcOrd="2" destOrd="0" presId="urn:microsoft.com/office/officeart/2009/3/layout/HorizontalOrganizationChart"/>
    <dgm:cxn modelId="{2C166D1B-CFFA-475D-ACD4-95E9D8045CA5}" type="presParOf" srcId="{65514526-7616-483C-AAFB-A5DE1D8DA752}" destId="{EA138B86-1089-453C-9B29-E36734944F6F}" srcOrd="2" destOrd="0" presId="urn:microsoft.com/office/officeart/2009/3/layout/HorizontalOrganizationChart"/>
    <dgm:cxn modelId="{00F5B553-815B-4489-B47D-7504A534CAB7}" type="presParOf" srcId="{65514526-7616-483C-AAFB-A5DE1D8DA752}" destId="{0CE422FB-5A4F-42BB-88A4-F1DDD47F2A33}" srcOrd="3" destOrd="0" presId="urn:microsoft.com/office/officeart/2009/3/layout/HorizontalOrganizationChart"/>
    <dgm:cxn modelId="{999F7F42-8037-4B01-8618-0CF303A56B6C}" type="presParOf" srcId="{0CE422FB-5A4F-42BB-88A4-F1DDD47F2A33}" destId="{22827E30-ED3E-48D0-A809-7B174F53F996}" srcOrd="0" destOrd="0" presId="urn:microsoft.com/office/officeart/2009/3/layout/HorizontalOrganizationChart"/>
    <dgm:cxn modelId="{770C2F92-7CF6-431D-8108-1EDE5CDFCA0E}" type="presParOf" srcId="{22827E30-ED3E-48D0-A809-7B174F53F996}" destId="{63B4B02D-B258-45D1-8919-45EAD3BA09EF}" srcOrd="0" destOrd="0" presId="urn:microsoft.com/office/officeart/2009/3/layout/HorizontalOrganizationChart"/>
    <dgm:cxn modelId="{5B2CC3EE-0A0B-422E-B067-9DE4C9437ED1}" type="presParOf" srcId="{22827E30-ED3E-48D0-A809-7B174F53F996}" destId="{F5EAF08F-5396-4777-B947-39EA5B7D7E2E}" srcOrd="1" destOrd="0" presId="urn:microsoft.com/office/officeart/2009/3/layout/HorizontalOrganizationChart"/>
    <dgm:cxn modelId="{297DDBE6-7A0A-4256-AA47-5AC9BC6D1E47}" type="presParOf" srcId="{0CE422FB-5A4F-42BB-88A4-F1DDD47F2A33}" destId="{7ACB7B1A-2F39-4704-A7B2-05D77FD748BD}" srcOrd="1" destOrd="0" presId="urn:microsoft.com/office/officeart/2009/3/layout/HorizontalOrganizationChart"/>
    <dgm:cxn modelId="{F8CF8DFB-1FC2-4318-9AAE-BBF20EE6B457}" type="presParOf" srcId="{7ACB7B1A-2F39-4704-A7B2-05D77FD748BD}" destId="{C8AAEAC3-43DE-4529-9AC4-53189AF2050E}" srcOrd="0" destOrd="0" presId="urn:microsoft.com/office/officeart/2009/3/layout/HorizontalOrganizationChart"/>
    <dgm:cxn modelId="{DE5EF940-05EF-4DAC-9F4A-1224AB83C690}" type="presParOf" srcId="{7ACB7B1A-2F39-4704-A7B2-05D77FD748BD}" destId="{03734CCE-62C0-4DF8-8DB6-E4C30B530A6F}" srcOrd="1" destOrd="0" presId="urn:microsoft.com/office/officeart/2009/3/layout/HorizontalOrganizationChart"/>
    <dgm:cxn modelId="{22360982-8B82-4AD4-B611-187B455A0641}" type="presParOf" srcId="{03734CCE-62C0-4DF8-8DB6-E4C30B530A6F}" destId="{147C8E78-52AD-4DE8-AE2C-35A6AABA3B56}" srcOrd="0" destOrd="0" presId="urn:microsoft.com/office/officeart/2009/3/layout/HorizontalOrganizationChart"/>
    <dgm:cxn modelId="{FB6588D6-14AA-472E-B26A-FCBF1CB95316}" type="presParOf" srcId="{147C8E78-52AD-4DE8-AE2C-35A6AABA3B56}" destId="{E6C84DE7-7E6D-47DE-A3A4-A4C3AA4EA7F1}" srcOrd="0" destOrd="0" presId="urn:microsoft.com/office/officeart/2009/3/layout/HorizontalOrganizationChart"/>
    <dgm:cxn modelId="{358905FF-50D8-42FB-BE88-8B5B29ECF57B}" type="presParOf" srcId="{147C8E78-52AD-4DE8-AE2C-35A6AABA3B56}" destId="{AA0B1F61-E2F9-4F0F-9F35-1759F1594801}" srcOrd="1" destOrd="0" presId="urn:microsoft.com/office/officeart/2009/3/layout/HorizontalOrganizationChart"/>
    <dgm:cxn modelId="{F79DC016-24A8-428B-9468-FCE2B74734F3}" type="presParOf" srcId="{03734CCE-62C0-4DF8-8DB6-E4C30B530A6F}" destId="{0B0CC71C-1CBA-4E13-9F6D-F1D7564E7948}" srcOrd="1" destOrd="0" presId="urn:microsoft.com/office/officeart/2009/3/layout/HorizontalOrganizationChart"/>
    <dgm:cxn modelId="{00D49379-27F7-48E6-80DF-28A3D5B2FDB4}" type="presParOf" srcId="{03734CCE-62C0-4DF8-8DB6-E4C30B530A6F}" destId="{0930D314-9282-48D3-86FF-075A891AB647}" srcOrd="2" destOrd="0" presId="urn:microsoft.com/office/officeart/2009/3/layout/HorizontalOrganizationChart"/>
    <dgm:cxn modelId="{886D3205-1C9B-4DD9-9449-59127994CD06}" type="presParOf" srcId="{7ACB7B1A-2F39-4704-A7B2-05D77FD748BD}" destId="{25061369-5F43-4421-A768-435D930F884A}" srcOrd="2" destOrd="0" presId="urn:microsoft.com/office/officeart/2009/3/layout/HorizontalOrganizationChart"/>
    <dgm:cxn modelId="{991BC39E-7FB1-4CA6-9DC6-1404EBF42814}" type="presParOf" srcId="{7ACB7B1A-2F39-4704-A7B2-05D77FD748BD}" destId="{5EBB330C-42B6-4B6F-A5CF-DF1BA8A75829}" srcOrd="3" destOrd="0" presId="urn:microsoft.com/office/officeart/2009/3/layout/HorizontalOrganizationChart"/>
    <dgm:cxn modelId="{561D065C-7892-49D5-8897-147E6830863E}" type="presParOf" srcId="{5EBB330C-42B6-4B6F-A5CF-DF1BA8A75829}" destId="{4F10D197-4276-412D-919A-161D14FF26B0}" srcOrd="0" destOrd="0" presId="urn:microsoft.com/office/officeart/2009/3/layout/HorizontalOrganizationChart"/>
    <dgm:cxn modelId="{80E7F18D-30E8-47A5-9349-41A0832394F0}" type="presParOf" srcId="{4F10D197-4276-412D-919A-161D14FF26B0}" destId="{5E52DA28-2FBB-4D27-9C4D-EAE167C47493}" srcOrd="0" destOrd="0" presId="urn:microsoft.com/office/officeart/2009/3/layout/HorizontalOrganizationChart"/>
    <dgm:cxn modelId="{2B6ADA82-68ED-4A88-A064-8506E8909E1D}" type="presParOf" srcId="{4F10D197-4276-412D-919A-161D14FF26B0}" destId="{5F6F138F-2473-4BA7-9FA1-6A49FA5D5B3B}" srcOrd="1" destOrd="0" presId="urn:microsoft.com/office/officeart/2009/3/layout/HorizontalOrganizationChart"/>
    <dgm:cxn modelId="{70ECDFBA-C6DF-4DD9-BFEB-6A7FA4FE2738}" type="presParOf" srcId="{5EBB330C-42B6-4B6F-A5CF-DF1BA8A75829}" destId="{89EDD143-F0DA-4095-B8FD-07BC7323BF67}" srcOrd="1" destOrd="0" presId="urn:microsoft.com/office/officeart/2009/3/layout/HorizontalOrganizationChart"/>
    <dgm:cxn modelId="{EAE9E319-9605-4926-AFF6-B4AF1719D03F}" type="presParOf" srcId="{5EBB330C-42B6-4B6F-A5CF-DF1BA8A75829}" destId="{D05CDB0E-400E-4658-941B-A190182229DE}" srcOrd="2" destOrd="0" presId="urn:microsoft.com/office/officeart/2009/3/layout/HorizontalOrganizationChart"/>
    <dgm:cxn modelId="{DAE0B03A-8AAF-492F-8763-005A0CE60737}" type="presParOf" srcId="{0CE422FB-5A4F-42BB-88A4-F1DDD47F2A33}" destId="{84802FC2-27E3-4EC7-A115-7224ACB33EC0}" srcOrd="2" destOrd="0" presId="urn:microsoft.com/office/officeart/2009/3/layout/HorizontalOrganizationChart"/>
    <dgm:cxn modelId="{2E729F41-F24C-4D73-A955-6CB3F3954787}" type="presParOf" srcId="{F0B30692-627A-4B21-AB8A-51F70E0563F9}" destId="{64DF3760-2E70-4F97-BA9D-3A336AF900FA}" srcOrd="2" destOrd="0" presId="urn:microsoft.com/office/officeart/2009/3/layout/HorizontalOrganizationChart"/>
    <dgm:cxn modelId="{2E8163AF-295F-4743-9B7F-CD469807D7B4}" type="presParOf" srcId="{DA56C1C4-A89C-4440-A283-85CA3216EEA5}" destId="{34428A9F-E264-43A7-8885-EA0E94D2B363}" srcOrd="2" destOrd="0" presId="urn:microsoft.com/office/officeart/2009/3/layout/HorizontalOrganizationChart"/>
    <dgm:cxn modelId="{7D48D5C8-26A5-4D15-B64C-21ACC9BBDEFD}" type="presParOf" srcId="{78F35D0E-FEBF-4810-8DC5-3BD50607BB3A}" destId="{D3EAAEA8-3DD6-4686-B3AE-53095B7BA04B}"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61369-5F43-4421-A768-435D930F884A}">
      <dsp:nvSpPr>
        <dsp:cNvPr id="0" name=""/>
        <dsp:cNvSpPr/>
      </dsp:nvSpPr>
      <dsp:spPr>
        <a:xfrm>
          <a:off x="8269225" y="3699096"/>
          <a:ext cx="354285" cy="380856"/>
        </a:xfrm>
        <a:custGeom>
          <a:avLst/>
          <a:gdLst/>
          <a:ahLst/>
          <a:cxnLst/>
          <a:rect l="0" t="0" r="0" b="0"/>
          <a:pathLst>
            <a:path>
              <a:moveTo>
                <a:pt x="0" y="0"/>
              </a:moveTo>
              <a:lnTo>
                <a:pt x="177142" y="0"/>
              </a:lnTo>
              <a:lnTo>
                <a:pt x="177142" y="380856"/>
              </a:lnTo>
              <a:lnTo>
                <a:pt x="354285" y="38085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AAEAC3-43DE-4529-9AC4-53189AF2050E}">
      <dsp:nvSpPr>
        <dsp:cNvPr id="0" name=""/>
        <dsp:cNvSpPr/>
      </dsp:nvSpPr>
      <dsp:spPr>
        <a:xfrm>
          <a:off x="8269225" y="3318239"/>
          <a:ext cx="354285" cy="380856"/>
        </a:xfrm>
        <a:custGeom>
          <a:avLst/>
          <a:gdLst/>
          <a:ahLst/>
          <a:cxnLst/>
          <a:rect l="0" t="0" r="0" b="0"/>
          <a:pathLst>
            <a:path>
              <a:moveTo>
                <a:pt x="0" y="380856"/>
              </a:moveTo>
              <a:lnTo>
                <a:pt x="177142" y="380856"/>
              </a:lnTo>
              <a:lnTo>
                <a:pt x="177142" y="0"/>
              </a:lnTo>
              <a:lnTo>
                <a:pt x="354285"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138B86-1089-453C-9B29-E36734944F6F}">
      <dsp:nvSpPr>
        <dsp:cNvPr id="0" name=""/>
        <dsp:cNvSpPr/>
      </dsp:nvSpPr>
      <dsp:spPr>
        <a:xfrm>
          <a:off x="6143513" y="3127810"/>
          <a:ext cx="354285" cy="571285"/>
        </a:xfrm>
        <a:custGeom>
          <a:avLst/>
          <a:gdLst/>
          <a:ahLst/>
          <a:cxnLst/>
          <a:rect l="0" t="0" r="0" b="0"/>
          <a:pathLst>
            <a:path>
              <a:moveTo>
                <a:pt x="0" y="0"/>
              </a:moveTo>
              <a:lnTo>
                <a:pt x="177142" y="0"/>
              </a:lnTo>
              <a:lnTo>
                <a:pt x="177142" y="571285"/>
              </a:lnTo>
              <a:lnTo>
                <a:pt x="354285" y="57128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1C2E36-87CF-4A8A-AC4B-2E86AF58654A}">
      <dsp:nvSpPr>
        <dsp:cNvPr id="0" name=""/>
        <dsp:cNvSpPr/>
      </dsp:nvSpPr>
      <dsp:spPr>
        <a:xfrm>
          <a:off x="8269225" y="2510805"/>
          <a:ext cx="354285" cy="91440"/>
        </a:xfrm>
        <a:custGeom>
          <a:avLst/>
          <a:gdLst/>
          <a:ahLst/>
          <a:cxnLst/>
          <a:rect l="0" t="0" r="0" b="0"/>
          <a:pathLst>
            <a:path>
              <a:moveTo>
                <a:pt x="0" y="45720"/>
              </a:moveTo>
              <a:lnTo>
                <a:pt x="354285"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F30D6B-B6DC-4B89-B4DC-977C35347B19}">
      <dsp:nvSpPr>
        <dsp:cNvPr id="0" name=""/>
        <dsp:cNvSpPr/>
      </dsp:nvSpPr>
      <dsp:spPr>
        <a:xfrm>
          <a:off x="6143513" y="2556525"/>
          <a:ext cx="354285" cy="571285"/>
        </a:xfrm>
        <a:custGeom>
          <a:avLst/>
          <a:gdLst/>
          <a:ahLst/>
          <a:cxnLst/>
          <a:rect l="0" t="0" r="0" b="0"/>
          <a:pathLst>
            <a:path>
              <a:moveTo>
                <a:pt x="0" y="571285"/>
              </a:moveTo>
              <a:lnTo>
                <a:pt x="177142" y="571285"/>
              </a:lnTo>
              <a:lnTo>
                <a:pt x="177142" y="0"/>
              </a:lnTo>
              <a:lnTo>
                <a:pt x="354285"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0690A1-026E-402E-80A8-FF93477DCF2F}">
      <dsp:nvSpPr>
        <dsp:cNvPr id="0" name=""/>
        <dsp:cNvSpPr/>
      </dsp:nvSpPr>
      <dsp:spPr>
        <a:xfrm>
          <a:off x="4017801" y="2461311"/>
          <a:ext cx="354285" cy="666499"/>
        </a:xfrm>
        <a:custGeom>
          <a:avLst/>
          <a:gdLst/>
          <a:ahLst/>
          <a:cxnLst/>
          <a:rect l="0" t="0" r="0" b="0"/>
          <a:pathLst>
            <a:path>
              <a:moveTo>
                <a:pt x="0" y="0"/>
              </a:moveTo>
              <a:lnTo>
                <a:pt x="177142" y="0"/>
              </a:lnTo>
              <a:lnTo>
                <a:pt x="177142" y="666499"/>
              </a:lnTo>
              <a:lnTo>
                <a:pt x="354285" y="66649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4B5A05-2885-4367-B8CA-291204C8F4CE}">
      <dsp:nvSpPr>
        <dsp:cNvPr id="0" name=""/>
        <dsp:cNvSpPr/>
      </dsp:nvSpPr>
      <dsp:spPr>
        <a:xfrm>
          <a:off x="6143513" y="1719592"/>
          <a:ext cx="2463310" cy="91440"/>
        </a:xfrm>
        <a:custGeom>
          <a:avLst/>
          <a:gdLst/>
          <a:ahLst/>
          <a:cxnLst/>
          <a:rect l="0" t="0" r="0" b="0"/>
          <a:pathLst>
            <a:path>
              <a:moveTo>
                <a:pt x="0" y="75219"/>
              </a:moveTo>
              <a:lnTo>
                <a:pt x="2286167" y="75219"/>
              </a:lnTo>
              <a:lnTo>
                <a:pt x="2286167" y="45720"/>
              </a:lnTo>
              <a:lnTo>
                <a:pt x="2463310"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D843F6-4B6A-4695-B683-2C3B423FE204}">
      <dsp:nvSpPr>
        <dsp:cNvPr id="0" name=""/>
        <dsp:cNvSpPr/>
      </dsp:nvSpPr>
      <dsp:spPr>
        <a:xfrm>
          <a:off x="4017801" y="1794812"/>
          <a:ext cx="354285" cy="666499"/>
        </a:xfrm>
        <a:custGeom>
          <a:avLst/>
          <a:gdLst/>
          <a:ahLst/>
          <a:cxnLst/>
          <a:rect l="0" t="0" r="0" b="0"/>
          <a:pathLst>
            <a:path>
              <a:moveTo>
                <a:pt x="0" y="666499"/>
              </a:moveTo>
              <a:lnTo>
                <a:pt x="177142" y="666499"/>
              </a:lnTo>
              <a:lnTo>
                <a:pt x="177142" y="0"/>
              </a:lnTo>
              <a:lnTo>
                <a:pt x="354285"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6E7AE-64EB-4F93-98DD-3594D2BCB975}">
      <dsp:nvSpPr>
        <dsp:cNvPr id="0" name=""/>
        <dsp:cNvSpPr/>
      </dsp:nvSpPr>
      <dsp:spPr>
        <a:xfrm>
          <a:off x="1892089" y="1556776"/>
          <a:ext cx="354285" cy="904534"/>
        </a:xfrm>
        <a:custGeom>
          <a:avLst/>
          <a:gdLst/>
          <a:ahLst/>
          <a:cxnLst/>
          <a:rect l="0" t="0" r="0" b="0"/>
          <a:pathLst>
            <a:path>
              <a:moveTo>
                <a:pt x="0" y="0"/>
              </a:moveTo>
              <a:lnTo>
                <a:pt x="177142" y="0"/>
              </a:lnTo>
              <a:lnTo>
                <a:pt x="177142" y="904534"/>
              </a:lnTo>
              <a:lnTo>
                <a:pt x="354285" y="9045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48690B-DBC7-475D-B1B8-0F7F0C5DBCBD}">
      <dsp:nvSpPr>
        <dsp:cNvPr id="0" name=""/>
        <dsp:cNvSpPr/>
      </dsp:nvSpPr>
      <dsp:spPr>
        <a:xfrm>
          <a:off x="4017801" y="652241"/>
          <a:ext cx="4616568" cy="366106"/>
        </a:xfrm>
        <a:custGeom>
          <a:avLst/>
          <a:gdLst/>
          <a:ahLst/>
          <a:cxnLst/>
          <a:rect l="0" t="0" r="0" b="0"/>
          <a:pathLst>
            <a:path>
              <a:moveTo>
                <a:pt x="0" y="0"/>
              </a:moveTo>
              <a:lnTo>
                <a:pt x="4439425" y="0"/>
              </a:lnTo>
              <a:lnTo>
                <a:pt x="4439425" y="366106"/>
              </a:lnTo>
              <a:lnTo>
                <a:pt x="4616568" y="36610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DFFCB5-C183-4860-AE88-F86C5EF6A055}">
      <dsp:nvSpPr>
        <dsp:cNvPr id="0" name=""/>
        <dsp:cNvSpPr/>
      </dsp:nvSpPr>
      <dsp:spPr>
        <a:xfrm>
          <a:off x="4017801" y="270142"/>
          <a:ext cx="4616568" cy="382099"/>
        </a:xfrm>
        <a:custGeom>
          <a:avLst/>
          <a:gdLst/>
          <a:ahLst/>
          <a:cxnLst/>
          <a:rect l="0" t="0" r="0" b="0"/>
          <a:pathLst>
            <a:path>
              <a:moveTo>
                <a:pt x="0" y="382099"/>
              </a:moveTo>
              <a:lnTo>
                <a:pt x="4439425" y="382099"/>
              </a:lnTo>
              <a:lnTo>
                <a:pt x="4439425" y="0"/>
              </a:lnTo>
              <a:lnTo>
                <a:pt x="4616568"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8A81C8-FDED-40A7-9DBC-F4291B010D7B}">
      <dsp:nvSpPr>
        <dsp:cNvPr id="0" name=""/>
        <dsp:cNvSpPr/>
      </dsp:nvSpPr>
      <dsp:spPr>
        <a:xfrm>
          <a:off x="1892089" y="652241"/>
          <a:ext cx="354285" cy="904534"/>
        </a:xfrm>
        <a:custGeom>
          <a:avLst/>
          <a:gdLst/>
          <a:ahLst/>
          <a:cxnLst/>
          <a:rect l="0" t="0" r="0" b="0"/>
          <a:pathLst>
            <a:path>
              <a:moveTo>
                <a:pt x="0" y="904534"/>
              </a:moveTo>
              <a:lnTo>
                <a:pt x="177142" y="904534"/>
              </a:lnTo>
              <a:lnTo>
                <a:pt x="177142" y="0"/>
              </a:lnTo>
              <a:lnTo>
                <a:pt x="354285"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C618AB-65D6-464B-8242-A66FC907ED6F}">
      <dsp:nvSpPr>
        <dsp:cNvPr id="0" name=""/>
        <dsp:cNvSpPr/>
      </dsp:nvSpPr>
      <dsp:spPr>
        <a:xfrm>
          <a:off x="120662" y="1286634"/>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Sentence</a:t>
          </a:r>
        </a:p>
      </dsp:txBody>
      <dsp:txXfrm>
        <a:off x="120662" y="1286634"/>
        <a:ext cx="1771426" cy="540285"/>
      </dsp:txXfrm>
    </dsp:sp>
    <dsp:sp modelId="{6703BE9D-E340-4876-8386-0B3E5C57E055}">
      <dsp:nvSpPr>
        <dsp:cNvPr id="0" name=""/>
        <dsp:cNvSpPr/>
      </dsp:nvSpPr>
      <dsp:spPr>
        <a:xfrm>
          <a:off x="2246374" y="382099"/>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Noun Phrase</a:t>
          </a:r>
        </a:p>
      </dsp:txBody>
      <dsp:txXfrm>
        <a:off x="2246374" y="382099"/>
        <a:ext cx="1771426" cy="540285"/>
      </dsp:txXfrm>
    </dsp:sp>
    <dsp:sp modelId="{0414F1E2-E4B6-4970-A633-9DA9FFDF94DA}">
      <dsp:nvSpPr>
        <dsp:cNvPr id="0" name=""/>
        <dsp:cNvSpPr/>
      </dsp:nvSpPr>
      <dsp:spPr>
        <a:xfrm>
          <a:off x="8634369" y="0"/>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Article</a:t>
          </a:r>
        </a:p>
      </dsp:txBody>
      <dsp:txXfrm>
        <a:off x="8634369" y="0"/>
        <a:ext cx="1771426" cy="540285"/>
      </dsp:txXfrm>
    </dsp:sp>
    <dsp:sp modelId="{DFC06077-0B0C-41A7-8B50-8051E92CBBDC}">
      <dsp:nvSpPr>
        <dsp:cNvPr id="0" name=""/>
        <dsp:cNvSpPr/>
      </dsp:nvSpPr>
      <dsp:spPr>
        <a:xfrm>
          <a:off x="8634369" y="748206"/>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Noun</a:t>
          </a:r>
        </a:p>
      </dsp:txBody>
      <dsp:txXfrm>
        <a:off x="8634369" y="748206"/>
        <a:ext cx="1771426" cy="540285"/>
      </dsp:txXfrm>
    </dsp:sp>
    <dsp:sp modelId="{CFE2ACBD-4C95-4474-AC4D-36262C4F2228}">
      <dsp:nvSpPr>
        <dsp:cNvPr id="0" name=""/>
        <dsp:cNvSpPr/>
      </dsp:nvSpPr>
      <dsp:spPr>
        <a:xfrm>
          <a:off x="2246374" y="2191168"/>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Verb Phrase</a:t>
          </a:r>
        </a:p>
      </dsp:txBody>
      <dsp:txXfrm>
        <a:off x="2246374" y="2191168"/>
        <a:ext cx="1771426" cy="540285"/>
      </dsp:txXfrm>
    </dsp:sp>
    <dsp:sp modelId="{454BBDDC-E18A-40B0-A5D7-2C90375A4C0F}">
      <dsp:nvSpPr>
        <dsp:cNvPr id="0" name=""/>
        <dsp:cNvSpPr/>
      </dsp:nvSpPr>
      <dsp:spPr>
        <a:xfrm>
          <a:off x="4372086" y="1524669"/>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Verb</a:t>
          </a:r>
        </a:p>
      </dsp:txBody>
      <dsp:txXfrm>
        <a:off x="4372086" y="1524669"/>
        <a:ext cx="1771426" cy="540285"/>
      </dsp:txXfrm>
    </dsp:sp>
    <dsp:sp modelId="{2E6A88C9-D8E7-4A92-8903-DF449AE29B80}">
      <dsp:nvSpPr>
        <dsp:cNvPr id="0" name=""/>
        <dsp:cNvSpPr/>
      </dsp:nvSpPr>
      <dsp:spPr>
        <a:xfrm>
          <a:off x="8606823" y="1495170"/>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Verb</a:t>
          </a:r>
        </a:p>
      </dsp:txBody>
      <dsp:txXfrm>
        <a:off x="8606823" y="1495170"/>
        <a:ext cx="1771426" cy="540285"/>
      </dsp:txXfrm>
    </dsp:sp>
    <dsp:sp modelId="{CA632F48-9368-46B2-BF33-CB155664204B}">
      <dsp:nvSpPr>
        <dsp:cNvPr id="0" name=""/>
        <dsp:cNvSpPr/>
      </dsp:nvSpPr>
      <dsp:spPr>
        <a:xfrm>
          <a:off x="4372086" y="2857668"/>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Prepositional Phrase</a:t>
          </a:r>
        </a:p>
      </dsp:txBody>
      <dsp:txXfrm>
        <a:off x="4372086" y="2857668"/>
        <a:ext cx="1771426" cy="540285"/>
      </dsp:txXfrm>
    </dsp:sp>
    <dsp:sp modelId="{DD9AF2CA-2D0D-4237-8A04-92238AC09561}">
      <dsp:nvSpPr>
        <dsp:cNvPr id="0" name=""/>
        <dsp:cNvSpPr/>
      </dsp:nvSpPr>
      <dsp:spPr>
        <a:xfrm>
          <a:off x="6497798" y="2286383"/>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Preposition</a:t>
          </a:r>
        </a:p>
      </dsp:txBody>
      <dsp:txXfrm>
        <a:off x="6497798" y="2286383"/>
        <a:ext cx="1771426" cy="540285"/>
      </dsp:txXfrm>
    </dsp:sp>
    <dsp:sp modelId="{4EFA0BED-7A33-41C7-9187-4D0BBBFEDBB7}">
      <dsp:nvSpPr>
        <dsp:cNvPr id="0" name=""/>
        <dsp:cNvSpPr/>
      </dsp:nvSpPr>
      <dsp:spPr>
        <a:xfrm>
          <a:off x="8623510" y="2286383"/>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Preposition</a:t>
          </a:r>
        </a:p>
      </dsp:txBody>
      <dsp:txXfrm>
        <a:off x="8623510" y="2286383"/>
        <a:ext cx="1771426" cy="540285"/>
      </dsp:txXfrm>
    </dsp:sp>
    <dsp:sp modelId="{63B4B02D-B258-45D1-8919-45EAD3BA09EF}">
      <dsp:nvSpPr>
        <dsp:cNvPr id="0" name=""/>
        <dsp:cNvSpPr/>
      </dsp:nvSpPr>
      <dsp:spPr>
        <a:xfrm>
          <a:off x="6497798" y="3428953"/>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Noun Phrase</a:t>
          </a:r>
        </a:p>
      </dsp:txBody>
      <dsp:txXfrm>
        <a:off x="6497798" y="3428953"/>
        <a:ext cx="1771426" cy="540285"/>
      </dsp:txXfrm>
    </dsp:sp>
    <dsp:sp modelId="{E6C84DE7-7E6D-47DE-A3A4-A4C3AA4EA7F1}">
      <dsp:nvSpPr>
        <dsp:cNvPr id="0" name=""/>
        <dsp:cNvSpPr/>
      </dsp:nvSpPr>
      <dsp:spPr>
        <a:xfrm>
          <a:off x="8623510" y="3048096"/>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Article</a:t>
          </a:r>
        </a:p>
      </dsp:txBody>
      <dsp:txXfrm>
        <a:off x="8623510" y="3048096"/>
        <a:ext cx="1771426" cy="540285"/>
      </dsp:txXfrm>
    </dsp:sp>
    <dsp:sp modelId="{5E52DA28-2FBB-4D27-9C4D-EAE167C47493}">
      <dsp:nvSpPr>
        <dsp:cNvPr id="0" name=""/>
        <dsp:cNvSpPr/>
      </dsp:nvSpPr>
      <dsp:spPr>
        <a:xfrm>
          <a:off x="8623510" y="3809810"/>
          <a:ext cx="1771426" cy="54028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Noun</a:t>
          </a:r>
        </a:p>
      </dsp:txBody>
      <dsp:txXfrm>
        <a:off x="8623510" y="3809810"/>
        <a:ext cx="1771426" cy="54028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ubmed.ncbi.nlm.nih.gov/17820208" TargetMode="External"/><Relationship Id="rId3" Type="http://schemas.openxmlformats.org/officeDocument/2006/relationships/hyperlink" Target="https://en.wikipedia.org/wiki/Doi_(identifier)" TargetMode="External"/><Relationship Id="rId7" Type="http://schemas.openxmlformats.org/officeDocument/2006/relationships/hyperlink" Target="https://en.wikipedia.org/wiki/PMID_(identifier)"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worldcat.org/issn/0036-8075" TargetMode="External"/><Relationship Id="rId5" Type="http://schemas.openxmlformats.org/officeDocument/2006/relationships/hyperlink" Target="https://en.wikipedia.org/wiki/ISSN_(identifier)" TargetMode="External"/><Relationship Id="rId4" Type="http://schemas.openxmlformats.org/officeDocument/2006/relationships/hyperlink" Target="https://doi.org/10.1126%2Fscience.122.3173.745"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module on Natural Language Processing.  Here we’ll discuss the basic theory and parts of NLP.  But know that NLP is a huge topic and a very active area of research.  So we’ll only be able to cover a little bit in this course.  </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a few different tokenization methods.  Bag of Words is a very simple tokenization method where each word is turned into a column and there is a 1 if that word is present and 0 if that word is not present.  </a:t>
            </a:r>
          </a:p>
          <a:p>
            <a:endParaRPr lang="en-US" dirty="0"/>
          </a:p>
          <a:p>
            <a:r>
              <a:rPr lang="en-US" dirty="0"/>
              <a:t>Looking at the table, if you consider the vectors formed by the bag of words, there is much more commonality between the first two sentences than the third one.  What’s not shown here is that the number of columns extends to the right to accommodate the words in the 3</a:t>
            </a:r>
            <a:r>
              <a:rPr lang="en-US" baseline="30000" dirty="0"/>
              <a:t>rd</a:t>
            </a:r>
            <a:r>
              <a:rPr lang="en-US" dirty="0"/>
              <a:t> sentence.  I don’t have enough screen space to show every word in this dataset.  </a:t>
            </a:r>
          </a:p>
          <a:p>
            <a:endParaRPr lang="en-US" dirty="0"/>
          </a:p>
          <a:p>
            <a:r>
              <a:rPr lang="en-US" dirty="0"/>
              <a:t>So that is a downside to this methodology.  You need to create a separate column for each word in your dictionary.  Where </a:t>
            </a:r>
            <a:r>
              <a:rPr lang="en-US" b="1" dirty="0"/>
              <a:t>Dictionary</a:t>
            </a:r>
            <a:r>
              <a:rPr lang="en-US" dirty="0"/>
              <a:t> is the complete set of words in your dataset.  This resulting matrix can be quite large and also very sparse if the sentences are fairly independent of each other, which is mostly the case with language.  </a:t>
            </a:r>
          </a:p>
        </p:txBody>
      </p:sp>
      <p:sp>
        <p:nvSpPr>
          <p:cNvPr id="4" name="Slide Number Placeholder 3"/>
          <p:cNvSpPr>
            <a:spLocks noGrp="1"/>
          </p:cNvSpPr>
          <p:nvPr>
            <p:ph type="sldNum" sz="quarter" idx="5"/>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18513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Keras</a:t>
            </a:r>
            <a:r>
              <a:rPr lang="en-US" dirty="0"/>
              <a:t> offer some pretty powerful tokenizers, one of which is the </a:t>
            </a:r>
            <a:r>
              <a:rPr lang="en-US" dirty="0" err="1"/>
              <a:t>TextVectorization</a:t>
            </a:r>
            <a:r>
              <a:rPr lang="en-US" dirty="0"/>
              <a:t> function.  I’ll cover a few of the key features.  </a:t>
            </a:r>
          </a:p>
          <a:p>
            <a:endParaRPr lang="en-US" dirty="0"/>
          </a:p>
          <a:p>
            <a:r>
              <a:rPr lang="en-US" dirty="0"/>
              <a:t>This function enables more dense tokenizing.  In the Bag of Words, we represented the presence of each word as a 0 or 1.  Because we only had 2 choices, we needed a much longer vector to represent all the words in our dictionary.  However, if you use more numbers than just those 2 choices, we could represent the dictionary with much fewer columns.  </a:t>
            </a:r>
          </a:p>
          <a:p>
            <a:endParaRPr lang="en-US" dirty="0"/>
          </a:p>
          <a:p>
            <a:r>
              <a:rPr lang="en-US" dirty="0"/>
              <a:t>So here, we see a parameter where you get to define how many tokens you want. If you set it to None, then you’re removing the upper limit on the number of tokens.  This might be good for a small vocabulary.  But often you don’t need every word in your dictionary for the application you’re going after.  For example, if you’re doing semantic classification or training a spam filter, you can determine the class with just a handful of the words in the observation.  So you can save some processing power by defining an upper limit.  </a:t>
            </a:r>
          </a:p>
        </p:txBody>
      </p:sp>
      <p:sp>
        <p:nvSpPr>
          <p:cNvPr id="4" name="Slide Number Placeholder 3"/>
          <p:cNvSpPr>
            <a:spLocks noGrp="1"/>
          </p:cNvSpPr>
          <p:nvPr>
            <p:ph type="sldNum" sz="quarter" idx="5"/>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257035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In bag of words, we can represent these words as a 0 or 1 depending on whether they are present.  </a:t>
            </a:r>
          </a:p>
        </p:txBody>
      </p:sp>
      <p:sp>
        <p:nvSpPr>
          <p:cNvPr id="4" name="Slide Number Placeholder 3"/>
          <p:cNvSpPr>
            <a:spLocks noGrp="1"/>
          </p:cNvSpPr>
          <p:nvPr>
            <p:ph type="sldNum" sz="quarter" idx="5"/>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2813415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Keras</a:t>
            </a:r>
            <a:r>
              <a:rPr lang="en-US" dirty="0"/>
              <a:t> </a:t>
            </a:r>
            <a:r>
              <a:rPr lang="en-US" dirty="0" err="1"/>
              <a:t>TextVectorization</a:t>
            </a:r>
            <a:r>
              <a:rPr lang="en-US" dirty="0"/>
              <a:t>, each word is represented as a number.  Then the vector for the sentences is the list of numbers that represent each word.  </a:t>
            </a:r>
          </a:p>
          <a:p>
            <a:endParaRPr lang="en-US" dirty="0"/>
          </a:p>
          <a:p>
            <a:r>
              <a:rPr lang="en-US" dirty="0"/>
              <a:t>So Earth Wind and Fire is the vector [2,3,4,5] </a:t>
            </a:r>
          </a:p>
          <a:p>
            <a:r>
              <a:rPr lang="en-US" dirty="0"/>
              <a:t>Fire and Earth Michigan is the vector [5.4.2.1]</a:t>
            </a:r>
          </a:p>
          <a:p>
            <a:endParaRPr lang="en-US" dirty="0"/>
          </a:p>
          <a:p>
            <a:r>
              <a:rPr lang="en-US" dirty="0"/>
              <a:t>How do you choose how long your text vector should be?  In the ideal case, we want the text vector to be as long as the longest sentence.  However, sometimes you have some outliers in your data.  For example, in the lab, we’ll see that most text messages are less than 100 words in length, but there are a few text messages that are over 500 words in length, and one that’s 900.  It depends on your application.  In the lab, we’ll be doing simple binary classification, so in that case, we don’t really need all the words in a sentence.  So we can choose a text vector length that’s smaller than the longest sentence in your dataset.  </a:t>
            </a:r>
          </a:p>
        </p:txBody>
      </p:sp>
      <p:sp>
        <p:nvSpPr>
          <p:cNvPr id="4" name="Slide Number Placeholder 3"/>
          <p:cNvSpPr>
            <a:spLocks noGrp="1"/>
          </p:cNvSpPr>
          <p:nvPr>
            <p:ph type="sldNum" sz="quarter" idx="5"/>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1444947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built in function to convert to lower case and remove punctuation.  You can also do one or the other if you wish.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14</a:t>
            </a:fld>
            <a:endParaRPr lang="en-US"/>
          </a:p>
        </p:txBody>
      </p:sp>
    </p:spTree>
    <p:extLst>
      <p:ext uri="{BB962C8B-B14F-4D97-AF65-F5344CB8AC3E}">
        <p14:creationId xmlns:p14="http://schemas.microsoft.com/office/powerpoint/2010/main" val="3391139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want to split the text.  The most common case when we’re writing sentences is to separate the words with a  space, which is the default.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217239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 of the output vector.  If you set it to None by default, then the tokenizer will determine the number of tokens needed for your dataset.  That’s probably a good option.  We’ll practice this in our dataset and see what it chooses.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16299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output to binary which would give you Bag of Words vectorization where every word is a 0 or 1 token.  You can output as an integer where the value can be from 0 to your </a:t>
            </a:r>
            <a:r>
              <a:rPr lang="en-US" dirty="0" err="1"/>
              <a:t>Max_token</a:t>
            </a:r>
            <a:r>
              <a:rPr lang="en-US" dirty="0"/>
              <a:t> value.  </a:t>
            </a:r>
          </a:p>
          <a:p>
            <a:endParaRPr lang="en-US" dirty="0"/>
          </a:p>
          <a:p>
            <a:r>
              <a:rPr lang="en-US" dirty="0"/>
              <a:t>Now I also want to go over 1 more term when it comes to text vectorization.  The output mode here outputs tokens to “integers”.  However, if you look at the documentation for this method, you’ll see that it is also able to output in a mode called “TF-IDF”.  This is an important term in Natural Language Processing, and so I want to explain what it is because you might encounter it if you work in this field.  </a:t>
            </a:r>
          </a:p>
        </p:txBody>
      </p:sp>
      <p:sp>
        <p:nvSpPr>
          <p:cNvPr id="4" name="Slide Number Placeholder 3"/>
          <p:cNvSpPr>
            <a:spLocks noGrp="1"/>
          </p:cNvSpPr>
          <p:nvPr>
            <p:ph type="sldNum" sz="quarter" idx="5"/>
          </p:nvPr>
        </p:nvSpPr>
        <p:spPr/>
        <p:txBody>
          <a:bodyPr/>
          <a:lstStyle/>
          <a:p>
            <a:fld id="{66FFE123-2863-4BA4-96D6-C2215E59C391}" type="slidenum">
              <a:rPr lang="en-US" smtClean="0"/>
              <a:t>17</a:t>
            </a:fld>
            <a:endParaRPr lang="en-US"/>
          </a:p>
        </p:txBody>
      </p:sp>
    </p:spTree>
    <p:extLst>
      <p:ext uri="{BB962C8B-B14F-4D97-AF65-F5344CB8AC3E}">
        <p14:creationId xmlns:p14="http://schemas.microsoft.com/office/powerpoint/2010/main" val="162696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TF-IDF stands for Term Frequency-Inverse Document Frequency.  The reason that this is popular is that it’s a good way of finding good keywords when you have a large number of documents.</a:t>
            </a:r>
          </a:p>
          <a:p>
            <a:endParaRPr lang="en-US" dirty="0"/>
          </a:p>
          <a:p>
            <a:r>
              <a:rPr lang="en-US" dirty="0"/>
              <a:t>TF is the number of occurrences of word t in the document d divided by the total number of words in document d</a:t>
            </a:r>
          </a:p>
          <a:p>
            <a:pPr marL="171450" indent="-171450">
              <a:buFont typeface="Arial" panose="020B0604020202020204" pitchFamily="34" charset="0"/>
              <a:buChar char="•"/>
            </a:pPr>
            <a:r>
              <a:rPr lang="en-US" dirty="0"/>
              <a:t>Bigger if there are a lot of times word t shows up in the document, or if the number of words in document is small.  So a relative importance.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Shown here as an example is a chat-</a:t>
            </a:r>
            <a:r>
              <a:rPr lang="en-US" dirty="0" err="1"/>
              <a:t>gpt</a:t>
            </a:r>
            <a:r>
              <a:rPr lang="en-US" dirty="0"/>
              <a:t> generated paragraph on cybersecurity threat to the United States.  The term frequency for cyber in this document is then 0.025.</a:t>
            </a:r>
          </a:p>
        </p:txBody>
      </p:sp>
      <p:sp>
        <p:nvSpPr>
          <p:cNvPr id="4" name="Slide Number Placeholder 3"/>
          <p:cNvSpPr>
            <a:spLocks noGrp="1"/>
          </p:cNvSpPr>
          <p:nvPr>
            <p:ph type="sldNum" sz="quarter" idx="5"/>
          </p:nvPr>
        </p:nvSpPr>
        <p:spPr/>
        <p:txBody>
          <a:bodyPr/>
          <a:lstStyle/>
          <a:p>
            <a:fld id="{66FFE123-2863-4BA4-96D6-C2215E59C391}" type="slidenum">
              <a:rPr lang="en-US" smtClean="0"/>
              <a:t>18</a:t>
            </a:fld>
            <a:endParaRPr lang="en-US"/>
          </a:p>
        </p:txBody>
      </p:sp>
    </p:spTree>
    <p:extLst>
      <p:ext uri="{BB962C8B-B14F-4D97-AF65-F5344CB8AC3E}">
        <p14:creationId xmlns:p14="http://schemas.microsoft.com/office/powerpoint/2010/main" val="304303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IDF is the log of the total number of documents in the corpus divided by the number of documents in which the word t appears.  </a:t>
            </a:r>
          </a:p>
          <a:p>
            <a:pPr marL="171450" indent="-171450">
              <a:buFont typeface="Arial" panose="020B0604020202020204" pitchFamily="34" charset="0"/>
              <a:buChar char="•"/>
            </a:pPr>
            <a:r>
              <a:rPr lang="en-US" dirty="0"/>
              <a:t>Log so that it doesn’t grow quickly</a:t>
            </a:r>
          </a:p>
          <a:p>
            <a:pPr marL="171450" indent="-171450">
              <a:buFont typeface="Arial" panose="020B0604020202020204" pitchFamily="34" charset="0"/>
              <a:buChar char="•"/>
            </a:pPr>
            <a:r>
              <a:rPr lang="en-US" dirty="0"/>
              <a:t>“Inverse” because it gets smaller if there is a large count of term t across a smaller number of documents.  So relative frequency of term t across the corpus gives a smaller </a:t>
            </a:r>
            <a:r>
              <a:rPr lang="en-US" dirty="0" err="1"/>
              <a:t>idf</a:t>
            </a:r>
            <a:r>
              <a:rPr lang="en-US" dirty="0"/>
              <a:t> value</a:t>
            </a:r>
          </a:p>
          <a:p>
            <a:pPr marL="171450" indent="-171450">
              <a:buFont typeface="Arial" panose="020B0604020202020204" pitchFamily="34" charset="0"/>
              <a:buChar char="•"/>
            </a:pPr>
            <a:r>
              <a:rPr lang="en-US" dirty="0"/>
              <a:t>Intuitively, this means that if a word is unique to one or a small handful of documents in the corpus, then it is more interesting.  If it is common in all the documents, then it is not interesting as a word that is more rare.  A rare word is better for building a query than a common word. </a:t>
            </a:r>
          </a:p>
          <a:p>
            <a:pPr marL="171450" indent="-171450">
              <a:buFont typeface="Arial" panose="020B0604020202020204" pitchFamily="34" charset="0"/>
              <a:buChar char="•"/>
            </a:pPr>
            <a:r>
              <a:rPr lang="en-US" dirty="0"/>
              <a:t>In our example, if we have 20 documents and the term Cyber appears in 3 of them, then IDF here is 0.824.</a:t>
            </a:r>
          </a:p>
        </p:txBody>
      </p:sp>
      <p:sp>
        <p:nvSpPr>
          <p:cNvPr id="4" name="Slide Number Placeholder 3"/>
          <p:cNvSpPr>
            <a:spLocks noGrp="1"/>
          </p:cNvSpPr>
          <p:nvPr>
            <p:ph type="sldNum" sz="quarter" idx="5"/>
          </p:nvPr>
        </p:nvSpPr>
        <p:spPr/>
        <p:txBody>
          <a:bodyPr/>
          <a:lstStyle/>
          <a:p>
            <a:fld id="{66FFE123-2863-4BA4-96D6-C2215E59C391}" type="slidenum">
              <a:rPr lang="en-US" smtClean="0"/>
              <a:t>19</a:t>
            </a:fld>
            <a:endParaRPr lang="en-US"/>
          </a:p>
        </p:txBody>
      </p:sp>
    </p:spTree>
    <p:extLst>
      <p:ext uri="{BB962C8B-B14F-4D97-AF65-F5344CB8AC3E}">
        <p14:creationId xmlns:p14="http://schemas.microsoft.com/office/powerpoint/2010/main" val="350914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field of NLP is thought to have started in the 1950’s when a Georgetown-IBM experiment sought to translate 60 Russian sentences into English.  It was a rules based system, consisting of 6 grammar rules, 250 lexical items (words).  Translation was carried out on the IBM 701 computer shown here.  The algorithm would compare a Russian word to possible English words and choose the best one based on the rules.  </a:t>
            </a:r>
          </a:p>
          <a:p>
            <a:pPr marL="171450" indent="-171450">
              <a:buFont typeface="Arial" panose="020B0604020202020204" pitchFamily="34" charset="0"/>
              <a:buChar char="•"/>
            </a:pPr>
            <a:r>
              <a:rPr lang="en-US" dirty="0"/>
              <a:t>See the following source for more details:  </a:t>
            </a:r>
            <a:r>
              <a:rPr lang="en-US" b="0" i="0" dirty="0">
                <a:solidFill>
                  <a:srgbClr val="202122"/>
                </a:solidFill>
                <a:effectLst/>
                <a:latin typeface="Arial" panose="020B0604020202020204" pitchFamily="34" charset="0"/>
              </a:rPr>
              <a:t>Ornstein, Jacob (1955-10-21). "Mechanical Translation: New Challenge to Communication". </a:t>
            </a:r>
            <a:r>
              <a:rPr lang="en-US" b="0" i="1" dirty="0">
                <a:solidFill>
                  <a:srgbClr val="202122"/>
                </a:solidFill>
                <a:effectLst/>
                <a:latin typeface="Arial" panose="020B0604020202020204" pitchFamily="34" charset="0"/>
              </a:rPr>
              <a:t>Science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122</a:t>
            </a:r>
            <a:r>
              <a:rPr lang="en-US" b="0" i="0" dirty="0">
                <a:solidFill>
                  <a:srgbClr val="202122"/>
                </a:solidFill>
                <a:effectLst/>
                <a:latin typeface="Arial" panose="020B0604020202020204" pitchFamily="34" charset="0"/>
              </a:rPr>
              <a:t> (3173): 745–748. </a:t>
            </a:r>
            <a:r>
              <a:rPr lang="en-US" b="0" i="0" u="none" strike="noStrike" dirty="0">
                <a:solidFill>
                  <a:srgbClr val="3366CC"/>
                </a:solidFill>
                <a:effectLst/>
                <a:latin typeface="Arial" panose="020B0604020202020204" pitchFamily="34" charset="0"/>
                <a:hlinkClick r:id="rId3" tooltip="Doi (identifier)"/>
              </a:rPr>
              <a:t>doi</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10.1126/science.122.3173.745</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5" tooltip="ISSN (identifier)"/>
              </a:rPr>
              <a:t>ISSN</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6"/>
              </a:rPr>
              <a:t>0036-8075</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7" tooltip="PMID (identifier)"/>
              </a:rPr>
              <a:t>PMID</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8"/>
              </a:rPr>
              <a:t>17820208</a:t>
            </a:r>
            <a:r>
              <a:rPr lang="en-US" b="0" i="0" dirty="0">
                <a:solidFill>
                  <a:srgbClr val="202122"/>
                </a:solidFill>
                <a:effectLst/>
                <a:latin typeface="Arial" panose="020B0604020202020204" pitchFamily="34" charset="0"/>
              </a:rPr>
              <a:t>.</a:t>
            </a:r>
          </a:p>
          <a:p>
            <a:pPr marL="0" indent="0">
              <a:buFont typeface="Arial" panose="020B0604020202020204" pitchFamily="34" charset="0"/>
              <a:buNone/>
            </a:pPr>
            <a:r>
              <a:rPr lang="en-US" dirty="0"/>
              <a:t>Early experiments were rules and template based.  Linguists and language experts defined patterns and rules of how a word or phrase in one language should be translated into another word or phrase in another language, or with templates to extract information from texts.  The advantage here is that these rules are based on expert knowledge.  However, this is not scalable and doesn’t work for real life where we can say the same phrase in many different ways.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the 1980’s statistical approaches were developed for NLP.  Here, algorithms observed the language or languages and analyzed them statistically to estimate the probability of a NLP outcome.  This allowed machines to learn the rules of language instead of relying on experts.  This was more scalable because we had better computing resources at this time.  Also, in the 1990’s we had the internet revolution and this opened up a ton of more data to train these ML algorithms on so they could learn language rules that applied to the general public.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we’re in the deep learning era where machine learning has evolved into very complex algorithms that are able to learn on much longer strings of text across many large documents.  We sacrifice transparency when we use these very large models because they are way too complex for human understanding.  But the results give us some clue on whether they are learning correctly or not.  </a:t>
            </a:r>
          </a:p>
          <a:p>
            <a:endParaRPr lang="en-US" dirty="0"/>
          </a:p>
          <a:p>
            <a:r>
              <a:rPr lang="en-US" dirty="0"/>
              <a:t>IBM701 Figure by Dan - Flickr: IBM 701, CC BY 2.0, https://commons.wikimedia.org/w/index.php?curid=13301780</a:t>
            </a:r>
          </a:p>
          <a:p>
            <a:r>
              <a:rPr lang="en-US" dirty="0"/>
              <a:t>GPT figure By </a:t>
            </a:r>
            <a:r>
              <a:rPr lang="en-US" dirty="0" err="1"/>
              <a:t>Marxav</a:t>
            </a:r>
            <a:r>
              <a:rPr lang="en-US" dirty="0"/>
              <a:t> - Own work, CC0, https://commons.wikimedia.org/w/index.php?curid=127066752</a:t>
            </a:r>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1381112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output of the </a:t>
            </a:r>
            <a:r>
              <a:rPr lang="en-US" dirty="0" err="1"/>
              <a:t>TextVectorizer</a:t>
            </a:r>
            <a:r>
              <a:rPr lang="en-US" dirty="0"/>
              <a:t> function in </a:t>
            </a:r>
            <a:r>
              <a:rPr lang="en-US" dirty="0" err="1"/>
              <a:t>Keras</a:t>
            </a:r>
            <a:r>
              <a:rPr lang="en-US" dirty="0"/>
              <a:t> can be in </a:t>
            </a:r>
            <a:r>
              <a:rPr lang="en-US" dirty="0" err="1"/>
              <a:t>tf-idf</a:t>
            </a:r>
            <a:r>
              <a:rPr lang="en-US" dirty="0"/>
              <a:t> if we had a large number of documents.  If you have a dataset of text messages, then each text message can be treated as a “document” and you can get an </a:t>
            </a:r>
            <a:r>
              <a:rPr lang="en-US" dirty="0" err="1"/>
              <a:t>tf-idf</a:t>
            </a:r>
            <a:r>
              <a:rPr lang="en-US" dirty="0"/>
              <a:t> score for each word in your dictionary.  </a:t>
            </a:r>
          </a:p>
          <a:p>
            <a:pPr marL="0" indent="0">
              <a:buFont typeface="Arial" panose="020B0604020202020204" pitchFamily="34" charset="0"/>
              <a:buNone/>
            </a:pPr>
            <a:r>
              <a:rPr lang="en-US" dirty="0"/>
              <a:t>- In our example, the </a:t>
            </a:r>
            <a:r>
              <a:rPr lang="en-US" dirty="0" err="1"/>
              <a:t>tfidf</a:t>
            </a:r>
            <a:r>
              <a:rPr lang="en-US" dirty="0"/>
              <a:t> of Cyber over a corpus of 20 documents and for document d is 0.0206.  </a:t>
            </a:r>
          </a:p>
        </p:txBody>
      </p:sp>
      <p:sp>
        <p:nvSpPr>
          <p:cNvPr id="4" name="Slide Number Placeholder 3"/>
          <p:cNvSpPr>
            <a:spLocks noGrp="1"/>
          </p:cNvSpPr>
          <p:nvPr>
            <p:ph type="sldNum" sz="quarter" idx="5"/>
          </p:nvPr>
        </p:nvSpPr>
        <p:spPr/>
        <p:txBody>
          <a:bodyPr/>
          <a:lstStyle/>
          <a:p>
            <a:fld id="{66FFE123-2863-4BA4-96D6-C2215E59C391}" type="slidenum">
              <a:rPr lang="en-US" smtClean="0"/>
              <a:t>20</a:t>
            </a:fld>
            <a:endParaRPr lang="en-US"/>
          </a:p>
        </p:txBody>
      </p:sp>
    </p:spTree>
    <p:extLst>
      <p:ext uri="{BB962C8B-B14F-4D97-AF65-F5344CB8AC3E}">
        <p14:creationId xmlns:p14="http://schemas.microsoft.com/office/powerpoint/2010/main" val="25807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how to transform unstructured string text into structured tokens, let’s get into model building.  You can use many different types of classifiers once you have your text tokenized.  We’ll go over several different classifiers here next. </a:t>
            </a:r>
          </a:p>
          <a:p>
            <a:r>
              <a:rPr lang="en-US" dirty="0"/>
              <a:t>We learned about Recurrent Neural Networks in DSS 320.  They are useful for sequential type data which applies to text where the words occur one after another.  </a:t>
            </a:r>
          </a:p>
          <a:p>
            <a:endParaRPr lang="en-US" dirty="0"/>
          </a:p>
          <a:p>
            <a:r>
              <a:rPr lang="en-US" dirty="0"/>
              <a:t>As a refresher, in an RNN, one part of the input arrives and goes to a hidden state, which is like a memory.  </a:t>
            </a:r>
          </a:p>
          <a:p>
            <a:endParaRPr lang="en-US" dirty="0"/>
          </a:p>
          <a:p>
            <a:r>
              <a:rPr lang="en-US" dirty="0"/>
              <a:t>So the first step in the RNN is for the first piece of information X_0 to enter into a memory layer called H_0.  Think of X_0 as the first word in your sentence.</a:t>
            </a:r>
          </a:p>
        </p:txBody>
      </p:sp>
      <p:sp>
        <p:nvSpPr>
          <p:cNvPr id="4" name="Slide Number Placeholder 3"/>
          <p:cNvSpPr>
            <a:spLocks noGrp="1"/>
          </p:cNvSpPr>
          <p:nvPr>
            <p:ph type="sldNum" sz="quarter" idx="5"/>
          </p:nvPr>
        </p:nvSpPr>
        <p:spPr/>
        <p:txBody>
          <a:bodyPr/>
          <a:lstStyle/>
          <a:p>
            <a:fld id="{66FFE123-2863-4BA4-96D6-C2215E59C391}" type="slidenum">
              <a:rPr lang="en-US" smtClean="0"/>
              <a:t>21</a:t>
            </a:fld>
            <a:endParaRPr lang="en-US"/>
          </a:p>
        </p:txBody>
      </p:sp>
    </p:spTree>
    <p:extLst>
      <p:ext uri="{BB962C8B-B14F-4D97-AF65-F5344CB8AC3E}">
        <p14:creationId xmlns:p14="http://schemas.microsoft.com/office/powerpoint/2010/main" val="1641720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the next layer, there are 2 inputs – the first is the next element of the sequence X1, and then also the information from the last memory stage H0.</a:t>
            </a:r>
          </a:p>
          <a:p>
            <a:endParaRPr lang="en-US" dirty="0"/>
          </a:p>
          <a:p>
            <a:r>
              <a:rPr lang="en-US" dirty="0"/>
              <a:t>So the output of H1 is now the product of the 2 pieces of input X0 and X1 and the prior memory H0.  </a:t>
            </a:r>
          </a:p>
        </p:txBody>
      </p:sp>
      <p:sp>
        <p:nvSpPr>
          <p:cNvPr id="4" name="Slide Number Placeholder 3"/>
          <p:cNvSpPr>
            <a:spLocks noGrp="1"/>
          </p:cNvSpPr>
          <p:nvPr>
            <p:ph type="sldNum" sz="quarter" idx="5"/>
          </p:nvPr>
        </p:nvSpPr>
        <p:spPr/>
        <p:txBody>
          <a:bodyPr/>
          <a:lstStyle/>
          <a:p>
            <a:fld id="{66FFE123-2863-4BA4-96D6-C2215E59C391}" type="slidenum">
              <a:rPr lang="en-US" smtClean="0"/>
              <a:t>22</a:t>
            </a:fld>
            <a:endParaRPr lang="en-US"/>
          </a:p>
        </p:txBody>
      </p:sp>
    </p:spTree>
    <p:extLst>
      <p:ext uri="{BB962C8B-B14F-4D97-AF65-F5344CB8AC3E}">
        <p14:creationId xmlns:p14="http://schemas.microsoft.com/office/powerpoint/2010/main" val="901455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this pattern with the sequence of inputs until we reach the final stage </a:t>
            </a:r>
            <a:r>
              <a:rPr lang="en-US" dirty="0" err="1"/>
              <a:t>H_n</a:t>
            </a:r>
            <a:r>
              <a:rPr lang="en-US" dirty="0"/>
              <a:t> with input </a:t>
            </a:r>
            <a:r>
              <a:rPr lang="en-US" dirty="0" err="1"/>
              <a:t>X_n</a:t>
            </a:r>
            <a:r>
              <a:rPr lang="en-US" dirty="0"/>
              <a:t>.  From there we output to a densely connected output layer to get our prediction.  </a:t>
            </a:r>
          </a:p>
          <a:p>
            <a:endParaRPr lang="en-US" dirty="0"/>
          </a:p>
          <a:p>
            <a:r>
              <a:rPr lang="en-US" dirty="0"/>
              <a:t>So each word in our sentence can be an input.  </a:t>
            </a:r>
          </a:p>
        </p:txBody>
      </p:sp>
      <p:sp>
        <p:nvSpPr>
          <p:cNvPr id="4" name="Slide Number Placeholder 3"/>
          <p:cNvSpPr>
            <a:spLocks noGrp="1"/>
          </p:cNvSpPr>
          <p:nvPr>
            <p:ph type="sldNum" sz="quarter" idx="5"/>
          </p:nvPr>
        </p:nvSpPr>
        <p:spPr/>
        <p:txBody>
          <a:bodyPr/>
          <a:lstStyle/>
          <a:p>
            <a:fld id="{66FFE123-2863-4BA4-96D6-C2215E59C391}" type="slidenum">
              <a:rPr lang="en-US" smtClean="0"/>
              <a:t>23</a:t>
            </a:fld>
            <a:endParaRPr lang="en-US"/>
          </a:p>
        </p:txBody>
      </p:sp>
    </p:spTree>
    <p:extLst>
      <p:ext uri="{BB962C8B-B14F-4D97-AF65-F5344CB8AC3E}">
        <p14:creationId xmlns:p14="http://schemas.microsoft.com/office/powerpoint/2010/main" val="123865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related classifier are LSTMs.  These are modified RNNs that have both long and short term memories.  This is helpful in processing sequences where meaning can be interpreted by words and their direct neighbors, as well as words that come much earlier or later in the sequence.  </a:t>
            </a:r>
          </a:p>
          <a:p>
            <a:endParaRPr lang="en-US" dirty="0"/>
          </a:p>
          <a:p>
            <a:r>
              <a:rPr lang="en-US" dirty="0"/>
              <a:t>--------------   Explanation -------------------------------</a:t>
            </a:r>
          </a:p>
          <a:p>
            <a:endParaRPr lang="en-US" dirty="0"/>
          </a:p>
          <a:p>
            <a:r>
              <a:rPr lang="en-US" dirty="0"/>
              <a:t>LSTMs are a type of gated Neural Network.  It stands for Long Short Term Memory</a:t>
            </a:r>
          </a:p>
          <a:p>
            <a:endParaRPr lang="en-US" dirty="0"/>
          </a:p>
          <a:p>
            <a:r>
              <a:rPr lang="en-US" dirty="0"/>
              <a:t>This consists of not just the hidden memory h, but also of the cell state c.  Think of the hidden state as dealing with just the previous memory state, while the cell state is an aggregation of all the previous memory states.  So the cell state can deal with more long term memory, while the hidden state can deal with the short term memory.  </a:t>
            </a:r>
          </a:p>
          <a:p>
            <a:endParaRPr lang="en-US" dirty="0"/>
          </a:p>
          <a:p>
            <a:r>
              <a:rPr lang="en-US" dirty="0"/>
              <a:t>There are 3 types of gates for the cell state:</a:t>
            </a:r>
          </a:p>
          <a:p>
            <a:pPr marL="171450" indent="-171450">
              <a:buFontTx/>
              <a:buChar char="-"/>
            </a:pPr>
            <a:r>
              <a:rPr lang="en-US" dirty="0"/>
              <a:t>The Input Gate determines how much of the memory is updated from the previous state</a:t>
            </a:r>
          </a:p>
          <a:p>
            <a:pPr marL="171450" indent="-171450">
              <a:buFontTx/>
              <a:buChar char="-"/>
            </a:pPr>
            <a:r>
              <a:rPr lang="en-US" dirty="0"/>
              <a:t>The Forget Gate determines how much of the past memory you want to forget</a:t>
            </a:r>
          </a:p>
          <a:p>
            <a:pPr marL="171450" indent="-171450">
              <a:buFontTx/>
              <a:buChar char="-"/>
            </a:pPr>
            <a:r>
              <a:rPr lang="en-US" dirty="0"/>
              <a:t>The Output Gate determines how much of this current memory state you want to output to the world</a:t>
            </a:r>
          </a:p>
          <a:p>
            <a:endParaRPr lang="en-US" dirty="0"/>
          </a:p>
          <a:p>
            <a:r>
              <a:rPr lang="en-US" dirty="0"/>
              <a:t>These gates and the cell state allow the LSTM to determine which words are more important in a sentence and which ones are less important.  </a:t>
            </a:r>
          </a:p>
          <a:p>
            <a:endParaRPr lang="en-US" dirty="0"/>
          </a:p>
          <a:p>
            <a:r>
              <a:rPr lang="en-US" dirty="0"/>
              <a:t>Source: https://youtu.be/QciIcRxJvsM</a:t>
            </a:r>
          </a:p>
          <a:p>
            <a:r>
              <a:rPr lang="en-US" dirty="0"/>
              <a:t>Also: https://medium.com/analytics-vidhya/lstms-explained-a-complete-technically-accurate-conceptual-guide-with-keras-2a650327e8f2#:~:text=As%20you%20can%20see%20in%20the%20diagram%2C%20each,get%20modified%20by%20the%20next%20time-step%20yet%20again.</a:t>
            </a:r>
          </a:p>
        </p:txBody>
      </p:sp>
      <p:sp>
        <p:nvSpPr>
          <p:cNvPr id="4" name="Slide Number Placeholder 3"/>
          <p:cNvSpPr>
            <a:spLocks noGrp="1"/>
          </p:cNvSpPr>
          <p:nvPr>
            <p:ph type="sldNum" sz="quarter" idx="5"/>
          </p:nvPr>
        </p:nvSpPr>
        <p:spPr/>
        <p:txBody>
          <a:bodyPr/>
          <a:lstStyle/>
          <a:p>
            <a:fld id="{66FFE123-2863-4BA4-96D6-C2215E59C391}" type="slidenum">
              <a:rPr lang="en-US" smtClean="0"/>
              <a:t>24</a:t>
            </a:fld>
            <a:endParaRPr lang="en-US"/>
          </a:p>
        </p:txBody>
      </p:sp>
    </p:spTree>
    <p:extLst>
      <p:ext uri="{BB962C8B-B14F-4D97-AF65-F5344CB8AC3E}">
        <p14:creationId xmlns:p14="http://schemas.microsoft.com/office/powerpoint/2010/main" val="2897721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Convolutional Neural Networks which are great for spatial data such as pixels in an image have also been used for NLP applications.  </a:t>
            </a:r>
          </a:p>
          <a:p>
            <a:endParaRPr lang="en-US" dirty="0"/>
          </a:p>
          <a:p>
            <a:r>
              <a:rPr lang="en-US" dirty="0"/>
              <a:t>It’s because you can represent words as strings and then you put those strings together to form a 2D matrix, which can be treated like pixels in an image that a kernel can learn.  </a:t>
            </a:r>
          </a:p>
        </p:txBody>
      </p:sp>
      <p:sp>
        <p:nvSpPr>
          <p:cNvPr id="4" name="Slide Number Placeholder 3"/>
          <p:cNvSpPr>
            <a:spLocks noGrp="1"/>
          </p:cNvSpPr>
          <p:nvPr>
            <p:ph type="sldNum" sz="quarter" idx="5"/>
          </p:nvPr>
        </p:nvSpPr>
        <p:spPr/>
        <p:txBody>
          <a:bodyPr/>
          <a:lstStyle/>
          <a:p>
            <a:fld id="{66FFE123-2863-4BA4-96D6-C2215E59C391}" type="slidenum">
              <a:rPr lang="en-US" smtClean="0"/>
              <a:t>25</a:t>
            </a:fld>
            <a:endParaRPr lang="en-US"/>
          </a:p>
        </p:txBody>
      </p:sp>
    </p:spTree>
    <p:extLst>
      <p:ext uri="{BB962C8B-B14F-4D97-AF65-F5344CB8AC3E}">
        <p14:creationId xmlns:p14="http://schemas.microsoft.com/office/powerpoint/2010/main" val="846648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text gets tokenized and goes to an embedding layer.  This embedding is more than just breaking down one number into a vector.  The vectors needs to be generated in a way that similar words have similar embedding vectors.  The similarity can be measured through many metrics like the dot product or cosine similarity.  </a:t>
            </a:r>
          </a:p>
          <a:p>
            <a:endParaRPr lang="en-US" dirty="0"/>
          </a:p>
          <a:p>
            <a:r>
              <a:rPr lang="en-US" dirty="0"/>
              <a:t>If you’re curious to know how to get these vectors to be similar to each other, know that we use a simple neural network with all the sentences to create the embedding vectors for each word.  </a:t>
            </a:r>
          </a:p>
          <a:p>
            <a:endParaRPr lang="en-US" dirty="0"/>
          </a:p>
          <a:p>
            <a:r>
              <a:rPr lang="en-US" dirty="0"/>
              <a:t>A lot of times this embedding network is pre-trained on a large amount of text.  For example, you can pre-train all the words in the Wikipedia text dataset and create vectors for every word.  Then if 95% of the words in your specific use case are already contained in the Wikipedia text dataset, then you only need to create the embeddings for the remaining 5%.  </a:t>
            </a:r>
          </a:p>
          <a:p>
            <a:endParaRPr lang="en-US" dirty="0"/>
          </a:p>
          <a:p>
            <a:r>
              <a:rPr lang="en-US" dirty="0"/>
              <a:t>This a good reference on embeddings. https://youtu.be/viZrOnJclY0?si=OZ2js482rad0XyZw</a:t>
            </a:r>
          </a:p>
        </p:txBody>
      </p:sp>
      <p:sp>
        <p:nvSpPr>
          <p:cNvPr id="4" name="Slide Number Placeholder 3"/>
          <p:cNvSpPr>
            <a:spLocks noGrp="1"/>
          </p:cNvSpPr>
          <p:nvPr>
            <p:ph type="sldNum" sz="quarter" idx="5"/>
          </p:nvPr>
        </p:nvSpPr>
        <p:spPr/>
        <p:txBody>
          <a:bodyPr/>
          <a:lstStyle/>
          <a:p>
            <a:fld id="{66FFE123-2863-4BA4-96D6-C2215E59C391}" type="slidenum">
              <a:rPr lang="en-US" smtClean="0"/>
              <a:t>26</a:t>
            </a:fld>
            <a:endParaRPr lang="en-US"/>
          </a:p>
        </p:txBody>
      </p:sp>
    </p:spTree>
    <p:extLst>
      <p:ext uri="{BB962C8B-B14F-4D97-AF65-F5344CB8AC3E}">
        <p14:creationId xmlns:p14="http://schemas.microsoft.com/office/powerpoint/2010/main" val="363333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turn your sentence into a larger matrix by setting the embedding layer and token size setting to a larger output size.  Now you could turn your sentence to for example a 11x11 matrix.  This is now similar to how an image is represented by pixel values and can be analyzed by a Convolutional Neural Network. </a:t>
            </a:r>
          </a:p>
          <a:p>
            <a:endParaRPr lang="en-US" dirty="0"/>
          </a:p>
          <a:p>
            <a:r>
              <a:rPr lang="en-US" dirty="0"/>
              <a:t>Then you can also use different kernel sizes to learn how words are related to closer to further neighbor words based.  For example a 7x7 kernel might learn how one word is related to another word that comes 3 spots later in the sentence, while a 3x3 kernel might learn how one word is related to its immediate neighbor words.  </a:t>
            </a:r>
          </a:p>
        </p:txBody>
      </p:sp>
      <p:sp>
        <p:nvSpPr>
          <p:cNvPr id="4" name="Slide Number Placeholder 3"/>
          <p:cNvSpPr>
            <a:spLocks noGrp="1"/>
          </p:cNvSpPr>
          <p:nvPr>
            <p:ph type="sldNum" sz="quarter" idx="5"/>
          </p:nvPr>
        </p:nvSpPr>
        <p:spPr/>
        <p:txBody>
          <a:bodyPr/>
          <a:lstStyle/>
          <a:p>
            <a:fld id="{66FFE123-2863-4BA4-96D6-C2215E59C391}" type="slidenum">
              <a:rPr lang="en-US" smtClean="0"/>
              <a:t>27</a:t>
            </a:fld>
            <a:endParaRPr lang="en-US"/>
          </a:p>
        </p:txBody>
      </p:sp>
    </p:spTree>
    <p:extLst>
      <p:ext uri="{BB962C8B-B14F-4D97-AF65-F5344CB8AC3E}">
        <p14:creationId xmlns:p14="http://schemas.microsoft.com/office/powerpoint/2010/main" val="1054354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get a little bit in to more advanced topics in NLP.  This subject is extremely broad and complicated and often requires a lot of diverse talent and hard work to get a computer to Process Language in a Natural manner.  </a:t>
            </a:r>
          </a:p>
          <a:p>
            <a:endParaRPr lang="en-US" dirty="0"/>
          </a:p>
          <a:p>
            <a:r>
              <a:rPr lang="en-US" dirty="0"/>
              <a:t>Mainly when we start talking about advanced NLP, we are considering applications where we need context of the text, where the algorithms needs to understand the meaning of longer strings of works, like phrases and sentences.  </a:t>
            </a:r>
          </a:p>
          <a:p>
            <a:endParaRPr lang="en-US" dirty="0"/>
          </a:p>
          <a:p>
            <a:r>
              <a:rPr lang="en-US" dirty="0"/>
              <a:t>What I want you to get from this scenario is that many of these advanced tasks will likely require you to use commercial products that you tune for your application.  </a:t>
            </a:r>
          </a:p>
        </p:txBody>
      </p:sp>
      <p:sp>
        <p:nvSpPr>
          <p:cNvPr id="4" name="Slide Number Placeholder 3"/>
          <p:cNvSpPr>
            <a:spLocks noGrp="1"/>
          </p:cNvSpPr>
          <p:nvPr>
            <p:ph type="sldNum" sz="quarter" idx="5"/>
          </p:nvPr>
        </p:nvSpPr>
        <p:spPr/>
        <p:txBody>
          <a:bodyPr/>
          <a:lstStyle/>
          <a:p>
            <a:fld id="{66FFE123-2863-4BA4-96D6-C2215E59C391}" type="slidenum">
              <a:rPr lang="en-US" smtClean="0"/>
              <a:t>28</a:t>
            </a:fld>
            <a:endParaRPr lang="en-US"/>
          </a:p>
        </p:txBody>
      </p:sp>
    </p:spTree>
    <p:extLst>
      <p:ext uri="{BB962C8B-B14F-4D97-AF65-F5344CB8AC3E}">
        <p14:creationId xmlns:p14="http://schemas.microsoft.com/office/powerpoint/2010/main" val="323228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Phrase Extraction is when the NLP algorithm can determine which parts of the sentence are the most important.  For example, Amazon is able to pick out the most important phrases in the reviews of a product and provide those up front as a summary to buyers.  </a:t>
            </a:r>
          </a:p>
          <a:p>
            <a:endParaRPr lang="en-US" dirty="0"/>
          </a:p>
          <a:p>
            <a:r>
              <a:rPr lang="en-US" dirty="0"/>
              <a:t>Image from </a:t>
            </a:r>
            <a:r>
              <a:rPr lang="en-US" i="1" dirty="0"/>
              <a:t>Practical Natural Language Processing</a:t>
            </a:r>
            <a:r>
              <a:rPr lang="en-US" i="0" dirty="0"/>
              <a:t> by Sowmya </a:t>
            </a:r>
            <a:r>
              <a:rPr lang="en-US" i="0" dirty="0" err="1"/>
              <a:t>Vajjala</a:t>
            </a:r>
            <a:r>
              <a:rPr lang="en-US" i="0" dirty="0"/>
              <a:t>, Bodhisattwa Majumder, Anuj Gupta, Harshit Surana</a:t>
            </a:r>
            <a:endParaRPr lang="en-US" i="1" dirty="0"/>
          </a:p>
        </p:txBody>
      </p:sp>
      <p:sp>
        <p:nvSpPr>
          <p:cNvPr id="4" name="Slide Number Placeholder 3"/>
          <p:cNvSpPr>
            <a:spLocks noGrp="1"/>
          </p:cNvSpPr>
          <p:nvPr>
            <p:ph type="sldNum" sz="quarter" idx="5"/>
          </p:nvPr>
        </p:nvSpPr>
        <p:spPr/>
        <p:txBody>
          <a:bodyPr/>
          <a:lstStyle/>
          <a:p>
            <a:fld id="{66FFE123-2863-4BA4-96D6-C2215E59C391}" type="slidenum">
              <a:rPr lang="en-US" smtClean="0"/>
              <a:t>30</a:t>
            </a:fld>
            <a:endParaRPr lang="en-US"/>
          </a:p>
        </p:txBody>
      </p:sp>
    </p:spTree>
    <p:extLst>
      <p:ext uri="{BB962C8B-B14F-4D97-AF65-F5344CB8AC3E}">
        <p14:creationId xmlns:p14="http://schemas.microsoft.com/office/powerpoint/2010/main" val="279176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a few different applications of NLP.  One that we’ve gotten very used to is searching for information on the web or other applications.  These 3 examples show different phrases that I used that gave the same result.  The NLP algorithm that Google is using needs to be able to understand that the 3 phrases mean the same thing as far as the user is concerned and need to have the same result.  </a:t>
            </a:r>
          </a:p>
          <a:p>
            <a:endParaRPr lang="en-US" dirty="0"/>
          </a:p>
          <a:p>
            <a:r>
              <a:rPr lang="en-US" dirty="0"/>
              <a:t>In this case, the search engine is finding the keywords from the sentence and using those to perform the query.  It can do this by understanding grammatical rules to determine what is the subject of a sentence, and also by filtering out unimportant words from the sentence.  Then there might be a lot of pages with one or more of these words – the algorithm needs to find the ones that match the most closely with the search query so that the meaning of the query is preserved.  We went over one similarity metric in the recommender systems module – cosine similarity.  </a:t>
            </a:r>
          </a:p>
          <a:p>
            <a:endParaRPr lang="en-US" dirty="0"/>
          </a:p>
          <a:p>
            <a:r>
              <a:rPr lang="en-US" dirty="0"/>
              <a:t>Also as a side-note, consider that there’s a recommender engine running on a search site too that recommends the top sites that are most likely to have the result your query is looking for.  </a:t>
            </a:r>
          </a:p>
          <a:p>
            <a:endParaRPr lang="en-US" dirty="0"/>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3926246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use certain grammatical rules to break down the text into words and phrases.  I know previously I said that using SME generated rules was a thing of the past, but we’re bringing it back now, at least for part of the process.  </a:t>
            </a:r>
          </a:p>
          <a:p>
            <a:endParaRPr lang="en-US" dirty="0"/>
          </a:p>
          <a:p>
            <a:r>
              <a:rPr lang="en-US" dirty="0"/>
              <a:t>You would program various phrase structure rules into your KPE solution.  </a:t>
            </a:r>
          </a:p>
          <a:p>
            <a:endParaRPr lang="en-US" dirty="0"/>
          </a:p>
          <a:p>
            <a:r>
              <a:rPr lang="en-US" dirty="0"/>
              <a:t>Notes: https://youtu.be/fOvTtapxa9c</a:t>
            </a:r>
          </a:p>
        </p:txBody>
      </p:sp>
      <p:sp>
        <p:nvSpPr>
          <p:cNvPr id="4" name="Slide Number Placeholder 3"/>
          <p:cNvSpPr>
            <a:spLocks noGrp="1"/>
          </p:cNvSpPr>
          <p:nvPr>
            <p:ph type="sldNum" sz="quarter" idx="5"/>
          </p:nvPr>
        </p:nvSpPr>
        <p:spPr/>
        <p:txBody>
          <a:bodyPr/>
          <a:lstStyle/>
          <a:p>
            <a:fld id="{66FFE123-2863-4BA4-96D6-C2215E59C391}" type="slidenum">
              <a:rPr lang="en-US" smtClean="0"/>
              <a:t>31</a:t>
            </a:fld>
            <a:endParaRPr lang="en-US"/>
          </a:p>
        </p:txBody>
      </p:sp>
    </p:spTree>
    <p:extLst>
      <p:ext uri="{BB962C8B-B14F-4D97-AF65-F5344CB8AC3E}">
        <p14:creationId xmlns:p14="http://schemas.microsoft.com/office/powerpoint/2010/main" val="2770416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rules you can break down a sentence into it’s component parts.  Here, you might need to revisit the idea of stripping stop words and punctuation if that is now more important towards your understanding of a language  </a:t>
            </a:r>
          </a:p>
          <a:p>
            <a:endParaRPr lang="en-US" dirty="0"/>
          </a:p>
          <a:p>
            <a:r>
              <a:rPr lang="en-US" dirty="0"/>
              <a:t>From here, you have 2 options.  You can run a supervised algorithm if you have labelled datasets that identify the key phrases or not key phrase.</a:t>
            </a:r>
          </a:p>
          <a:p>
            <a:endParaRPr lang="en-US" dirty="0"/>
          </a:p>
          <a:p>
            <a:r>
              <a:rPr lang="en-US" dirty="0"/>
              <a:t>Or you can use an unsupervised algorithm, which is good if you have a large amount of text data.  </a:t>
            </a:r>
          </a:p>
        </p:txBody>
      </p:sp>
      <p:sp>
        <p:nvSpPr>
          <p:cNvPr id="4" name="Slide Number Placeholder 3"/>
          <p:cNvSpPr>
            <a:spLocks noGrp="1"/>
          </p:cNvSpPr>
          <p:nvPr>
            <p:ph type="sldNum" sz="quarter" idx="5"/>
          </p:nvPr>
        </p:nvSpPr>
        <p:spPr/>
        <p:txBody>
          <a:bodyPr/>
          <a:lstStyle/>
          <a:p>
            <a:fld id="{66FFE123-2863-4BA4-96D6-C2215E59C391}" type="slidenum">
              <a:rPr lang="en-US" smtClean="0"/>
              <a:t>32</a:t>
            </a:fld>
            <a:endParaRPr lang="en-US"/>
          </a:p>
        </p:txBody>
      </p:sp>
    </p:spTree>
    <p:extLst>
      <p:ext uri="{BB962C8B-B14F-4D97-AF65-F5344CB8AC3E}">
        <p14:creationId xmlns:p14="http://schemas.microsoft.com/office/powerpoint/2010/main" val="2366263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unsupervised algorithm represents words and phrases in text as nodes in a weighted graph, where the words that are more connected get higher weight and are therefore more likely to be a keyword.  </a:t>
            </a:r>
          </a:p>
          <a:p>
            <a:endParaRPr lang="en-US" dirty="0"/>
          </a:p>
          <a:p>
            <a:r>
              <a:rPr lang="en-US" dirty="0"/>
              <a:t>Common tools you can use to do that are included in the </a:t>
            </a:r>
            <a:r>
              <a:rPr lang="en-US" dirty="0" err="1"/>
              <a:t>spaCy</a:t>
            </a:r>
            <a:r>
              <a:rPr lang="en-US" dirty="0"/>
              <a:t> python library.  This might get us key phrases from the emails, which might include words like “meeting”, “conference”, “workshop”, “meet-up”, “discuss”</a:t>
            </a:r>
          </a:p>
        </p:txBody>
      </p:sp>
      <p:sp>
        <p:nvSpPr>
          <p:cNvPr id="4" name="Slide Number Placeholder 3"/>
          <p:cNvSpPr>
            <a:spLocks noGrp="1"/>
          </p:cNvSpPr>
          <p:nvPr>
            <p:ph type="sldNum" sz="quarter" idx="5"/>
          </p:nvPr>
        </p:nvSpPr>
        <p:spPr/>
        <p:txBody>
          <a:bodyPr/>
          <a:lstStyle/>
          <a:p>
            <a:fld id="{66FFE123-2863-4BA4-96D6-C2215E59C391}" type="slidenum">
              <a:rPr lang="en-US" smtClean="0"/>
              <a:t>33</a:t>
            </a:fld>
            <a:endParaRPr lang="en-US"/>
          </a:p>
        </p:txBody>
      </p:sp>
    </p:spTree>
    <p:extLst>
      <p:ext uri="{BB962C8B-B14F-4D97-AF65-F5344CB8AC3E}">
        <p14:creationId xmlns:p14="http://schemas.microsoft.com/office/powerpoint/2010/main" val="133866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Entities refers to many things, not just the names of people or places.  </a:t>
            </a:r>
          </a:p>
          <a:p>
            <a:endParaRPr lang="en-US" dirty="0"/>
          </a:p>
          <a:p>
            <a:r>
              <a:rPr lang="en-US" dirty="0"/>
              <a:t>(read the list)  For our application we are interested in Names of </a:t>
            </a:r>
            <a:r>
              <a:rPr lang="en-US" b="1" dirty="0"/>
              <a:t>persons, date, organizations, and locations </a:t>
            </a:r>
            <a:r>
              <a:rPr lang="en-US" dirty="0"/>
              <a:t>for extracting meeting details. </a:t>
            </a:r>
          </a:p>
          <a:p>
            <a:endParaRPr lang="en-US" dirty="0"/>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34</a:t>
            </a:fld>
            <a:endParaRPr lang="en-US"/>
          </a:p>
        </p:txBody>
      </p:sp>
    </p:spTree>
    <p:extLst>
      <p:ext uri="{BB962C8B-B14F-4D97-AF65-F5344CB8AC3E}">
        <p14:creationId xmlns:p14="http://schemas.microsoft.com/office/powerpoint/2010/main" val="3646385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you need to determine who to invite to meetings.  This requires the computer to recognize names.  This is harder that it initially seems.  </a:t>
            </a:r>
          </a:p>
          <a:p>
            <a:endParaRPr lang="en-US" dirty="0"/>
          </a:p>
          <a:p>
            <a:r>
              <a:rPr lang="en-US" dirty="0"/>
              <a:t>If you have a co-worker named Michael Jordan, the computer needs to determine if Jordan is referring to the basketball start, a member of your team, or the country Jordan.  Things that seem obvious to us are often very hard to program for a computer.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35</a:t>
            </a:fld>
            <a:endParaRPr lang="en-US"/>
          </a:p>
        </p:txBody>
      </p:sp>
    </p:spTree>
    <p:extLst>
      <p:ext uri="{BB962C8B-B14F-4D97-AF65-F5344CB8AC3E}">
        <p14:creationId xmlns:p14="http://schemas.microsoft.com/office/powerpoint/2010/main" val="1660050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NER system, you could maintain a large database of people, places, and things – but this will never be a complete set.  </a:t>
            </a:r>
          </a:p>
          <a:p>
            <a:r>
              <a:rPr lang="en-US" dirty="0"/>
              <a:t>You could provide an employee directory to start with for your meeting scheduler, and then tell the algorithm to search there first before looking out at broader sources.  </a:t>
            </a:r>
          </a:p>
          <a:p>
            <a:endParaRPr lang="en-US" dirty="0"/>
          </a:p>
          <a:p>
            <a:r>
              <a:rPr lang="en-US" dirty="0"/>
              <a:t>You can use various grammatical rules like what we saw earlier to parse out nouns and then do a secondary step to determine which ones of those are Named Entities or people.  </a:t>
            </a:r>
          </a:p>
          <a:p>
            <a:endParaRPr lang="en-US" dirty="0"/>
          </a:p>
          <a:p>
            <a:r>
              <a:rPr lang="en-US" dirty="0"/>
              <a:t>You can also train a machine learning algorithm. There are certain kinds of classifiers called sequence classifiers that take context into account.  In NLP you need to understand the relationship between the words surrounding the target word to understand the context or meaning.  One drawback of this is that you need labelled training data, which can be hard to find, though there are many open source datasets out there.  </a:t>
            </a:r>
          </a:p>
          <a:p>
            <a:endParaRPr lang="en-US" dirty="0"/>
          </a:p>
          <a:p>
            <a:r>
              <a:rPr lang="en-US" dirty="0"/>
              <a:t>Finally, you can use pre-trained models.  I will cover this more somewhat in some later slides, but there are very complex models such as GPT, BERT, LLAMA from Facebook, etc. that you can then tune to fit the text in your application.  This is extremely powerful.  </a:t>
            </a:r>
          </a:p>
        </p:txBody>
      </p:sp>
      <p:sp>
        <p:nvSpPr>
          <p:cNvPr id="4" name="Slide Number Placeholder 3"/>
          <p:cNvSpPr>
            <a:spLocks noGrp="1"/>
          </p:cNvSpPr>
          <p:nvPr>
            <p:ph type="sldNum" sz="quarter" idx="5"/>
          </p:nvPr>
        </p:nvSpPr>
        <p:spPr/>
        <p:txBody>
          <a:bodyPr/>
          <a:lstStyle/>
          <a:p>
            <a:fld id="{66FFE123-2863-4BA4-96D6-C2215E59C391}" type="slidenum">
              <a:rPr lang="en-US" smtClean="0"/>
              <a:t>36</a:t>
            </a:fld>
            <a:endParaRPr lang="en-US"/>
          </a:p>
        </p:txBody>
      </p:sp>
    </p:spTree>
    <p:extLst>
      <p:ext uri="{BB962C8B-B14F-4D97-AF65-F5344CB8AC3E}">
        <p14:creationId xmlns:p14="http://schemas.microsoft.com/office/powerpoint/2010/main" val="188536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scenario, knowing the named entities of the meeting should be enough to form a meeting invite.  However, in more advanced NLP, you need to learn the relationship between the entities to really understand what the sentence means.  </a:t>
            </a:r>
          </a:p>
          <a:p>
            <a:endParaRPr lang="en-US" dirty="0"/>
          </a:p>
          <a:p>
            <a:r>
              <a:rPr lang="en-US" dirty="0"/>
              <a:t>You can use a semi-supervised approach, where you hand-craft some seed relationships.  Then you go through a large amount of training text to see which relationships in the data closely match those seeds.  That’s why it’s semi-supervised.  The latter step doesn’t find exact matches to the seed relationships, but allocates them based on those that are a closest match to the seed.  </a:t>
            </a:r>
          </a:p>
          <a:p>
            <a:endParaRPr lang="en-US" dirty="0"/>
          </a:p>
          <a:p>
            <a:r>
              <a:rPr lang="en-US" dirty="0"/>
              <a:t>But RE is an AI Hard problem.  You’ll get better results by using commercial solutions such as Watson and Azure, and others.  </a:t>
            </a:r>
          </a:p>
        </p:txBody>
      </p:sp>
      <p:sp>
        <p:nvSpPr>
          <p:cNvPr id="4" name="Slide Number Placeholder 3"/>
          <p:cNvSpPr>
            <a:spLocks noGrp="1"/>
          </p:cNvSpPr>
          <p:nvPr>
            <p:ph type="sldNum" sz="quarter" idx="5"/>
          </p:nvPr>
        </p:nvSpPr>
        <p:spPr/>
        <p:txBody>
          <a:bodyPr/>
          <a:lstStyle/>
          <a:p>
            <a:fld id="{66FFE123-2863-4BA4-96D6-C2215E59C391}" type="slidenum">
              <a:rPr lang="en-US" smtClean="0"/>
              <a:t>37</a:t>
            </a:fld>
            <a:endParaRPr lang="en-US"/>
          </a:p>
        </p:txBody>
      </p:sp>
    </p:spTree>
    <p:extLst>
      <p:ext uri="{BB962C8B-B14F-4D97-AF65-F5344CB8AC3E}">
        <p14:creationId xmlns:p14="http://schemas.microsoft.com/office/powerpoint/2010/main" val="1553735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when NLP gets very complex, it is often best to use a commercial solution rather than create something from scratch.  Recently, this has been taken to the extreme by using what are called Transformers.  We’ll roll up our sleeves and get into the fundamentals of Transformers next, followed by how to use some open-sources transformer models </a:t>
            </a:r>
            <a:r>
              <a:rPr lang="en-US"/>
              <a:t>in the lab.  </a:t>
            </a: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38</a:t>
            </a:fld>
            <a:endParaRPr lang="en-US"/>
          </a:p>
        </p:txBody>
      </p:sp>
    </p:spTree>
    <p:extLst>
      <p:ext uri="{BB962C8B-B14F-4D97-AF65-F5344CB8AC3E}">
        <p14:creationId xmlns:p14="http://schemas.microsoft.com/office/powerpoint/2010/main" val="399896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assistants take action based on what they understand the user is asking.  Let’s set aside the speech to text portion of the process and start after the virtual assistant has the text of the user query.  </a:t>
            </a:r>
          </a:p>
          <a:p>
            <a:endParaRPr lang="en-US" dirty="0"/>
          </a:p>
          <a:p>
            <a:r>
              <a:rPr lang="en-US" dirty="0"/>
              <a:t>At this point, it takes a similar approach to the browser that we saw before: it needs to parse out the keywords of the query.  It then takes a further step where it executes an action based on what it understands the user is asking.  For example “call my spouse” means it needs to focus on the action “call” so that tells it to use the phone app, then look up “spouse” in the contacts, and then start the call.  </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339120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more advanced, we can also have NLP for text prediction and language generation.  This is really the benefit of deep learning models because they are able to see patterns in longer sentences which enables them to predict good candidates for next words based on similar sentences they have trained on in the past.  </a:t>
            </a:r>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349390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turn our attention to the </a:t>
            </a:r>
            <a:r>
              <a:rPr lang="en-US" dirty="0" err="1"/>
              <a:t>the</a:t>
            </a:r>
            <a:r>
              <a:rPr lang="en-US" dirty="0"/>
              <a:t> core concepts of going from unstructured text to a training NLP model.  </a:t>
            </a:r>
          </a:p>
          <a:p>
            <a:endParaRPr lang="en-US" dirty="0"/>
          </a:p>
          <a:p>
            <a:r>
              <a:rPr lang="en-US" dirty="0"/>
              <a:t>These four stages are fundamental to all of the applications we have seen so far.  Some of this we practiced in DSS 320 when we were going over Recurrent Neural Networks.  </a:t>
            </a:r>
          </a:p>
          <a:p>
            <a:endParaRPr lang="en-US" dirty="0"/>
          </a:p>
          <a:p>
            <a:r>
              <a:rPr lang="en-US" dirty="0"/>
              <a:t>Your input is a dataset of unstructured text.  Each observation will have a sequence of words, and each sequence can be of different lengths.  Think about a dataset of text messages – each one can be of different length.  That has to be converted to a numerical format where each observation is of equal length so that a machine learning algorithm can use it.  </a:t>
            </a:r>
          </a:p>
          <a:p>
            <a:endParaRPr lang="en-US" dirty="0"/>
          </a:p>
          <a:p>
            <a:r>
              <a:rPr lang="en-US" dirty="0"/>
              <a:t>Then you’ll do some filtering.  In most cases, you’ll want to remove any punctuation because for most applications they don’t contribute to the machine learning algorithm’s understanding of the text.  You’ll also need to remove stop words that don’t point to the main message of the text.  These are common words such as “the, a, an, is, are, he, she, my, that” etc.  </a:t>
            </a:r>
          </a:p>
          <a:p>
            <a:endParaRPr lang="en-US" dirty="0"/>
          </a:p>
          <a:p>
            <a:r>
              <a:rPr lang="en-US" dirty="0"/>
              <a:t>Next, you need to convert the strings that the words are represented as into tokens which are numerical representations of the words.  For example, you could create a new column for each word and put a 1 if that word was present in the sentence, and 0 if absent.  </a:t>
            </a:r>
          </a:p>
          <a:p>
            <a:endParaRPr lang="en-US" dirty="0"/>
          </a:p>
          <a:p>
            <a:r>
              <a:rPr lang="en-US" dirty="0"/>
              <a:t>Then you train your machine learning model on these tokens.  </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294380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to spend so much time pre-processing the data?  Because think about how observations of text are in their raw format.  They are strings of varying length which is not something that a very math-heavy machine learning algorithm is able to cope with.  It also doesn’t understand the relationship between one word and another.  So we spend a lot of time and effort trying to represent similar words as similar tokens.  </a:t>
            </a:r>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365368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simplistic models you can usually do a fair amount of filtering because the model is not trying to understand the full meaning of the sentence.  For example, a spam filter might just be trying to figure out if the text message is spam or not.  In those case, start with filtering punctuations first.  </a:t>
            </a:r>
          </a:p>
          <a:p>
            <a:endParaRPr lang="en-US" dirty="0"/>
          </a:p>
          <a:p>
            <a:r>
              <a:rPr lang="en-US" dirty="0"/>
              <a:t>Then remove stop words.  These are very common words and because they show up most in sentences of a language while not specifically describing the subject or verb, they tend to throw your models off because their presence is so much higher than other words in the language.  If you keep them in, your model might give them high importance due to their frequency and that would throw off your accuracy.  </a:t>
            </a:r>
          </a:p>
          <a:p>
            <a:endParaRPr lang="en-US" dirty="0"/>
          </a:p>
          <a:p>
            <a:r>
              <a:rPr lang="en-US" dirty="0"/>
              <a:t>You can use a procedure called stemming, where you reduce different words to their same base word.  So “used, using, uses” turn into “use”</a:t>
            </a:r>
          </a:p>
          <a:p>
            <a:endParaRPr lang="en-US" dirty="0"/>
          </a:p>
          <a:p>
            <a:r>
              <a:rPr lang="en-US" dirty="0"/>
              <a:t>Also, remember that to a computer, words that start with a capital letter are different than words that are all lower case.  If that doesn’t matter to your application, such as for a spam filter, then move all your words to lower case.  </a:t>
            </a:r>
          </a:p>
          <a:p>
            <a:endParaRPr lang="en-US" dirty="0"/>
          </a:p>
          <a:p>
            <a:r>
              <a:rPr lang="en-US" dirty="0"/>
              <a:t>The point of all of this filtering is to remove the number of unnecessary variations of words.  </a:t>
            </a:r>
          </a:p>
        </p:txBody>
      </p:sp>
      <p:sp>
        <p:nvSpPr>
          <p:cNvPr id="4" name="Slide Number Placeholder 3"/>
          <p:cNvSpPr>
            <a:spLocks noGrp="1"/>
          </p:cNvSpPr>
          <p:nvPr>
            <p:ph type="sldNum" sz="quarter" idx="5"/>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109455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it’s simplest form, you can think of tokenization as the process of converting these strings of words into vectors that can be analyzed for their statistical properties.  </a:t>
            </a:r>
          </a:p>
          <a:p>
            <a:endParaRPr lang="en-US" dirty="0"/>
          </a:p>
          <a:p>
            <a:r>
              <a:rPr lang="en-US" dirty="0"/>
              <a:t>Tokenization must follow the condition that similar sentences have similar Tokens.  This is fundamental to all Natural Language Processing, and I will </a:t>
            </a:r>
            <a:r>
              <a:rPr lang="en-US" dirty="0" err="1"/>
              <a:t>footstomp</a:t>
            </a:r>
            <a:r>
              <a:rPr lang="en-US" dirty="0"/>
              <a:t> this several times throughout these lectures.  All of the work of NLP in finding similar sentences and phrases requires that similar sentences result in similar tokens.  </a:t>
            </a:r>
          </a:p>
        </p:txBody>
      </p:sp>
      <p:sp>
        <p:nvSpPr>
          <p:cNvPr id="4" name="Slide Number Placeholder 3"/>
          <p:cNvSpPr>
            <a:spLocks noGrp="1"/>
          </p:cNvSpPr>
          <p:nvPr>
            <p:ph type="sldNum" sz="quarter" idx="5"/>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417163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6/2/2025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pxfuel.com/en/free-photo-xncrx"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sv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dirty="0"/>
              <a:t>WKSP 420 </a:t>
            </a:r>
            <a:r>
              <a:rPr lang="en-US"/>
              <a:t>Module 3, </a:t>
            </a:r>
            <a:r>
              <a:rPr lang="en-US" dirty="0"/>
              <a:t>Lesson 1</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8B74-5249-686C-B0BA-FF5FAD26EAC3}"/>
              </a:ext>
            </a:extLst>
          </p:cNvPr>
          <p:cNvSpPr>
            <a:spLocks noGrp="1"/>
          </p:cNvSpPr>
          <p:nvPr>
            <p:ph type="title"/>
          </p:nvPr>
        </p:nvSpPr>
        <p:spPr/>
        <p:txBody>
          <a:bodyPr/>
          <a:lstStyle/>
          <a:p>
            <a:r>
              <a:rPr lang="en-US" dirty="0"/>
              <a:t>Bag of Words</a:t>
            </a:r>
          </a:p>
        </p:txBody>
      </p:sp>
      <p:graphicFrame>
        <p:nvGraphicFramePr>
          <p:cNvPr id="4" name="Table 4">
            <a:extLst>
              <a:ext uri="{FF2B5EF4-FFF2-40B4-BE49-F238E27FC236}">
                <a16:creationId xmlns:a16="http://schemas.microsoft.com/office/drawing/2014/main" id="{6D02514F-2474-5285-66EE-280E89AD2998}"/>
              </a:ext>
            </a:extLst>
          </p:cNvPr>
          <p:cNvGraphicFramePr>
            <a:graphicFrameLocks noGrp="1"/>
          </p:cNvGraphicFramePr>
          <p:nvPr>
            <p:ph idx="1"/>
            <p:extLst>
              <p:ext uri="{D42A27DB-BD31-4B8C-83A1-F6EECF244321}">
                <p14:modId xmlns:p14="http://schemas.microsoft.com/office/powerpoint/2010/main" val="3743228718"/>
              </p:ext>
            </p:extLst>
          </p:nvPr>
        </p:nvGraphicFramePr>
        <p:xfrm>
          <a:off x="346841" y="2519312"/>
          <a:ext cx="11587658" cy="2762144"/>
        </p:xfrm>
        <a:graphic>
          <a:graphicData uri="http://schemas.openxmlformats.org/drawingml/2006/table">
            <a:tbl>
              <a:tblPr firstRow="1" bandRow="1">
                <a:tableStyleId>{5C22544A-7EE6-4342-B048-85BDC9FD1C3A}</a:tableStyleId>
              </a:tblPr>
              <a:tblGrid>
                <a:gridCol w="3958018">
                  <a:extLst>
                    <a:ext uri="{9D8B030D-6E8A-4147-A177-3AD203B41FA5}">
                      <a16:colId xmlns:a16="http://schemas.microsoft.com/office/drawing/2014/main" val="1749473140"/>
                    </a:ext>
                  </a:extLst>
                </a:gridCol>
                <a:gridCol w="1525928">
                  <a:extLst>
                    <a:ext uri="{9D8B030D-6E8A-4147-A177-3AD203B41FA5}">
                      <a16:colId xmlns:a16="http://schemas.microsoft.com/office/drawing/2014/main" val="2855324873"/>
                    </a:ext>
                  </a:extLst>
                </a:gridCol>
                <a:gridCol w="1525928">
                  <a:extLst>
                    <a:ext uri="{9D8B030D-6E8A-4147-A177-3AD203B41FA5}">
                      <a16:colId xmlns:a16="http://schemas.microsoft.com/office/drawing/2014/main" val="1408249921"/>
                    </a:ext>
                  </a:extLst>
                </a:gridCol>
                <a:gridCol w="1525928">
                  <a:extLst>
                    <a:ext uri="{9D8B030D-6E8A-4147-A177-3AD203B41FA5}">
                      <a16:colId xmlns:a16="http://schemas.microsoft.com/office/drawing/2014/main" val="1364786290"/>
                    </a:ext>
                  </a:extLst>
                </a:gridCol>
                <a:gridCol w="1525928">
                  <a:extLst>
                    <a:ext uri="{9D8B030D-6E8A-4147-A177-3AD203B41FA5}">
                      <a16:colId xmlns:a16="http://schemas.microsoft.com/office/drawing/2014/main" val="988172219"/>
                    </a:ext>
                  </a:extLst>
                </a:gridCol>
                <a:gridCol w="1525928">
                  <a:extLst>
                    <a:ext uri="{9D8B030D-6E8A-4147-A177-3AD203B41FA5}">
                      <a16:colId xmlns:a16="http://schemas.microsoft.com/office/drawing/2014/main" val="329324606"/>
                    </a:ext>
                  </a:extLst>
                </a:gridCol>
              </a:tblGrid>
              <a:tr h="690536">
                <a:tc>
                  <a:txBody>
                    <a:bodyPr/>
                    <a:lstStyle/>
                    <a:p>
                      <a:endParaRPr lang="en-US" sz="2800" dirty="0"/>
                    </a:p>
                  </a:txBody>
                  <a:tcPr/>
                </a:tc>
                <a:tc>
                  <a:txBody>
                    <a:bodyPr/>
                    <a:lstStyle/>
                    <a:p>
                      <a:pPr algn="ctr"/>
                      <a:r>
                        <a:rPr lang="en-US" sz="2800" dirty="0"/>
                        <a:t>Cat</a:t>
                      </a:r>
                    </a:p>
                  </a:txBody>
                  <a:tcPr/>
                </a:tc>
                <a:tc>
                  <a:txBody>
                    <a:bodyPr/>
                    <a:lstStyle/>
                    <a:p>
                      <a:pPr algn="ctr"/>
                      <a:r>
                        <a:rPr lang="en-US" sz="2800" dirty="0"/>
                        <a:t>Car</a:t>
                      </a:r>
                    </a:p>
                  </a:txBody>
                  <a:tcPr/>
                </a:tc>
                <a:tc>
                  <a:txBody>
                    <a:bodyPr/>
                    <a:lstStyle/>
                    <a:p>
                      <a:pPr algn="ctr"/>
                      <a:r>
                        <a:rPr lang="en-US" sz="2800" dirty="0"/>
                        <a:t>Chased</a:t>
                      </a:r>
                    </a:p>
                  </a:txBody>
                  <a:tcPr/>
                </a:tc>
                <a:tc>
                  <a:txBody>
                    <a:bodyPr/>
                    <a:lstStyle/>
                    <a:p>
                      <a:pPr algn="ctr"/>
                      <a:r>
                        <a:rPr lang="en-US" sz="2800" dirty="0"/>
                        <a:t>Dog</a:t>
                      </a:r>
                    </a:p>
                  </a:txBody>
                  <a:tcPr/>
                </a:tc>
                <a:tc>
                  <a:txBody>
                    <a:bodyPr/>
                    <a:lstStyle/>
                    <a:p>
                      <a:pPr algn="ctr"/>
                      <a:r>
                        <a:rPr lang="en-US" sz="2800" dirty="0"/>
                        <a:t>Mouse</a:t>
                      </a:r>
                    </a:p>
                  </a:txBody>
                  <a:tcPr/>
                </a:tc>
                <a:extLst>
                  <a:ext uri="{0D108BD9-81ED-4DB2-BD59-A6C34878D82A}">
                    <a16:rowId xmlns:a16="http://schemas.microsoft.com/office/drawing/2014/main" val="3135334175"/>
                  </a:ext>
                </a:extLst>
              </a:tr>
              <a:tr h="690536">
                <a:tc>
                  <a:txBody>
                    <a:bodyPr/>
                    <a:lstStyle/>
                    <a:p>
                      <a:r>
                        <a:rPr lang="en-US" sz="2800" dirty="0"/>
                        <a:t>Cat chased the mouse</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extLst>
                  <a:ext uri="{0D108BD9-81ED-4DB2-BD59-A6C34878D82A}">
                    <a16:rowId xmlns:a16="http://schemas.microsoft.com/office/drawing/2014/main" val="751128731"/>
                  </a:ext>
                </a:extLst>
              </a:tr>
              <a:tr h="690536">
                <a:tc>
                  <a:txBody>
                    <a:bodyPr/>
                    <a:lstStyle/>
                    <a:p>
                      <a:r>
                        <a:rPr lang="en-US" sz="2800" dirty="0"/>
                        <a:t>Dog chased the car</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76270918"/>
                  </a:ext>
                </a:extLst>
              </a:tr>
              <a:tr h="690536">
                <a:tc>
                  <a:txBody>
                    <a:bodyPr/>
                    <a:lstStyle/>
                    <a:p>
                      <a:r>
                        <a:rPr lang="en-US" sz="2800" dirty="0"/>
                        <a:t>Totally different sentence</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4091609688"/>
                  </a:ext>
                </a:extLst>
              </a:tr>
            </a:tbl>
          </a:graphicData>
        </a:graphic>
      </p:graphicFrame>
      <p:sp>
        <p:nvSpPr>
          <p:cNvPr id="5" name="Rectangle 4">
            <a:extLst>
              <a:ext uri="{FF2B5EF4-FFF2-40B4-BE49-F238E27FC236}">
                <a16:creationId xmlns:a16="http://schemas.microsoft.com/office/drawing/2014/main" id="{B46FFDC3-E344-F0C9-8C62-523D7958CEA3}"/>
              </a:ext>
            </a:extLst>
          </p:cNvPr>
          <p:cNvSpPr/>
          <p:nvPr/>
        </p:nvSpPr>
        <p:spPr>
          <a:xfrm>
            <a:off x="346841" y="3168869"/>
            <a:ext cx="11587658" cy="1418897"/>
          </a:xfrm>
          <a:prstGeom prst="rect">
            <a:avLst/>
          </a:prstGeom>
          <a:no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E09677-0FF6-7072-8E2F-DEE44465382C}"/>
              </a:ext>
            </a:extLst>
          </p:cNvPr>
          <p:cNvSpPr/>
          <p:nvPr/>
        </p:nvSpPr>
        <p:spPr>
          <a:xfrm>
            <a:off x="346841" y="4650838"/>
            <a:ext cx="11587658" cy="69369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4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6CE-51DA-DD8A-AE81-919D00733910}"/>
              </a:ext>
            </a:extLst>
          </p:cNvPr>
          <p:cNvSpPr>
            <a:spLocks noGrp="1"/>
          </p:cNvSpPr>
          <p:nvPr>
            <p:ph type="title"/>
          </p:nvPr>
        </p:nvSpPr>
        <p:spPr/>
        <p:txBody>
          <a:bodyPr/>
          <a:lstStyle/>
          <a:p>
            <a:r>
              <a:rPr lang="en-US" dirty="0" err="1"/>
              <a:t>Keras</a:t>
            </a:r>
            <a:r>
              <a:rPr lang="en-US" dirty="0"/>
              <a:t> </a:t>
            </a:r>
            <a:r>
              <a:rPr lang="en-US" dirty="0" err="1"/>
              <a:t>TextVectorization</a:t>
            </a:r>
            <a:endParaRPr lang="en-US" dirty="0"/>
          </a:p>
        </p:txBody>
      </p:sp>
      <p:pic>
        <p:nvPicPr>
          <p:cNvPr id="6" name="Picture 5">
            <a:extLst>
              <a:ext uri="{FF2B5EF4-FFF2-40B4-BE49-F238E27FC236}">
                <a16:creationId xmlns:a16="http://schemas.microsoft.com/office/drawing/2014/main" id="{93A2445D-9216-1E28-3363-478CB0B2FEB6}"/>
              </a:ext>
            </a:extLst>
          </p:cNvPr>
          <p:cNvPicPr>
            <a:picLocks noChangeAspect="1"/>
          </p:cNvPicPr>
          <p:nvPr/>
        </p:nvPicPr>
        <p:blipFill>
          <a:blip r:embed="rId3"/>
          <a:stretch>
            <a:fillRect/>
          </a:stretch>
        </p:blipFill>
        <p:spPr>
          <a:xfrm>
            <a:off x="3070621" y="1667430"/>
            <a:ext cx="6050757" cy="4667727"/>
          </a:xfrm>
          <a:prstGeom prst="rect">
            <a:avLst/>
          </a:prstGeom>
        </p:spPr>
      </p:pic>
      <p:sp>
        <p:nvSpPr>
          <p:cNvPr id="7" name="Rectangle 6">
            <a:extLst>
              <a:ext uri="{FF2B5EF4-FFF2-40B4-BE49-F238E27FC236}">
                <a16:creationId xmlns:a16="http://schemas.microsoft.com/office/drawing/2014/main" id="{81118173-58FE-9C56-2C92-FD9317188010}"/>
              </a:ext>
            </a:extLst>
          </p:cNvPr>
          <p:cNvSpPr/>
          <p:nvPr/>
        </p:nvSpPr>
        <p:spPr>
          <a:xfrm>
            <a:off x="3563007" y="2079631"/>
            <a:ext cx="5344510" cy="2866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48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4203EF5-8FBF-1B16-5E36-743EF1E758D1}"/>
              </a:ext>
            </a:extLst>
          </p:cNvPr>
          <p:cNvGraphicFramePr>
            <a:graphicFrameLocks noGrp="1"/>
          </p:cNvGraphicFramePr>
          <p:nvPr>
            <p:ph idx="1"/>
            <p:extLst>
              <p:ext uri="{D42A27DB-BD31-4B8C-83A1-F6EECF244321}">
                <p14:modId xmlns:p14="http://schemas.microsoft.com/office/powerpoint/2010/main" val="128123951"/>
              </p:ext>
            </p:extLst>
          </p:nvPr>
        </p:nvGraphicFramePr>
        <p:xfrm>
          <a:off x="302171" y="1131946"/>
          <a:ext cx="11587658" cy="2071608"/>
        </p:xfrm>
        <a:graphic>
          <a:graphicData uri="http://schemas.openxmlformats.org/drawingml/2006/table">
            <a:tbl>
              <a:tblPr firstRow="1" bandRow="1">
                <a:tableStyleId>{5C22544A-7EE6-4342-B048-85BDC9FD1C3A}</a:tableStyleId>
              </a:tblPr>
              <a:tblGrid>
                <a:gridCol w="3958018">
                  <a:extLst>
                    <a:ext uri="{9D8B030D-6E8A-4147-A177-3AD203B41FA5}">
                      <a16:colId xmlns:a16="http://schemas.microsoft.com/office/drawing/2014/main" val="1749473140"/>
                    </a:ext>
                  </a:extLst>
                </a:gridCol>
                <a:gridCol w="1525928">
                  <a:extLst>
                    <a:ext uri="{9D8B030D-6E8A-4147-A177-3AD203B41FA5}">
                      <a16:colId xmlns:a16="http://schemas.microsoft.com/office/drawing/2014/main" val="2855324873"/>
                    </a:ext>
                  </a:extLst>
                </a:gridCol>
                <a:gridCol w="1525928">
                  <a:extLst>
                    <a:ext uri="{9D8B030D-6E8A-4147-A177-3AD203B41FA5}">
                      <a16:colId xmlns:a16="http://schemas.microsoft.com/office/drawing/2014/main" val="1408249921"/>
                    </a:ext>
                  </a:extLst>
                </a:gridCol>
                <a:gridCol w="1525928">
                  <a:extLst>
                    <a:ext uri="{9D8B030D-6E8A-4147-A177-3AD203B41FA5}">
                      <a16:colId xmlns:a16="http://schemas.microsoft.com/office/drawing/2014/main" val="1364786290"/>
                    </a:ext>
                  </a:extLst>
                </a:gridCol>
                <a:gridCol w="1525928">
                  <a:extLst>
                    <a:ext uri="{9D8B030D-6E8A-4147-A177-3AD203B41FA5}">
                      <a16:colId xmlns:a16="http://schemas.microsoft.com/office/drawing/2014/main" val="988172219"/>
                    </a:ext>
                  </a:extLst>
                </a:gridCol>
                <a:gridCol w="1525928">
                  <a:extLst>
                    <a:ext uri="{9D8B030D-6E8A-4147-A177-3AD203B41FA5}">
                      <a16:colId xmlns:a16="http://schemas.microsoft.com/office/drawing/2014/main" val="329324606"/>
                    </a:ext>
                  </a:extLst>
                </a:gridCol>
              </a:tblGrid>
              <a:tr h="690536">
                <a:tc>
                  <a:txBody>
                    <a:bodyPr/>
                    <a:lstStyle/>
                    <a:p>
                      <a:endParaRPr lang="en-US" sz="2800" dirty="0"/>
                    </a:p>
                  </a:txBody>
                  <a:tcPr/>
                </a:tc>
                <a:tc>
                  <a:txBody>
                    <a:bodyPr/>
                    <a:lstStyle/>
                    <a:p>
                      <a:pPr algn="ctr"/>
                      <a:r>
                        <a:rPr lang="en-US" sz="2700" dirty="0"/>
                        <a:t>Earth</a:t>
                      </a:r>
                    </a:p>
                  </a:txBody>
                  <a:tcPr/>
                </a:tc>
                <a:tc>
                  <a:txBody>
                    <a:bodyPr/>
                    <a:lstStyle/>
                    <a:p>
                      <a:pPr algn="ctr"/>
                      <a:r>
                        <a:rPr lang="en-US" sz="2700" dirty="0"/>
                        <a:t>Wind</a:t>
                      </a:r>
                    </a:p>
                  </a:txBody>
                  <a:tcPr/>
                </a:tc>
                <a:tc>
                  <a:txBody>
                    <a:bodyPr/>
                    <a:lstStyle/>
                    <a:p>
                      <a:pPr algn="ctr"/>
                      <a:r>
                        <a:rPr lang="en-US" sz="2700" dirty="0"/>
                        <a:t>And</a:t>
                      </a:r>
                    </a:p>
                  </a:txBody>
                  <a:tcPr/>
                </a:tc>
                <a:tc>
                  <a:txBody>
                    <a:bodyPr/>
                    <a:lstStyle/>
                    <a:p>
                      <a:pPr algn="ctr"/>
                      <a:r>
                        <a:rPr lang="en-US" sz="2700" dirty="0"/>
                        <a:t>Fire</a:t>
                      </a:r>
                    </a:p>
                  </a:txBody>
                  <a:tcPr/>
                </a:tc>
                <a:tc>
                  <a:txBody>
                    <a:bodyPr/>
                    <a:lstStyle/>
                    <a:p>
                      <a:pPr algn="ctr"/>
                      <a:r>
                        <a:rPr lang="en-US" sz="2700" dirty="0"/>
                        <a:t>Michigan</a:t>
                      </a:r>
                    </a:p>
                  </a:txBody>
                  <a:tcPr/>
                </a:tc>
                <a:extLst>
                  <a:ext uri="{0D108BD9-81ED-4DB2-BD59-A6C34878D82A}">
                    <a16:rowId xmlns:a16="http://schemas.microsoft.com/office/drawing/2014/main" val="3135334175"/>
                  </a:ext>
                </a:extLst>
              </a:tr>
              <a:tr h="690536">
                <a:tc>
                  <a:txBody>
                    <a:bodyPr/>
                    <a:lstStyle/>
                    <a:p>
                      <a:r>
                        <a:rPr lang="en-US" sz="2800" dirty="0"/>
                        <a:t>Earth Wind and Fire</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extLst>
                  <a:ext uri="{0D108BD9-81ED-4DB2-BD59-A6C34878D82A}">
                    <a16:rowId xmlns:a16="http://schemas.microsoft.com/office/drawing/2014/main" val="751128731"/>
                  </a:ext>
                </a:extLst>
              </a:tr>
              <a:tr h="690536">
                <a:tc>
                  <a:txBody>
                    <a:bodyPr/>
                    <a:lstStyle/>
                    <a:p>
                      <a:r>
                        <a:rPr lang="en-US" sz="2800" dirty="0"/>
                        <a:t>Fire and Earth Michigan</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76270918"/>
                  </a:ext>
                </a:extLst>
              </a:tr>
            </a:tbl>
          </a:graphicData>
        </a:graphic>
      </p:graphicFrame>
      <p:sp>
        <p:nvSpPr>
          <p:cNvPr id="7" name="Title 1">
            <a:extLst>
              <a:ext uri="{FF2B5EF4-FFF2-40B4-BE49-F238E27FC236}">
                <a16:creationId xmlns:a16="http://schemas.microsoft.com/office/drawing/2014/main" id="{1B7F4025-3668-AC95-75BC-654579D0F951}"/>
              </a:ext>
            </a:extLst>
          </p:cNvPr>
          <p:cNvSpPr>
            <a:spLocks noGrp="1"/>
          </p:cNvSpPr>
          <p:nvPr>
            <p:ph type="title"/>
          </p:nvPr>
        </p:nvSpPr>
        <p:spPr>
          <a:xfrm>
            <a:off x="838200" y="285290"/>
            <a:ext cx="10515600" cy="823070"/>
          </a:xfrm>
        </p:spPr>
        <p:txBody>
          <a:bodyPr/>
          <a:lstStyle/>
          <a:p>
            <a:r>
              <a:rPr lang="en-US" dirty="0"/>
              <a:t>Bag of Words</a:t>
            </a:r>
          </a:p>
        </p:txBody>
      </p:sp>
    </p:spTree>
    <p:extLst>
      <p:ext uri="{BB962C8B-B14F-4D97-AF65-F5344CB8AC3E}">
        <p14:creationId xmlns:p14="http://schemas.microsoft.com/office/powerpoint/2010/main" val="326713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1005CE7-6C68-8518-6FFE-F134167A0436}"/>
              </a:ext>
            </a:extLst>
          </p:cNvPr>
          <p:cNvGraphicFramePr>
            <a:graphicFrameLocks/>
          </p:cNvGraphicFramePr>
          <p:nvPr>
            <p:extLst>
              <p:ext uri="{D42A27DB-BD31-4B8C-83A1-F6EECF244321}">
                <p14:modId xmlns:p14="http://schemas.microsoft.com/office/powerpoint/2010/main" val="841025626"/>
              </p:ext>
            </p:extLst>
          </p:nvPr>
        </p:nvGraphicFramePr>
        <p:xfrm>
          <a:off x="302171" y="1118556"/>
          <a:ext cx="11587658" cy="2071608"/>
        </p:xfrm>
        <a:graphic>
          <a:graphicData uri="http://schemas.openxmlformats.org/drawingml/2006/table">
            <a:tbl>
              <a:tblPr firstRow="1" bandRow="1">
                <a:tableStyleId>{5C22544A-7EE6-4342-B048-85BDC9FD1C3A}</a:tableStyleId>
              </a:tblPr>
              <a:tblGrid>
                <a:gridCol w="3958018">
                  <a:extLst>
                    <a:ext uri="{9D8B030D-6E8A-4147-A177-3AD203B41FA5}">
                      <a16:colId xmlns:a16="http://schemas.microsoft.com/office/drawing/2014/main" val="1749473140"/>
                    </a:ext>
                  </a:extLst>
                </a:gridCol>
                <a:gridCol w="1525928">
                  <a:extLst>
                    <a:ext uri="{9D8B030D-6E8A-4147-A177-3AD203B41FA5}">
                      <a16:colId xmlns:a16="http://schemas.microsoft.com/office/drawing/2014/main" val="2855324873"/>
                    </a:ext>
                  </a:extLst>
                </a:gridCol>
                <a:gridCol w="1525928">
                  <a:extLst>
                    <a:ext uri="{9D8B030D-6E8A-4147-A177-3AD203B41FA5}">
                      <a16:colId xmlns:a16="http://schemas.microsoft.com/office/drawing/2014/main" val="1408249921"/>
                    </a:ext>
                  </a:extLst>
                </a:gridCol>
                <a:gridCol w="1525928">
                  <a:extLst>
                    <a:ext uri="{9D8B030D-6E8A-4147-A177-3AD203B41FA5}">
                      <a16:colId xmlns:a16="http://schemas.microsoft.com/office/drawing/2014/main" val="1364786290"/>
                    </a:ext>
                  </a:extLst>
                </a:gridCol>
                <a:gridCol w="1525928">
                  <a:extLst>
                    <a:ext uri="{9D8B030D-6E8A-4147-A177-3AD203B41FA5}">
                      <a16:colId xmlns:a16="http://schemas.microsoft.com/office/drawing/2014/main" val="988172219"/>
                    </a:ext>
                  </a:extLst>
                </a:gridCol>
                <a:gridCol w="1525928">
                  <a:extLst>
                    <a:ext uri="{9D8B030D-6E8A-4147-A177-3AD203B41FA5}">
                      <a16:colId xmlns:a16="http://schemas.microsoft.com/office/drawing/2014/main" val="329324606"/>
                    </a:ext>
                  </a:extLst>
                </a:gridCol>
              </a:tblGrid>
              <a:tr h="690536">
                <a:tc>
                  <a:txBody>
                    <a:bodyPr/>
                    <a:lstStyle/>
                    <a:p>
                      <a:endParaRPr lang="en-US" sz="2800" dirty="0"/>
                    </a:p>
                  </a:txBody>
                  <a:tcPr/>
                </a:tc>
                <a:tc>
                  <a:txBody>
                    <a:bodyPr/>
                    <a:lstStyle/>
                    <a:p>
                      <a:pPr algn="ctr"/>
                      <a:r>
                        <a:rPr lang="en-US" sz="2700" dirty="0"/>
                        <a:t>Earth</a:t>
                      </a:r>
                    </a:p>
                  </a:txBody>
                  <a:tcPr/>
                </a:tc>
                <a:tc>
                  <a:txBody>
                    <a:bodyPr/>
                    <a:lstStyle/>
                    <a:p>
                      <a:pPr algn="ctr"/>
                      <a:r>
                        <a:rPr lang="en-US" sz="2700" dirty="0"/>
                        <a:t>Wind</a:t>
                      </a:r>
                    </a:p>
                  </a:txBody>
                  <a:tcPr/>
                </a:tc>
                <a:tc>
                  <a:txBody>
                    <a:bodyPr/>
                    <a:lstStyle/>
                    <a:p>
                      <a:pPr algn="ctr"/>
                      <a:r>
                        <a:rPr lang="en-US" sz="2700" dirty="0"/>
                        <a:t>And</a:t>
                      </a:r>
                    </a:p>
                  </a:txBody>
                  <a:tcPr/>
                </a:tc>
                <a:tc>
                  <a:txBody>
                    <a:bodyPr/>
                    <a:lstStyle/>
                    <a:p>
                      <a:pPr algn="ctr"/>
                      <a:r>
                        <a:rPr lang="en-US" sz="2700" dirty="0"/>
                        <a:t>Fire</a:t>
                      </a:r>
                    </a:p>
                  </a:txBody>
                  <a:tcPr/>
                </a:tc>
                <a:tc>
                  <a:txBody>
                    <a:bodyPr/>
                    <a:lstStyle/>
                    <a:p>
                      <a:pPr algn="ctr"/>
                      <a:r>
                        <a:rPr lang="en-US" sz="2700" dirty="0"/>
                        <a:t>Michigan</a:t>
                      </a:r>
                    </a:p>
                  </a:txBody>
                  <a:tcPr/>
                </a:tc>
                <a:extLst>
                  <a:ext uri="{0D108BD9-81ED-4DB2-BD59-A6C34878D82A}">
                    <a16:rowId xmlns:a16="http://schemas.microsoft.com/office/drawing/2014/main" val="3135334175"/>
                  </a:ext>
                </a:extLst>
              </a:tr>
              <a:tr h="690536">
                <a:tc>
                  <a:txBody>
                    <a:bodyPr/>
                    <a:lstStyle/>
                    <a:p>
                      <a:r>
                        <a:rPr lang="en-US" sz="2800" dirty="0"/>
                        <a:t>Earth Wind and Fire</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tc>
                  <a:txBody>
                    <a:bodyPr/>
                    <a:lstStyle/>
                    <a:p>
                      <a:pPr algn="ctr"/>
                      <a:r>
                        <a:rPr lang="en-US" sz="2800" dirty="0"/>
                        <a:t>-</a:t>
                      </a:r>
                    </a:p>
                  </a:txBody>
                  <a:tcPr/>
                </a:tc>
                <a:extLst>
                  <a:ext uri="{0D108BD9-81ED-4DB2-BD59-A6C34878D82A}">
                    <a16:rowId xmlns:a16="http://schemas.microsoft.com/office/drawing/2014/main" val="751128731"/>
                  </a:ext>
                </a:extLst>
              </a:tr>
              <a:tr h="690536">
                <a:tc>
                  <a:txBody>
                    <a:bodyPr/>
                    <a:lstStyle/>
                    <a:p>
                      <a:r>
                        <a:rPr lang="en-US" sz="2800" dirty="0"/>
                        <a:t>Fire and Earth Michigan</a:t>
                      </a:r>
                    </a:p>
                  </a:txBody>
                  <a:tcPr/>
                </a:tc>
                <a:tc>
                  <a:txBody>
                    <a:bodyPr/>
                    <a:lstStyle/>
                    <a:p>
                      <a:pPr algn="ctr"/>
                      <a:r>
                        <a:rPr lang="en-US" sz="2800" dirty="0"/>
                        <a:t>5</a:t>
                      </a:r>
                    </a:p>
                  </a:txBody>
                  <a:tcPr/>
                </a:tc>
                <a:tc>
                  <a:txBody>
                    <a:bodyPr/>
                    <a:lstStyle/>
                    <a:p>
                      <a:pPr algn="ctr"/>
                      <a:r>
                        <a:rPr lang="en-US" sz="2800" dirty="0"/>
                        <a:t>-</a:t>
                      </a:r>
                    </a:p>
                  </a:txBody>
                  <a:tcPr/>
                </a:tc>
                <a:tc>
                  <a:txBody>
                    <a:bodyPr/>
                    <a:lstStyle/>
                    <a:p>
                      <a:pPr algn="ctr"/>
                      <a:r>
                        <a:rPr lang="en-US" sz="2800" dirty="0"/>
                        <a:t>4</a:t>
                      </a:r>
                    </a:p>
                  </a:txBody>
                  <a:tcPr/>
                </a:tc>
                <a:tc>
                  <a:txBody>
                    <a:bodyPr/>
                    <a:lstStyle/>
                    <a:p>
                      <a:pPr algn="ctr"/>
                      <a:r>
                        <a:rPr lang="en-US" sz="2800" dirty="0"/>
                        <a:t>2</a:t>
                      </a:r>
                    </a:p>
                  </a:txBody>
                  <a:tcPr/>
                </a:tc>
                <a:tc>
                  <a:txBody>
                    <a:bodyPr/>
                    <a:lstStyle/>
                    <a:p>
                      <a:pPr algn="ctr"/>
                      <a:r>
                        <a:rPr lang="en-US" sz="2800" dirty="0"/>
                        <a:t>1</a:t>
                      </a:r>
                    </a:p>
                  </a:txBody>
                  <a:tcPr/>
                </a:tc>
                <a:extLst>
                  <a:ext uri="{0D108BD9-81ED-4DB2-BD59-A6C34878D82A}">
                    <a16:rowId xmlns:a16="http://schemas.microsoft.com/office/drawing/2014/main" val="76270918"/>
                  </a:ext>
                </a:extLst>
              </a:tr>
            </a:tbl>
          </a:graphicData>
        </a:graphic>
      </p:graphicFrame>
      <p:sp>
        <p:nvSpPr>
          <p:cNvPr id="8" name="Title 1">
            <a:extLst>
              <a:ext uri="{FF2B5EF4-FFF2-40B4-BE49-F238E27FC236}">
                <a16:creationId xmlns:a16="http://schemas.microsoft.com/office/drawing/2014/main" id="{26A8D5AA-36E9-93D0-030A-B81CFEB5D511}"/>
              </a:ext>
            </a:extLst>
          </p:cNvPr>
          <p:cNvSpPr txBox="1">
            <a:spLocks/>
          </p:cNvSpPr>
          <p:nvPr/>
        </p:nvSpPr>
        <p:spPr>
          <a:xfrm>
            <a:off x="832942" y="287672"/>
            <a:ext cx="10515600" cy="8230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TextVectorization</a:t>
            </a:r>
            <a:endParaRPr lang="en-US" dirty="0"/>
          </a:p>
        </p:txBody>
      </p:sp>
    </p:spTree>
    <p:extLst>
      <p:ext uri="{BB962C8B-B14F-4D97-AF65-F5344CB8AC3E}">
        <p14:creationId xmlns:p14="http://schemas.microsoft.com/office/powerpoint/2010/main" val="210531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6CE-51DA-DD8A-AE81-919D00733910}"/>
              </a:ext>
            </a:extLst>
          </p:cNvPr>
          <p:cNvSpPr>
            <a:spLocks noGrp="1"/>
          </p:cNvSpPr>
          <p:nvPr>
            <p:ph type="title"/>
          </p:nvPr>
        </p:nvSpPr>
        <p:spPr/>
        <p:txBody>
          <a:bodyPr/>
          <a:lstStyle/>
          <a:p>
            <a:r>
              <a:rPr lang="en-US" dirty="0" err="1"/>
              <a:t>Keras</a:t>
            </a:r>
            <a:r>
              <a:rPr lang="en-US" dirty="0"/>
              <a:t> </a:t>
            </a:r>
            <a:r>
              <a:rPr lang="en-US" dirty="0" err="1"/>
              <a:t>TextVectorization</a:t>
            </a:r>
            <a:endParaRPr lang="en-US" dirty="0"/>
          </a:p>
        </p:txBody>
      </p:sp>
      <p:pic>
        <p:nvPicPr>
          <p:cNvPr id="6" name="Picture 5">
            <a:extLst>
              <a:ext uri="{FF2B5EF4-FFF2-40B4-BE49-F238E27FC236}">
                <a16:creationId xmlns:a16="http://schemas.microsoft.com/office/drawing/2014/main" id="{93A2445D-9216-1E28-3363-478CB0B2FEB6}"/>
              </a:ext>
            </a:extLst>
          </p:cNvPr>
          <p:cNvPicPr>
            <a:picLocks noChangeAspect="1"/>
          </p:cNvPicPr>
          <p:nvPr/>
        </p:nvPicPr>
        <p:blipFill>
          <a:blip r:embed="rId3"/>
          <a:stretch>
            <a:fillRect/>
          </a:stretch>
        </p:blipFill>
        <p:spPr>
          <a:xfrm>
            <a:off x="3070621" y="1667430"/>
            <a:ext cx="6050757" cy="4667727"/>
          </a:xfrm>
          <a:prstGeom prst="rect">
            <a:avLst/>
          </a:prstGeom>
        </p:spPr>
      </p:pic>
      <p:sp>
        <p:nvSpPr>
          <p:cNvPr id="7" name="Rectangle 6">
            <a:extLst>
              <a:ext uri="{FF2B5EF4-FFF2-40B4-BE49-F238E27FC236}">
                <a16:creationId xmlns:a16="http://schemas.microsoft.com/office/drawing/2014/main" id="{81118173-58FE-9C56-2C92-FD9317188010}"/>
              </a:ext>
            </a:extLst>
          </p:cNvPr>
          <p:cNvSpPr/>
          <p:nvPr/>
        </p:nvSpPr>
        <p:spPr>
          <a:xfrm>
            <a:off x="3563007" y="2379179"/>
            <a:ext cx="5344510" cy="2866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35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6CE-51DA-DD8A-AE81-919D00733910}"/>
              </a:ext>
            </a:extLst>
          </p:cNvPr>
          <p:cNvSpPr>
            <a:spLocks noGrp="1"/>
          </p:cNvSpPr>
          <p:nvPr>
            <p:ph type="title"/>
          </p:nvPr>
        </p:nvSpPr>
        <p:spPr/>
        <p:txBody>
          <a:bodyPr/>
          <a:lstStyle/>
          <a:p>
            <a:r>
              <a:rPr lang="en-US" dirty="0" err="1"/>
              <a:t>Keras</a:t>
            </a:r>
            <a:r>
              <a:rPr lang="en-US" dirty="0"/>
              <a:t> </a:t>
            </a:r>
            <a:r>
              <a:rPr lang="en-US" dirty="0" err="1"/>
              <a:t>TextVectorization</a:t>
            </a:r>
            <a:endParaRPr lang="en-US" dirty="0"/>
          </a:p>
        </p:txBody>
      </p:sp>
      <p:pic>
        <p:nvPicPr>
          <p:cNvPr id="6" name="Picture 5">
            <a:extLst>
              <a:ext uri="{FF2B5EF4-FFF2-40B4-BE49-F238E27FC236}">
                <a16:creationId xmlns:a16="http://schemas.microsoft.com/office/drawing/2014/main" id="{93A2445D-9216-1E28-3363-478CB0B2FEB6}"/>
              </a:ext>
            </a:extLst>
          </p:cNvPr>
          <p:cNvPicPr>
            <a:picLocks noChangeAspect="1"/>
          </p:cNvPicPr>
          <p:nvPr/>
        </p:nvPicPr>
        <p:blipFill>
          <a:blip r:embed="rId3"/>
          <a:stretch>
            <a:fillRect/>
          </a:stretch>
        </p:blipFill>
        <p:spPr>
          <a:xfrm>
            <a:off x="3070621" y="1667430"/>
            <a:ext cx="6050757" cy="4667727"/>
          </a:xfrm>
          <a:prstGeom prst="rect">
            <a:avLst/>
          </a:prstGeom>
        </p:spPr>
      </p:pic>
      <p:sp>
        <p:nvSpPr>
          <p:cNvPr id="7" name="Rectangle 6">
            <a:extLst>
              <a:ext uri="{FF2B5EF4-FFF2-40B4-BE49-F238E27FC236}">
                <a16:creationId xmlns:a16="http://schemas.microsoft.com/office/drawing/2014/main" id="{81118173-58FE-9C56-2C92-FD9317188010}"/>
              </a:ext>
            </a:extLst>
          </p:cNvPr>
          <p:cNvSpPr/>
          <p:nvPr/>
        </p:nvSpPr>
        <p:spPr>
          <a:xfrm>
            <a:off x="3563007" y="2678727"/>
            <a:ext cx="5344510" cy="2866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89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6CE-51DA-DD8A-AE81-919D00733910}"/>
              </a:ext>
            </a:extLst>
          </p:cNvPr>
          <p:cNvSpPr>
            <a:spLocks noGrp="1"/>
          </p:cNvSpPr>
          <p:nvPr>
            <p:ph type="title"/>
          </p:nvPr>
        </p:nvSpPr>
        <p:spPr/>
        <p:txBody>
          <a:bodyPr/>
          <a:lstStyle/>
          <a:p>
            <a:r>
              <a:rPr lang="en-US" dirty="0" err="1"/>
              <a:t>Keras</a:t>
            </a:r>
            <a:r>
              <a:rPr lang="en-US" dirty="0"/>
              <a:t> </a:t>
            </a:r>
            <a:r>
              <a:rPr lang="en-US" dirty="0" err="1"/>
              <a:t>TextVectorization</a:t>
            </a:r>
            <a:endParaRPr lang="en-US" dirty="0"/>
          </a:p>
        </p:txBody>
      </p:sp>
      <p:pic>
        <p:nvPicPr>
          <p:cNvPr id="6" name="Picture 5">
            <a:extLst>
              <a:ext uri="{FF2B5EF4-FFF2-40B4-BE49-F238E27FC236}">
                <a16:creationId xmlns:a16="http://schemas.microsoft.com/office/drawing/2014/main" id="{93A2445D-9216-1E28-3363-478CB0B2FEB6}"/>
              </a:ext>
            </a:extLst>
          </p:cNvPr>
          <p:cNvPicPr>
            <a:picLocks noChangeAspect="1"/>
          </p:cNvPicPr>
          <p:nvPr/>
        </p:nvPicPr>
        <p:blipFill>
          <a:blip r:embed="rId3"/>
          <a:stretch>
            <a:fillRect/>
          </a:stretch>
        </p:blipFill>
        <p:spPr>
          <a:xfrm>
            <a:off x="3070621" y="1667430"/>
            <a:ext cx="6050757" cy="4667727"/>
          </a:xfrm>
          <a:prstGeom prst="rect">
            <a:avLst/>
          </a:prstGeom>
        </p:spPr>
      </p:pic>
      <p:sp>
        <p:nvSpPr>
          <p:cNvPr id="7" name="Rectangle 6">
            <a:extLst>
              <a:ext uri="{FF2B5EF4-FFF2-40B4-BE49-F238E27FC236}">
                <a16:creationId xmlns:a16="http://schemas.microsoft.com/office/drawing/2014/main" id="{81118173-58FE-9C56-2C92-FD9317188010}"/>
              </a:ext>
            </a:extLst>
          </p:cNvPr>
          <p:cNvSpPr/>
          <p:nvPr/>
        </p:nvSpPr>
        <p:spPr>
          <a:xfrm>
            <a:off x="3563007" y="3545833"/>
            <a:ext cx="5344510" cy="2866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95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6CE-51DA-DD8A-AE81-919D00733910}"/>
              </a:ext>
            </a:extLst>
          </p:cNvPr>
          <p:cNvSpPr>
            <a:spLocks noGrp="1"/>
          </p:cNvSpPr>
          <p:nvPr>
            <p:ph type="title"/>
          </p:nvPr>
        </p:nvSpPr>
        <p:spPr/>
        <p:txBody>
          <a:bodyPr/>
          <a:lstStyle/>
          <a:p>
            <a:r>
              <a:rPr lang="en-US" dirty="0" err="1"/>
              <a:t>Keras</a:t>
            </a:r>
            <a:r>
              <a:rPr lang="en-US" dirty="0"/>
              <a:t> </a:t>
            </a:r>
            <a:r>
              <a:rPr lang="en-US" dirty="0" err="1"/>
              <a:t>TextVectorization</a:t>
            </a:r>
            <a:endParaRPr lang="en-US" dirty="0"/>
          </a:p>
        </p:txBody>
      </p:sp>
      <p:pic>
        <p:nvPicPr>
          <p:cNvPr id="6" name="Picture 5">
            <a:extLst>
              <a:ext uri="{FF2B5EF4-FFF2-40B4-BE49-F238E27FC236}">
                <a16:creationId xmlns:a16="http://schemas.microsoft.com/office/drawing/2014/main" id="{93A2445D-9216-1E28-3363-478CB0B2FEB6}"/>
              </a:ext>
            </a:extLst>
          </p:cNvPr>
          <p:cNvPicPr>
            <a:picLocks noChangeAspect="1"/>
          </p:cNvPicPr>
          <p:nvPr/>
        </p:nvPicPr>
        <p:blipFill>
          <a:blip r:embed="rId3"/>
          <a:stretch>
            <a:fillRect/>
          </a:stretch>
        </p:blipFill>
        <p:spPr>
          <a:xfrm>
            <a:off x="3070621" y="1667430"/>
            <a:ext cx="6050757" cy="4667727"/>
          </a:xfrm>
          <a:prstGeom prst="rect">
            <a:avLst/>
          </a:prstGeom>
        </p:spPr>
      </p:pic>
      <p:sp>
        <p:nvSpPr>
          <p:cNvPr id="7" name="Rectangle 6">
            <a:extLst>
              <a:ext uri="{FF2B5EF4-FFF2-40B4-BE49-F238E27FC236}">
                <a16:creationId xmlns:a16="http://schemas.microsoft.com/office/drawing/2014/main" id="{81118173-58FE-9C56-2C92-FD9317188010}"/>
              </a:ext>
            </a:extLst>
          </p:cNvPr>
          <p:cNvSpPr/>
          <p:nvPr/>
        </p:nvSpPr>
        <p:spPr>
          <a:xfrm>
            <a:off x="3619632" y="3260653"/>
            <a:ext cx="2742578" cy="2866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B78DB8D-B32D-45F2-1F2F-847030358425}"/>
              </a:ext>
            </a:extLst>
          </p:cNvPr>
          <p:cNvSpPr/>
          <p:nvPr/>
        </p:nvSpPr>
        <p:spPr>
          <a:xfrm>
            <a:off x="7431455" y="2903456"/>
            <a:ext cx="1492593"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US" dirty="0"/>
              <a:t>Binary</a:t>
            </a:r>
          </a:p>
          <a:p>
            <a:pPr marL="285750" indent="-285750">
              <a:buFont typeface="Arial" panose="020B0604020202020204" pitchFamily="34" charset="0"/>
              <a:buChar char="•"/>
            </a:pPr>
            <a:r>
              <a:rPr lang="en-US" dirty="0"/>
              <a:t>Int</a:t>
            </a:r>
          </a:p>
          <a:p>
            <a:pPr marL="285750" indent="-285750">
              <a:buFont typeface="Arial" panose="020B0604020202020204" pitchFamily="34" charset="0"/>
              <a:buChar char="•"/>
            </a:pPr>
            <a:r>
              <a:rPr lang="en-US" dirty="0"/>
              <a:t>TF-IDF</a:t>
            </a:r>
          </a:p>
        </p:txBody>
      </p:sp>
      <p:sp>
        <p:nvSpPr>
          <p:cNvPr id="4" name="Arrow: Right 3">
            <a:extLst>
              <a:ext uri="{FF2B5EF4-FFF2-40B4-BE49-F238E27FC236}">
                <a16:creationId xmlns:a16="http://schemas.microsoft.com/office/drawing/2014/main" id="{B24F8529-24FF-9135-F4DB-D316D286B204}"/>
              </a:ext>
            </a:extLst>
          </p:cNvPr>
          <p:cNvSpPr/>
          <p:nvPr/>
        </p:nvSpPr>
        <p:spPr>
          <a:xfrm>
            <a:off x="6577088" y="3118340"/>
            <a:ext cx="668266" cy="4846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062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091F-8948-21AB-31F2-E41A98842AB8}"/>
              </a:ext>
            </a:extLst>
          </p:cNvPr>
          <p:cNvSpPr>
            <a:spLocks noGrp="1"/>
          </p:cNvSpPr>
          <p:nvPr>
            <p:ph type="title"/>
          </p:nvPr>
        </p:nvSpPr>
        <p:spPr/>
        <p:txBody>
          <a:bodyPr/>
          <a:lstStyle/>
          <a:p>
            <a:r>
              <a:rPr lang="en-US" dirty="0"/>
              <a:t>TF-IDF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BAF80-93C6-6C99-7424-15586E6621FA}"/>
                  </a:ext>
                </a:extLst>
              </p:cNvPr>
              <p:cNvSpPr>
                <a:spLocks noGrp="1"/>
              </p:cNvSpPr>
              <p:nvPr>
                <p:ph idx="1"/>
              </p:nvPr>
            </p:nvSpPr>
            <p:spPr>
              <a:xfrm>
                <a:off x="838200" y="1825625"/>
                <a:ext cx="10515600" cy="2763792"/>
              </a:xfrm>
            </p:spPr>
            <p:txBody>
              <a:bodyPr/>
              <a:lstStyle/>
              <a:p>
                <a:r>
                  <a:rPr lang="en-US" dirty="0"/>
                  <a:t>TF = Term Frequency</a:t>
                </a:r>
              </a:p>
              <a:p>
                <a:pPr lvl="1"/>
                <a14:m>
                  <m:oMath xmlns:m="http://schemas.openxmlformats.org/officeDocument/2006/math">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𝑑𝑜𝑐𝑢𝑚𝑒𝑛𝑡</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 </m:t>
                        </m:r>
                      </m:num>
                      <m:den>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𝑑𝑜𝑐𝑢𝑚𝑒𝑛𝑡</m:t>
                        </m:r>
                        <m:r>
                          <a:rPr lang="en-US" b="0" i="1" smtClean="0">
                            <a:latin typeface="Cambria Math" panose="02040503050406030204" pitchFamily="18" charset="0"/>
                          </a:rPr>
                          <m:t> </m:t>
                        </m:r>
                        <m:r>
                          <a:rPr lang="en-US" b="0" i="1" smtClean="0">
                            <a:latin typeface="Cambria Math" panose="02040503050406030204" pitchFamily="18" charset="0"/>
                          </a:rPr>
                          <m:t>𝑑</m:t>
                        </m:r>
                      </m:den>
                    </m:f>
                  </m:oMath>
                </a14:m>
                <a:endParaRPr lang="en-US" dirty="0"/>
              </a:p>
              <a:p>
                <a:r>
                  <a:rPr lang="en-US" dirty="0">
                    <a:solidFill>
                      <a:schemeClr val="bg1">
                        <a:lumMod val="75000"/>
                        <a:lumOff val="25000"/>
                      </a:schemeClr>
                    </a:solidFill>
                  </a:rPr>
                  <a:t>IDF = Inverse Document Frequency</a:t>
                </a:r>
              </a:p>
              <a:p>
                <a:pPr lvl="1"/>
                <a14:m>
                  <m:oMath xmlns:m="http://schemas.openxmlformats.org/officeDocument/2006/math">
                    <m:r>
                      <a:rPr lang="en-US" b="0" i="1" smtClean="0">
                        <a:solidFill>
                          <a:schemeClr val="bg1">
                            <a:lumMod val="75000"/>
                            <a:lumOff val="25000"/>
                          </a:schemeClr>
                        </a:solidFill>
                        <a:latin typeface="Cambria Math" panose="02040503050406030204" pitchFamily="18" charset="0"/>
                      </a:rPr>
                      <m:t>𝑖𝑑𝑓</m:t>
                    </m:r>
                    <m:d>
                      <m:dPr>
                        <m:ctrlPr>
                          <a:rPr lang="en-US" b="0" i="1" smtClean="0">
                            <a:solidFill>
                              <a:schemeClr val="bg1">
                                <a:lumMod val="75000"/>
                                <a:lumOff val="25000"/>
                              </a:schemeClr>
                            </a:solidFill>
                            <a:latin typeface="Cambria Math" panose="02040503050406030204" pitchFamily="18" charset="0"/>
                          </a:rPr>
                        </m:ctrlPr>
                      </m:dPr>
                      <m:e>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𝐷</m:t>
                        </m:r>
                      </m:e>
                    </m:d>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𝑙𝑜𝑔</m:t>
                    </m:r>
                    <m:f>
                      <m:fPr>
                        <m:ctrlPr>
                          <a:rPr lang="en-US" b="0" i="1" smtClean="0">
                            <a:solidFill>
                              <a:schemeClr val="bg1">
                                <a:lumMod val="75000"/>
                                <a:lumOff val="25000"/>
                              </a:schemeClr>
                            </a:solidFill>
                            <a:latin typeface="Cambria Math" panose="02040503050406030204" pitchFamily="18" charset="0"/>
                          </a:rPr>
                        </m:ctrlPr>
                      </m:fPr>
                      <m:num>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𝑑𝑜𝑐𝑢𝑚𝑒𝑛𝑡𝑠</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𝑖𝑛</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𝑐𝑜𝑟𝑝𝑢𝑠</m:t>
                        </m:r>
                        <m:r>
                          <a:rPr lang="en-US" b="0" i="1" smtClean="0">
                            <a:solidFill>
                              <a:schemeClr val="bg1">
                                <a:lumMod val="75000"/>
                                <a:lumOff val="25000"/>
                              </a:schemeClr>
                            </a:solidFill>
                            <a:latin typeface="Cambria Math" panose="02040503050406030204" pitchFamily="18" charset="0"/>
                          </a:rPr>
                          <m:t> </m:t>
                        </m:r>
                      </m:num>
                      <m:den>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𝑑𝑜𝑐𝑢𝑚𝑒𝑛𝑡𝑠</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𝑤h𝑒𝑟𝑒</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𝑡𝑒𝑟𝑚</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𝑎𝑝𝑝𝑒𝑎𝑟𝑠</m:t>
                        </m:r>
                      </m:den>
                    </m:f>
                  </m:oMath>
                </a14:m>
                <a:endParaRPr lang="en-US" dirty="0">
                  <a:solidFill>
                    <a:schemeClr val="bg1">
                      <a:lumMod val="75000"/>
                      <a:lumOff val="25000"/>
                    </a:schemeClr>
                  </a:solidFill>
                </a:endParaRPr>
              </a:p>
              <a:p>
                <a14:m>
                  <m:oMath xmlns:m="http://schemas.openxmlformats.org/officeDocument/2006/math">
                    <m:r>
                      <a:rPr lang="en-US" b="0" i="1" smtClean="0">
                        <a:solidFill>
                          <a:schemeClr val="bg1">
                            <a:lumMod val="75000"/>
                            <a:lumOff val="25000"/>
                          </a:schemeClr>
                        </a:solidFill>
                        <a:latin typeface="Cambria Math" panose="02040503050406030204" pitchFamily="18" charset="0"/>
                      </a:rPr>
                      <m:t>𝑡𝑓𝑖𝑑𝑓</m:t>
                    </m:r>
                    <m:d>
                      <m:dPr>
                        <m:ctrlPr>
                          <a:rPr lang="en-US" b="0" i="1" smtClean="0">
                            <a:solidFill>
                              <a:schemeClr val="bg1">
                                <a:lumMod val="75000"/>
                                <a:lumOff val="25000"/>
                              </a:schemeClr>
                            </a:solidFill>
                            <a:latin typeface="Cambria Math" panose="02040503050406030204" pitchFamily="18" charset="0"/>
                          </a:rPr>
                        </m:ctrlPr>
                      </m:dPr>
                      <m:e>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𝑑</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𝐷</m:t>
                        </m:r>
                      </m:e>
                    </m:d>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𝑡𝑓</m:t>
                    </m:r>
                    <m:d>
                      <m:dPr>
                        <m:ctrlPr>
                          <a:rPr lang="en-US" b="0" i="1" smtClean="0">
                            <a:solidFill>
                              <a:schemeClr val="bg1">
                                <a:lumMod val="75000"/>
                                <a:lumOff val="25000"/>
                              </a:schemeClr>
                            </a:solidFill>
                            <a:latin typeface="Cambria Math" panose="02040503050406030204" pitchFamily="18" charset="0"/>
                          </a:rPr>
                        </m:ctrlPr>
                      </m:dPr>
                      <m:e>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𝑑</m:t>
                        </m:r>
                      </m:e>
                    </m:d>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𝑖𝑑𝑓</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𝐷</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oMath>
                </a14:m>
                <a:endParaRPr lang="en-US" dirty="0">
                  <a:solidFill>
                    <a:schemeClr val="bg1">
                      <a:lumMod val="75000"/>
                      <a:lumOff val="25000"/>
                    </a:schemeClr>
                  </a:solidFill>
                </a:endParaRPr>
              </a:p>
            </p:txBody>
          </p:sp>
        </mc:Choice>
        <mc:Fallback xmlns="">
          <p:sp>
            <p:nvSpPr>
              <p:cNvPr id="3" name="Content Placeholder 2">
                <a:extLst>
                  <a:ext uri="{FF2B5EF4-FFF2-40B4-BE49-F238E27FC236}">
                    <a16:creationId xmlns:a16="http://schemas.microsoft.com/office/drawing/2014/main" id="{0EFBAF80-93C6-6C99-7424-15586E6621FA}"/>
                  </a:ext>
                </a:extLst>
              </p:cNvPr>
              <p:cNvSpPr>
                <a:spLocks noGrp="1" noRot="1" noChangeAspect="1" noMove="1" noResize="1" noEditPoints="1" noAdjustHandles="1" noChangeArrowheads="1" noChangeShapeType="1" noTextEdit="1"/>
              </p:cNvSpPr>
              <p:nvPr>
                <p:ph idx="1"/>
              </p:nvPr>
            </p:nvSpPr>
            <p:spPr>
              <a:xfrm>
                <a:off x="838200" y="1825625"/>
                <a:ext cx="10515600" cy="2763792"/>
              </a:xfrm>
              <a:blipFill>
                <a:blip r:embed="rId3"/>
                <a:stretch>
                  <a:fillRect l="-1043" t="-352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FB33E2-218B-ABAB-49EE-B5026AE7D78D}"/>
              </a:ext>
            </a:extLst>
          </p:cNvPr>
          <p:cNvPicPr>
            <a:picLocks noChangeAspect="1"/>
          </p:cNvPicPr>
          <p:nvPr/>
        </p:nvPicPr>
        <p:blipFill>
          <a:blip r:embed="rId4"/>
          <a:stretch>
            <a:fillRect/>
          </a:stretch>
        </p:blipFill>
        <p:spPr>
          <a:xfrm>
            <a:off x="6950241" y="1288864"/>
            <a:ext cx="4692318" cy="20382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4C1ECF-1E1F-5A01-DBED-3EF002039980}"/>
                  </a:ext>
                </a:extLst>
              </p:cNvPr>
              <p:cNvSpPr txBox="1"/>
              <p:nvPr/>
            </p:nvSpPr>
            <p:spPr>
              <a:xfrm>
                <a:off x="7802880" y="4440434"/>
                <a:ext cx="4216400" cy="1451872"/>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𝑐𝑦𝑏𝑒𝑟</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200</m:t>
                        </m:r>
                      </m:den>
                    </m:f>
                    <m:r>
                      <a:rPr lang="en-US" b="0" i="1" smtClean="0">
                        <a:latin typeface="Cambria Math" panose="02040503050406030204" pitchFamily="18" charset="0"/>
                      </a:rPr>
                      <m:t>= </m:t>
                    </m:r>
                  </m:oMath>
                </a14:m>
                <a:r>
                  <a:rPr lang="en-US" dirty="0"/>
                  <a:t>0.025</a:t>
                </a:r>
              </a:p>
              <a:p>
                <a:pPr marL="285750" indent="-285750">
                  <a:buFont typeface="Arial" panose="020B0604020202020204" pitchFamily="34" charset="0"/>
                  <a:buChar char="•"/>
                </a:pPr>
                <a14:m>
                  <m:oMath xmlns:m="http://schemas.openxmlformats.org/officeDocument/2006/math">
                    <m:r>
                      <a:rPr lang="en-US" b="0" i="1" smtClean="0">
                        <a:solidFill>
                          <a:schemeClr val="bg1">
                            <a:lumMod val="65000"/>
                            <a:lumOff val="35000"/>
                          </a:schemeClr>
                        </a:solidFill>
                        <a:latin typeface="Cambria Math" panose="02040503050406030204" pitchFamily="18" charset="0"/>
                      </a:rPr>
                      <m:t>𝑖𝑑𝑓</m:t>
                    </m:r>
                    <m:d>
                      <m:dPr>
                        <m:ctrlPr>
                          <a:rPr lang="en-US" b="0" i="1" smtClean="0">
                            <a:solidFill>
                              <a:schemeClr val="bg1">
                                <a:lumMod val="65000"/>
                                <a:lumOff val="35000"/>
                              </a:schemeClr>
                            </a:solidFill>
                            <a:latin typeface="Cambria Math" panose="02040503050406030204" pitchFamily="18" charset="0"/>
                          </a:rPr>
                        </m:ctrlPr>
                      </m:dPr>
                      <m:e>
                        <m:r>
                          <a:rPr lang="en-US" b="0" i="1" smtClean="0">
                            <a:solidFill>
                              <a:schemeClr val="bg1">
                                <a:lumMod val="65000"/>
                                <a:lumOff val="35000"/>
                              </a:schemeClr>
                            </a:solidFill>
                            <a:latin typeface="Cambria Math" panose="02040503050406030204" pitchFamily="18" charset="0"/>
                          </a:rPr>
                          <m:t>𝑐𝑦𝑏𝑒𝑟</m:t>
                        </m:r>
                        <m:r>
                          <a:rPr lang="en-US" b="0" i="1" smtClean="0">
                            <a:solidFill>
                              <a:schemeClr val="bg1">
                                <a:lumMod val="65000"/>
                                <a:lumOff val="35000"/>
                              </a:schemeClr>
                            </a:solidFill>
                            <a:latin typeface="Cambria Math" panose="02040503050406030204" pitchFamily="18" charset="0"/>
                          </a:rPr>
                          <m:t>,</m:t>
                        </m:r>
                        <m:r>
                          <a:rPr lang="en-US" b="0" i="1" smtClean="0">
                            <a:solidFill>
                              <a:schemeClr val="bg1">
                                <a:lumMod val="65000"/>
                                <a:lumOff val="35000"/>
                              </a:schemeClr>
                            </a:solidFill>
                            <a:latin typeface="Cambria Math" panose="02040503050406030204" pitchFamily="18" charset="0"/>
                          </a:rPr>
                          <m:t>𝐷</m:t>
                        </m:r>
                      </m:e>
                    </m:d>
                    <m:r>
                      <a:rPr lang="en-US" b="0" i="1" smtClean="0">
                        <a:solidFill>
                          <a:schemeClr val="bg1">
                            <a:lumMod val="65000"/>
                            <a:lumOff val="35000"/>
                          </a:schemeClr>
                        </a:solidFill>
                        <a:latin typeface="Cambria Math" panose="02040503050406030204" pitchFamily="18" charset="0"/>
                      </a:rPr>
                      <m:t>=</m:t>
                    </m:r>
                    <m:func>
                      <m:funcPr>
                        <m:ctrlPr>
                          <a:rPr lang="en-US" b="0" i="1" smtClean="0">
                            <a:solidFill>
                              <a:schemeClr val="bg1">
                                <a:lumMod val="65000"/>
                                <a:lumOff val="35000"/>
                              </a:schemeClr>
                            </a:solidFill>
                            <a:latin typeface="Cambria Math" panose="02040503050406030204" pitchFamily="18" charset="0"/>
                          </a:rPr>
                        </m:ctrlPr>
                      </m:funcPr>
                      <m:fName>
                        <m:r>
                          <m:rPr>
                            <m:sty m:val="p"/>
                          </m:rPr>
                          <a:rPr lang="en-US" b="0" i="0" smtClean="0">
                            <a:solidFill>
                              <a:schemeClr val="bg1">
                                <a:lumMod val="65000"/>
                                <a:lumOff val="35000"/>
                              </a:schemeClr>
                            </a:solidFill>
                            <a:latin typeface="Cambria Math" panose="02040503050406030204" pitchFamily="18" charset="0"/>
                          </a:rPr>
                          <m:t>log</m:t>
                        </m:r>
                      </m:fName>
                      <m:e>
                        <m:d>
                          <m:dPr>
                            <m:ctrlPr>
                              <a:rPr lang="en-US" b="0" i="1" smtClean="0">
                                <a:solidFill>
                                  <a:schemeClr val="bg1">
                                    <a:lumMod val="65000"/>
                                    <a:lumOff val="35000"/>
                                  </a:schemeClr>
                                </a:solidFill>
                                <a:latin typeface="Cambria Math" panose="02040503050406030204" pitchFamily="18" charset="0"/>
                              </a:rPr>
                            </m:ctrlPr>
                          </m:dPr>
                          <m:e>
                            <m:f>
                              <m:fPr>
                                <m:ctrlPr>
                                  <a:rPr lang="en-US" b="0" i="1" smtClean="0">
                                    <a:solidFill>
                                      <a:schemeClr val="bg1">
                                        <a:lumMod val="65000"/>
                                        <a:lumOff val="35000"/>
                                      </a:schemeClr>
                                    </a:solidFill>
                                    <a:latin typeface="Cambria Math" panose="02040503050406030204" pitchFamily="18" charset="0"/>
                                  </a:rPr>
                                </m:ctrlPr>
                              </m:fPr>
                              <m:num>
                                <m:r>
                                  <a:rPr lang="en-US" b="0" i="1" smtClean="0">
                                    <a:solidFill>
                                      <a:schemeClr val="bg1">
                                        <a:lumMod val="65000"/>
                                        <a:lumOff val="35000"/>
                                      </a:schemeClr>
                                    </a:solidFill>
                                    <a:latin typeface="Cambria Math" panose="02040503050406030204" pitchFamily="18" charset="0"/>
                                  </a:rPr>
                                  <m:t>20</m:t>
                                </m:r>
                              </m:num>
                              <m:den>
                                <m:r>
                                  <a:rPr lang="en-US" b="0" i="1" smtClean="0">
                                    <a:solidFill>
                                      <a:schemeClr val="bg1">
                                        <a:lumMod val="65000"/>
                                        <a:lumOff val="35000"/>
                                      </a:schemeClr>
                                    </a:solidFill>
                                    <a:latin typeface="Cambria Math" panose="02040503050406030204" pitchFamily="18" charset="0"/>
                                  </a:rPr>
                                  <m:t>3</m:t>
                                </m:r>
                              </m:den>
                            </m:f>
                          </m:e>
                        </m:d>
                      </m:e>
                    </m:func>
                    <m:r>
                      <a:rPr lang="en-US" b="0" i="1" smtClean="0">
                        <a:solidFill>
                          <a:schemeClr val="bg1">
                            <a:lumMod val="65000"/>
                            <a:lumOff val="35000"/>
                          </a:schemeClr>
                        </a:solidFill>
                        <a:latin typeface="Cambria Math" panose="02040503050406030204" pitchFamily="18" charset="0"/>
                      </a:rPr>
                      <m:t>=0.824</m:t>
                    </m:r>
                  </m:oMath>
                </a14:m>
                <a:endParaRPr lang="en-US" b="0" dirty="0">
                  <a:solidFill>
                    <a:schemeClr val="bg1">
                      <a:lumMod val="65000"/>
                      <a:lumOff val="35000"/>
                    </a:schemeClr>
                  </a:solidFill>
                </a:endParaRPr>
              </a:p>
              <a:p>
                <a:pPr marL="285750" indent="-285750">
                  <a:buFont typeface="Arial" panose="020B0604020202020204" pitchFamily="34" charset="0"/>
                  <a:buChar char="•"/>
                </a:pPr>
                <a14:m>
                  <m:oMath xmlns:m="http://schemas.openxmlformats.org/officeDocument/2006/math">
                    <m:r>
                      <a:rPr lang="en-US" b="0" i="1" smtClean="0">
                        <a:solidFill>
                          <a:schemeClr val="bg1">
                            <a:lumMod val="65000"/>
                            <a:lumOff val="35000"/>
                          </a:schemeClr>
                        </a:solidFill>
                        <a:latin typeface="Cambria Math" panose="02040503050406030204" pitchFamily="18" charset="0"/>
                      </a:rPr>
                      <m:t>𝑡𝑓𝑖𝑑𝑓</m:t>
                    </m:r>
                    <m:d>
                      <m:dPr>
                        <m:ctrlPr>
                          <a:rPr lang="en-US" b="0" i="1" smtClean="0">
                            <a:solidFill>
                              <a:schemeClr val="bg1">
                                <a:lumMod val="65000"/>
                                <a:lumOff val="35000"/>
                              </a:schemeClr>
                            </a:solidFill>
                            <a:latin typeface="Cambria Math" panose="02040503050406030204" pitchFamily="18" charset="0"/>
                          </a:rPr>
                        </m:ctrlPr>
                      </m:dPr>
                      <m:e>
                        <m:r>
                          <a:rPr lang="en-US" b="0" i="1" smtClean="0">
                            <a:solidFill>
                              <a:schemeClr val="bg1">
                                <a:lumMod val="65000"/>
                                <a:lumOff val="35000"/>
                              </a:schemeClr>
                            </a:solidFill>
                            <a:latin typeface="Cambria Math" panose="02040503050406030204" pitchFamily="18" charset="0"/>
                          </a:rPr>
                          <m:t>𝑐𝑦𝑏𝑒𝑟</m:t>
                        </m:r>
                        <m:r>
                          <a:rPr lang="en-US" b="0" i="1" smtClean="0">
                            <a:solidFill>
                              <a:schemeClr val="bg1">
                                <a:lumMod val="65000"/>
                                <a:lumOff val="35000"/>
                              </a:schemeClr>
                            </a:solidFill>
                            <a:latin typeface="Cambria Math" panose="02040503050406030204" pitchFamily="18" charset="0"/>
                          </a:rPr>
                          <m:t>,</m:t>
                        </m:r>
                        <m:r>
                          <a:rPr lang="en-US" b="0" i="1" smtClean="0">
                            <a:solidFill>
                              <a:schemeClr val="bg1">
                                <a:lumMod val="65000"/>
                                <a:lumOff val="35000"/>
                              </a:schemeClr>
                            </a:solidFill>
                            <a:latin typeface="Cambria Math" panose="02040503050406030204" pitchFamily="18" charset="0"/>
                          </a:rPr>
                          <m:t>𝑑</m:t>
                        </m:r>
                        <m:r>
                          <a:rPr lang="en-US" b="0" i="1" smtClean="0">
                            <a:solidFill>
                              <a:schemeClr val="bg1">
                                <a:lumMod val="65000"/>
                                <a:lumOff val="35000"/>
                              </a:schemeClr>
                            </a:solidFill>
                            <a:latin typeface="Cambria Math" panose="02040503050406030204" pitchFamily="18" charset="0"/>
                          </a:rPr>
                          <m:t>,</m:t>
                        </m:r>
                        <m:r>
                          <a:rPr lang="en-US" b="0" i="1" smtClean="0">
                            <a:solidFill>
                              <a:schemeClr val="bg1">
                                <a:lumMod val="65000"/>
                                <a:lumOff val="35000"/>
                              </a:schemeClr>
                            </a:solidFill>
                            <a:latin typeface="Cambria Math" panose="02040503050406030204" pitchFamily="18" charset="0"/>
                          </a:rPr>
                          <m:t>𝐷</m:t>
                        </m:r>
                      </m:e>
                    </m:d>
                    <m:r>
                      <a:rPr lang="en-US" b="0" i="1" smtClean="0">
                        <a:solidFill>
                          <a:schemeClr val="bg1">
                            <a:lumMod val="65000"/>
                            <a:lumOff val="35000"/>
                          </a:schemeClr>
                        </a:solidFill>
                        <a:latin typeface="Cambria Math" panose="02040503050406030204" pitchFamily="18" charset="0"/>
                      </a:rPr>
                      <m:t>=0.025</m:t>
                    </m:r>
                    <m:r>
                      <a:rPr lang="en-US" b="0" i="1" smtClean="0">
                        <a:solidFill>
                          <a:schemeClr val="bg1">
                            <a:lumMod val="65000"/>
                            <a:lumOff val="35000"/>
                          </a:schemeClr>
                        </a:solidFill>
                        <a:latin typeface="Cambria Math" panose="02040503050406030204" pitchFamily="18" charset="0"/>
                        <a:ea typeface="Cambria Math" panose="02040503050406030204" pitchFamily="18" charset="0"/>
                      </a:rPr>
                      <m:t>×0.824=0.0206</m:t>
                    </m:r>
                  </m:oMath>
                </a14:m>
                <a:endParaRPr lang="en-US" dirty="0">
                  <a:solidFill>
                    <a:schemeClr val="bg1">
                      <a:lumMod val="65000"/>
                      <a:lumOff val="35000"/>
                    </a:schemeClr>
                  </a:solidFill>
                </a:endParaRPr>
              </a:p>
            </p:txBody>
          </p:sp>
        </mc:Choice>
        <mc:Fallback xmlns="">
          <p:sp>
            <p:nvSpPr>
              <p:cNvPr id="6" name="TextBox 5">
                <a:extLst>
                  <a:ext uri="{FF2B5EF4-FFF2-40B4-BE49-F238E27FC236}">
                    <a16:creationId xmlns:a16="http://schemas.microsoft.com/office/drawing/2014/main" id="{C84C1ECF-1E1F-5A01-DBED-3EF002039980}"/>
                  </a:ext>
                </a:extLst>
              </p:cNvPr>
              <p:cNvSpPr txBox="1">
                <a:spLocks noRot="1" noChangeAspect="1" noMove="1" noResize="1" noEditPoints="1" noAdjustHandles="1" noChangeArrowheads="1" noChangeShapeType="1" noTextEdit="1"/>
              </p:cNvSpPr>
              <p:nvPr/>
            </p:nvSpPr>
            <p:spPr>
              <a:xfrm>
                <a:off x="7802880" y="4440434"/>
                <a:ext cx="4216400" cy="1451872"/>
              </a:xfrm>
              <a:prstGeom prst="rect">
                <a:avLst/>
              </a:prstGeom>
              <a:blipFill>
                <a:blip r:embed="rId5"/>
                <a:stretch>
                  <a:fillRect l="-720"/>
                </a:stretch>
              </a:blipFill>
              <a:ln>
                <a:solidFill>
                  <a:schemeClr val="accent4"/>
                </a:solidFill>
              </a:ln>
            </p:spPr>
            <p:txBody>
              <a:bodyPr/>
              <a:lstStyle/>
              <a:p>
                <a:r>
                  <a:rPr lang="en-US">
                    <a:noFill/>
                  </a:rPr>
                  <a:t> </a:t>
                </a:r>
              </a:p>
            </p:txBody>
          </p:sp>
        </mc:Fallback>
      </mc:AlternateContent>
      <p:sp>
        <p:nvSpPr>
          <p:cNvPr id="7" name="Arrow: Down 6">
            <a:extLst>
              <a:ext uri="{FF2B5EF4-FFF2-40B4-BE49-F238E27FC236}">
                <a16:creationId xmlns:a16="http://schemas.microsoft.com/office/drawing/2014/main" id="{04F38B3A-BE4C-A82A-28D6-D115F5508481}"/>
              </a:ext>
            </a:extLst>
          </p:cNvPr>
          <p:cNvSpPr/>
          <p:nvPr/>
        </p:nvSpPr>
        <p:spPr>
          <a:xfrm>
            <a:off x="9885680" y="346202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2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091F-8948-21AB-31F2-E41A98842AB8}"/>
              </a:ext>
            </a:extLst>
          </p:cNvPr>
          <p:cNvSpPr>
            <a:spLocks noGrp="1"/>
          </p:cNvSpPr>
          <p:nvPr>
            <p:ph type="title"/>
          </p:nvPr>
        </p:nvSpPr>
        <p:spPr/>
        <p:txBody>
          <a:bodyPr/>
          <a:lstStyle/>
          <a:p>
            <a:r>
              <a:rPr lang="en-US" dirty="0"/>
              <a:t>TF-IDF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BAF80-93C6-6C99-7424-15586E6621FA}"/>
                  </a:ext>
                </a:extLst>
              </p:cNvPr>
              <p:cNvSpPr>
                <a:spLocks noGrp="1"/>
              </p:cNvSpPr>
              <p:nvPr>
                <p:ph idx="1"/>
              </p:nvPr>
            </p:nvSpPr>
            <p:spPr>
              <a:xfrm>
                <a:off x="838200" y="1825625"/>
                <a:ext cx="10515600" cy="2763792"/>
              </a:xfrm>
            </p:spPr>
            <p:txBody>
              <a:bodyPr/>
              <a:lstStyle/>
              <a:p>
                <a:r>
                  <a:rPr lang="en-US" dirty="0">
                    <a:solidFill>
                      <a:schemeClr val="bg1">
                        <a:lumMod val="75000"/>
                        <a:lumOff val="25000"/>
                      </a:schemeClr>
                    </a:solidFill>
                  </a:rPr>
                  <a:t>TF = Term Frequency</a:t>
                </a:r>
              </a:p>
              <a:p>
                <a:pPr lvl="1"/>
                <a14:m>
                  <m:oMath xmlns:m="http://schemas.openxmlformats.org/officeDocument/2006/math">
                    <m:r>
                      <a:rPr lang="en-US" b="0" i="1" smtClean="0">
                        <a:solidFill>
                          <a:schemeClr val="bg1">
                            <a:lumMod val="75000"/>
                            <a:lumOff val="25000"/>
                          </a:schemeClr>
                        </a:solidFill>
                        <a:latin typeface="Cambria Math" panose="02040503050406030204" pitchFamily="18" charset="0"/>
                      </a:rPr>
                      <m:t>𝑡𝑓</m:t>
                    </m:r>
                    <m:d>
                      <m:dPr>
                        <m:ctrlPr>
                          <a:rPr lang="en-US" b="0" i="1" smtClean="0">
                            <a:solidFill>
                              <a:schemeClr val="bg1">
                                <a:lumMod val="75000"/>
                                <a:lumOff val="25000"/>
                              </a:schemeClr>
                            </a:solidFill>
                            <a:latin typeface="Cambria Math" panose="02040503050406030204" pitchFamily="18" charset="0"/>
                          </a:rPr>
                        </m:ctrlPr>
                      </m:dPr>
                      <m:e>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𝑑</m:t>
                        </m:r>
                      </m:e>
                    </m:d>
                    <m:r>
                      <a:rPr lang="en-US" b="0" i="1" smtClean="0">
                        <a:solidFill>
                          <a:schemeClr val="bg1">
                            <a:lumMod val="75000"/>
                            <a:lumOff val="25000"/>
                          </a:schemeClr>
                        </a:solidFill>
                        <a:latin typeface="Cambria Math" panose="02040503050406030204" pitchFamily="18" charset="0"/>
                      </a:rPr>
                      <m:t>= </m:t>
                    </m:r>
                    <m:f>
                      <m:fPr>
                        <m:ctrlPr>
                          <a:rPr lang="en-US" b="0" i="1" smtClean="0">
                            <a:solidFill>
                              <a:schemeClr val="bg1">
                                <a:lumMod val="75000"/>
                                <a:lumOff val="25000"/>
                              </a:schemeClr>
                            </a:solidFill>
                            <a:latin typeface="Cambria Math" panose="02040503050406030204" pitchFamily="18" charset="0"/>
                          </a:rPr>
                        </m:ctrlPr>
                      </m:fPr>
                      <m:num>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𝑜𝑓</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𝑖𝑛</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𝑑𝑜𝑐𝑢𝑚𝑒𝑛𝑡</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𝑑</m:t>
                        </m:r>
                        <m:r>
                          <a:rPr lang="en-US" b="0" i="1" smtClean="0">
                            <a:solidFill>
                              <a:schemeClr val="bg1">
                                <a:lumMod val="75000"/>
                                <a:lumOff val="25000"/>
                              </a:schemeClr>
                            </a:solidFill>
                            <a:latin typeface="Cambria Math" panose="02040503050406030204" pitchFamily="18" charset="0"/>
                          </a:rPr>
                          <m:t> </m:t>
                        </m:r>
                      </m:num>
                      <m:den>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𝑜𝑓</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𝑤𝑜𝑟𝑑𝑠</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𝑖𝑛</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𝑑𝑜𝑐𝑢𝑚𝑒𝑛𝑡</m:t>
                        </m:r>
                        <m:r>
                          <a:rPr lang="en-US" b="0" i="1" smtClean="0">
                            <a:solidFill>
                              <a:schemeClr val="bg1">
                                <a:lumMod val="75000"/>
                                <a:lumOff val="25000"/>
                              </a:schemeClr>
                            </a:solidFill>
                            <a:latin typeface="Cambria Math" panose="02040503050406030204" pitchFamily="18" charset="0"/>
                          </a:rPr>
                          <m:t> </m:t>
                        </m:r>
                        <m:r>
                          <a:rPr lang="en-US" b="0" i="1" smtClean="0">
                            <a:solidFill>
                              <a:schemeClr val="bg1">
                                <a:lumMod val="75000"/>
                                <a:lumOff val="25000"/>
                              </a:schemeClr>
                            </a:solidFill>
                            <a:latin typeface="Cambria Math" panose="02040503050406030204" pitchFamily="18" charset="0"/>
                          </a:rPr>
                          <m:t>𝑑</m:t>
                        </m:r>
                      </m:den>
                    </m:f>
                  </m:oMath>
                </a14:m>
                <a:endParaRPr lang="en-US" dirty="0">
                  <a:solidFill>
                    <a:schemeClr val="bg1">
                      <a:lumMod val="75000"/>
                      <a:lumOff val="25000"/>
                    </a:schemeClr>
                  </a:solidFill>
                </a:endParaRPr>
              </a:p>
              <a:p>
                <a:r>
                  <a:rPr lang="en-US" dirty="0"/>
                  <a:t>IDF = Inverse Document Frequency</a:t>
                </a:r>
              </a:p>
              <a:p>
                <a:pPr lvl="1"/>
                <a14:m>
                  <m:oMath xmlns:m="http://schemas.openxmlformats.org/officeDocument/2006/math">
                    <m:r>
                      <a:rPr lang="en-US" b="0" i="1" smtClean="0">
                        <a:latin typeface="Cambria Math" panose="02040503050406030204" pitchFamily="18" charset="0"/>
                      </a:rPr>
                      <m:t>𝑖𝑑𝑓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𝑑𝑜𝑐𝑢𝑚𝑒𝑛𝑡𝑠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𝑐𝑜𝑟𝑝𝑢𝑠</m:t>
                        </m:r>
                        <m:r>
                          <a:rPr lang="en-US" b="0" i="1" smtClean="0">
                            <a:latin typeface="Cambria Math" panose="02040503050406030204" pitchFamily="18" charset="0"/>
                          </a:rPr>
                          <m:t> </m:t>
                        </m:r>
                      </m:num>
                      <m:den>
                        <m:r>
                          <a:rPr lang="en-US" b="0" i="1" smtClean="0">
                            <a:latin typeface="Cambria Math" panose="02040503050406030204" pitchFamily="18" charset="0"/>
                          </a:rPr>
                          <m:t># </m:t>
                        </m:r>
                        <m:r>
                          <a:rPr lang="en-US" b="0" i="1" smtClean="0">
                            <a:latin typeface="Cambria Math" panose="02040503050406030204" pitchFamily="18" charset="0"/>
                          </a:rPr>
                          <m:t>𝑑𝑜𝑐𝑢𝑚𝑒𝑛𝑡𝑠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𝑡𝑒𝑟𝑚</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𝑎𝑝𝑝𝑒𝑎𝑟𝑠</m:t>
                        </m:r>
                      </m:den>
                    </m:f>
                  </m:oMath>
                </a14:m>
                <a:endParaRPr lang="en-US" dirty="0"/>
              </a:p>
              <a:p>
                <a14:m>
                  <m:oMath xmlns:m="http://schemas.openxmlformats.org/officeDocument/2006/math">
                    <m:r>
                      <a:rPr lang="en-US" b="0" i="1" smtClean="0">
                        <a:solidFill>
                          <a:schemeClr val="bg1">
                            <a:lumMod val="75000"/>
                            <a:lumOff val="25000"/>
                          </a:schemeClr>
                        </a:solidFill>
                        <a:latin typeface="Cambria Math" panose="02040503050406030204" pitchFamily="18" charset="0"/>
                      </a:rPr>
                      <m:t>𝑡𝑓𝑖𝑑𝑓</m:t>
                    </m:r>
                    <m:d>
                      <m:dPr>
                        <m:ctrlPr>
                          <a:rPr lang="en-US" b="0" i="1" smtClean="0">
                            <a:solidFill>
                              <a:schemeClr val="bg1">
                                <a:lumMod val="75000"/>
                                <a:lumOff val="25000"/>
                              </a:schemeClr>
                            </a:solidFill>
                            <a:latin typeface="Cambria Math" panose="02040503050406030204" pitchFamily="18" charset="0"/>
                          </a:rPr>
                        </m:ctrlPr>
                      </m:dPr>
                      <m:e>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𝑑</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𝐷</m:t>
                        </m:r>
                      </m:e>
                    </m:d>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𝑡𝑓</m:t>
                    </m:r>
                    <m:d>
                      <m:dPr>
                        <m:ctrlPr>
                          <a:rPr lang="en-US" b="0" i="1" smtClean="0">
                            <a:solidFill>
                              <a:schemeClr val="bg1">
                                <a:lumMod val="75000"/>
                                <a:lumOff val="25000"/>
                              </a:schemeClr>
                            </a:solidFill>
                            <a:latin typeface="Cambria Math" panose="02040503050406030204" pitchFamily="18" charset="0"/>
                          </a:rPr>
                        </m:ctrlPr>
                      </m:dPr>
                      <m:e>
                        <m:r>
                          <a:rPr lang="en-US" b="0" i="1" smtClean="0">
                            <a:solidFill>
                              <a:schemeClr val="bg1">
                                <a:lumMod val="75000"/>
                                <a:lumOff val="25000"/>
                              </a:schemeClr>
                            </a:solidFill>
                            <a:latin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rPr>
                          <m:t>𝑑</m:t>
                        </m:r>
                      </m:e>
                    </m:d>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𝑖𝑑𝑓</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𝑡</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𝐷</m:t>
                    </m:r>
                    <m:r>
                      <a:rPr lang="en-US" b="0" i="1" smtClean="0">
                        <a:solidFill>
                          <a:schemeClr val="bg1">
                            <a:lumMod val="75000"/>
                            <a:lumOff val="25000"/>
                          </a:schemeClr>
                        </a:solidFill>
                        <a:latin typeface="Cambria Math" panose="02040503050406030204" pitchFamily="18" charset="0"/>
                        <a:ea typeface="Cambria Math" panose="02040503050406030204" pitchFamily="18" charset="0"/>
                      </a:rPr>
                      <m:t>)</m:t>
                    </m:r>
                  </m:oMath>
                </a14:m>
                <a:endParaRPr lang="en-US" dirty="0">
                  <a:solidFill>
                    <a:schemeClr val="bg1">
                      <a:lumMod val="75000"/>
                      <a:lumOff val="25000"/>
                    </a:schemeClr>
                  </a:solidFill>
                </a:endParaRPr>
              </a:p>
            </p:txBody>
          </p:sp>
        </mc:Choice>
        <mc:Fallback xmlns="">
          <p:sp>
            <p:nvSpPr>
              <p:cNvPr id="3" name="Content Placeholder 2">
                <a:extLst>
                  <a:ext uri="{FF2B5EF4-FFF2-40B4-BE49-F238E27FC236}">
                    <a16:creationId xmlns:a16="http://schemas.microsoft.com/office/drawing/2014/main" id="{0EFBAF80-93C6-6C99-7424-15586E6621FA}"/>
                  </a:ext>
                </a:extLst>
              </p:cNvPr>
              <p:cNvSpPr>
                <a:spLocks noGrp="1" noRot="1" noChangeAspect="1" noMove="1" noResize="1" noEditPoints="1" noAdjustHandles="1" noChangeArrowheads="1" noChangeShapeType="1" noTextEdit="1"/>
              </p:cNvSpPr>
              <p:nvPr>
                <p:ph idx="1"/>
              </p:nvPr>
            </p:nvSpPr>
            <p:spPr>
              <a:xfrm>
                <a:off x="838200" y="1825625"/>
                <a:ext cx="10515600" cy="2763792"/>
              </a:xfrm>
              <a:blipFill>
                <a:blip r:embed="rId3"/>
                <a:stretch>
                  <a:fillRect l="-1043" t="-3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D1ED67A-718F-B8C4-8D76-14C6BBEDBD21}"/>
                  </a:ext>
                </a:extLst>
              </p:cNvPr>
              <p:cNvSpPr txBox="1"/>
              <p:nvPr/>
            </p:nvSpPr>
            <p:spPr>
              <a:xfrm>
                <a:off x="7792720" y="4440434"/>
                <a:ext cx="4226560" cy="1451872"/>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𝑐𝑦𝑏𝑒𝑟</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200</m:t>
                        </m:r>
                      </m:den>
                    </m:f>
                    <m:r>
                      <a:rPr lang="en-US" b="0" i="1" smtClean="0">
                        <a:latin typeface="Cambria Math" panose="02040503050406030204" pitchFamily="18" charset="0"/>
                      </a:rPr>
                      <m:t>= </m:t>
                    </m:r>
                  </m:oMath>
                </a14:m>
                <a:r>
                  <a:rPr lang="en-US" dirty="0"/>
                  <a:t>0.025</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𝑖𝑑𝑓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𝑐𝑦𝑏𝑒𝑟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20</m:t>
                                </m:r>
                              </m:num>
                              <m:den>
                                <m:r>
                                  <a:rPr lang="en-US" b="0" i="1" smtClean="0">
                                    <a:solidFill>
                                      <a:schemeClr val="tx1"/>
                                    </a:solidFill>
                                    <a:latin typeface="Cambria Math" panose="02040503050406030204" pitchFamily="18" charset="0"/>
                                  </a:rPr>
                                  <m:t>3</m:t>
                                </m:r>
                              </m:den>
                            </m:f>
                          </m:e>
                        </m:d>
                      </m:e>
                    </m:func>
                    <m:r>
                      <a:rPr lang="en-US" b="0" i="1" smtClean="0">
                        <a:solidFill>
                          <a:schemeClr val="tx1"/>
                        </a:solidFill>
                        <a:latin typeface="Cambria Math" panose="02040503050406030204" pitchFamily="18" charset="0"/>
                      </a:rPr>
                      <m:t>=0.824</m:t>
                    </m:r>
                  </m:oMath>
                </a14:m>
                <a:endParaRPr lang="en-US" b="0" dirty="0">
                  <a:solidFill>
                    <a:schemeClr val="tx1"/>
                  </a:solidFill>
                </a:endParaRPr>
              </a:p>
              <a:p>
                <a:pPr marL="285750" indent="-285750">
                  <a:buFont typeface="Arial" panose="020B0604020202020204" pitchFamily="34" charset="0"/>
                  <a:buChar char="•"/>
                </a:pPr>
                <a14:m>
                  <m:oMath xmlns:m="http://schemas.openxmlformats.org/officeDocument/2006/math">
                    <m:r>
                      <a:rPr lang="en-US" b="0" i="1" smtClean="0">
                        <a:solidFill>
                          <a:schemeClr val="bg1">
                            <a:lumMod val="65000"/>
                            <a:lumOff val="35000"/>
                          </a:schemeClr>
                        </a:solidFill>
                        <a:latin typeface="Cambria Math" panose="02040503050406030204" pitchFamily="18" charset="0"/>
                      </a:rPr>
                      <m:t>𝑡𝑓𝑖𝑑𝑓</m:t>
                    </m:r>
                    <m:d>
                      <m:dPr>
                        <m:ctrlPr>
                          <a:rPr lang="en-US" b="0" i="1" smtClean="0">
                            <a:solidFill>
                              <a:schemeClr val="bg1">
                                <a:lumMod val="65000"/>
                                <a:lumOff val="35000"/>
                              </a:schemeClr>
                            </a:solidFill>
                            <a:latin typeface="Cambria Math" panose="02040503050406030204" pitchFamily="18" charset="0"/>
                          </a:rPr>
                        </m:ctrlPr>
                      </m:dPr>
                      <m:e>
                        <m:r>
                          <a:rPr lang="en-US" b="0" i="1" smtClean="0">
                            <a:solidFill>
                              <a:schemeClr val="bg1">
                                <a:lumMod val="65000"/>
                                <a:lumOff val="35000"/>
                              </a:schemeClr>
                            </a:solidFill>
                            <a:latin typeface="Cambria Math" panose="02040503050406030204" pitchFamily="18" charset="0"/>
                          </a:rPr>
                          <m:t>𝑐𝑦𝑏𝑒𝑟</m:t>
                        </m:r>
                        <m:r>
                          <a:rPr lang="en-US" b="0" i="1" smtClean="0">
                            <a:solidFill>
                              <a:schemeClr val="bg1">
                                <a:lumMod val="65000"/>
                                <a:lumOff val="35000"/>
                              </a:schemeClr>
                            </a:solidFill>
                            <a:latin typeface="Cambria Math" panose="02040503050406030204" pitchFamily="18" charset="0"/>
                          </a:rPr>
                          <m:t>,</m:t>
                        </m:r>
                        <m:r>
                          <a:rPr lang="en-US" b="0" i="1" smtClean="0">
                            <a:solidFill>
                              <a:schemeClr val="bg1">
                                <a:lumMod val="65000"/>
                                <a:lumOff val="35000"/>
                              </a:schemeClr>
                            </a:solidFill>
                            <a:latin typeface="Cambria Math" panose="02040503050406030204" pitchFamily="18" charset="0"/>
                          </a:rPr>
                          <m:t>𝑑</m:t>
                        </m:r>
                        <m:r>
                          <a:rPr lang="en-US" b="0" i="1" smtClean="0">
                            <a:solidFill>
                              <a:schemeClr val="bg1">
                                <a:lumMod val="65000"/>
                                <a:lumOff val="35000"/>
                              </a:schemeClr>
                            </a:solidFill>
                            <a:latin typeface="Cambria Math" panose="02040503050406030204" pitchFamily="18" charset="0"/>
                          </a:rPr>
                          <m:t>,</m:t>
                        </m:r>
                        <m:r>
                          <a:rPr lang="en-US" b="0" i="1" smtClean="0">
                            <a:solidFill>
                              <a:schemeClr val="bg1">
                                <a:lumMod val="65000"/>
                                <a:lumOff val="35000"/>
                              </a:schemeClr>
                            </a:solidFill>
                            <a:latin typeface="Cambria Math" panose="02040503050406030204" pitchFamily="18" charset="0"/>
                          </a:rPr>
                          <m:t>𝐷</m:t>
                        </m:r>
                      </m:e>
                    </m:d>
                    <m:r>
                      <a:rPr lang="en-US" b="0" i="1" smtClean="0">
                        <a:solidFill>
                          <a:schemeClr val="bg1">
                            <a:lumMod val="65000"/>
                            <a:lumOff val="35000"/>
                          </a:schemeClr>
                        </a:solidFill>
                        <a:latin typeface="Cambria Math" panose="02040503050406030204" pitchFamily="18" charset="0"/>
                      </a:rPr>
                      <m:t>=0.025</m:t>
                    </m:r>
                    <m:r>
                      <a:rPr lang="en-US" b="0" i="1" smtClean="0">
                        <a:solidFill>
                          <a:schemeClr val="bg1">
                            <a:lumMod val="65000"/>
                            <a:lumOff val="35000"/>
                          </a:schemeClr>
                        </a:solidFill>
                        <a:latin typeface="Cambria Math" panose="02040503050406030204" pitchFamily="18" charset="0"/>
                        <a:ea typeface="Cambria Math" panose="02040503050406030204" pitchFamily="18" charset="0"/>
                      </a:rPr>
                      <m:t>×0.824=0.0206</m:t>
                    </m:r>
                  </m:oMath>
                </a14:m>
                <a:endParaRPr lang="en-US" dirty="0">
                  <a:solidFill>
                    <a:schemeClr val="bg1">
                      <a:lumMod val="65000"/>
                      <a:lumOff val="35000"/>
                    </a:schemeClr>
                  </a:solidFill>
                </a:endParaRPr>
              </a:p>
            </p:txBody>
          </p:sp>
        </mc:Choice>
        <mc:Fallback xmlns="">
          <p:sp>
            <p:nvSpPr>
              <p:cNvPr id="8" name="TextBox 7">
                <a:extLst>
                  <a:ext uri="{FF2B5EF4-FFF2-40B4-BE49-F238E27FC236}">
                    <a16:creationId xmlns:a16="http://schemas.microsoft.com/office/drawing/2014/main" id="{0D1ED67A-718F-B8C4-8D76-14C6BBEDBD21}"/>
                  </a:ext>
                </a:extLst>
              </p:cNvPr>
              <p:cNvSpPr txBox="1">
                <a:spLocks noRot="1" noChangeAspect="1" noMove="1" noResize="1" noEditPoints="1" noAdjustHandles="1" noChangeArrowheads="1" noChangeShapeType="1" noTextEdit="1"/>
              </p:cNvSpPr>
              <p:nvPr/>
            </p:nvSpPr>
            <p:spPr>
              <a:xfrm>
                <a:off x="7792720" y="4440434"/>
                <a:ext cx="4226560" cy="1451872"/>
              </a:xfrm>
              <a:prstGeom prst="rect">
                <a:avLst/>
              </a:prstGeom>
              <a:blipFill>
                <a:blip r:embed="rId4"/>
                <a:stretch>
                  <a:fillRect l="-718"/>
                </a:stretch>
              </a:blipFill>
              <a:ln>
                <a:solidFill>
                  <a:schemeClr val="accent4"/>
                </a:solidFill>
              </a:ln>
            </p:spPr>
            <p:txBody>
              <a:bodyPr/>
              <a:lstStyle/>
              <a:p>
                <a:r>
                  <a:rPr lang="en-US">
                    <a:noFill/>
                  </a:rPr>
                  <a:t> </a:t>
                </a:r>
              </a:p>
            </p:txBody>
          </p:sp>
        </mc:Fallback>
      </mc:AlternateContent>
      <p:sp>
        <p:nvSpPr>
          <p:cNvPr id="9" name="Arrow: Down 8">
            <a:extLst>
              <a:ext uri="{FF2B5EF4-FFF2-40B4-BE49-F238E27FC236}">
                <a16:creationId xmlns:a16="http://schemas.microsoft.com/office/drawing/2014/main" id="{89118374-89B0-4EC0-9B91-0BE715A9582B}"/>
              </a:ext>
            </a:extLst>
          </p:cNvPr>
          <p:cNvSpPr/>
          <p:nvPr/>
        </p:nvSpPr>
        <p:spPr>
          <a:xfrm>
            <a:off x="9885680" y="346202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FCAF7F-FAC5-515E-434E-D4C3D9E0D42B}"/>
              </a:ext>
            </a:extLst>
          </p:cNvPr>
          <p:cNvPicPr>
            <a:picLocks noChangeAspect="1"/>
          </p:cNvPicPr>
          <p:nvPr/>
        </p:nvPicPr>
        <p:blipFill>
          <a:blip r:embed="rId5"/>
          <a:stretch>
            <a:fillRect/>
          </a:stretch>
        </p:blipFill>
        <p:spPr>
          <a:xfrm>
            <a:off x="6950241" y="1288864"/>
            <a:ext cx="4692318" cy="2038225"/>
          </a:xfrm>
          <a:prstGeom prst="rect">
            <a:avLst/>
          </a:prstGeom>
        </p:spPr>
      </p:pic>
    </p:spTree>
    <p:extLst>
      <p:ext uri="{BB962C8B-B14F-4D97-AF65-F5344CB8AC3E}">
        <p14:creationId xmlns:p14="http://schemas.microsoft.com/office/powerpoint/2010/main" val="53157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5B12AAF4-A30C-7B82-2BE1-3E5ADB42D5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370" y="1953768"/>
            <a:ext cx="2638614" cy="3519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1CE9C3-B988-B32B-056D-6167EE2FCCDF}"/>
              </a:ext>
            </a:extLst>
          </p:cNvPr>
          <p:cNvSpPr txBox="1"/>
          <p:nvPr/>
        </p:nvSpPr>
        <p:spPr>
          <a:xfrm>
            <a:off x="353961" y="5473005"/>
            <a:ext cx="2754023" cy="1384995"/>
          </a:xfrm>
          <a:prstGeom prst="rect">
            <a:avLst/>
          </a:prstGeom>
          <a:noFill/>
        </p:spPr>
        <p:txBody>
          <a:bodyPr wrap="square" rtlCol="0">
            <a:spAutoFit/>
          </a:bodyPr>
          <a:lstStyle/>
          <a:p>
            <a:pPr algn="ctr"/>
            <a:r>
              <a:rPr lang="en-US" sz="2800" dirty="0"/>
              <a:t>1954 Georgetown-IBM Experiment</a:t>
            </a:r>
          </a:p>
        </p:txBody>
      </p:sp>
      <p:pic>
        <p:nvPicPr>
          <p:cNvPr id="1028" name="Picture 4" descr="Five most popular similarity measures implementation in python">
            <a:extLst>
              <a:ext uri="{FF2B5EF4-FFF2-40B4-BE49-F238E27FC236}">
                <a16:creationId xmlns:a16="http://schemas.microsoft.com/office/drawing/2014/main" id="{5EE844CF-30B4-3202-E10C-5747D06CD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556" y="1992454"/>
            <a:ext cx="4534475" cy="34805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6F54B1-4696-E4C5-56CD-4B0BB1619F1F}"/>
              </a:ext>
            </a:extLst>
          </p:cNvPr>
          <p:cNvSpPr txBox="1"/>
          <p:nvPr/>
        </p:nvSpPr>
        <p:spPr>
          <a:xfrm>
            <a:off x="3430556" y="5533296"/>
            <a:ext cx="4534475" cy="954107"/>
          </a:xfrm>
          <a:prstGeom prst="rect">
            <a:avLst/>
          </a:prstGeom>
          <a:noFill/>
        </p:spPr>
        <p:txBody>
          <a:bodyPr wrap="square" rtlCol="0">
            <a:spAutoFit/>
          </a:bodyPr>
          <a:lstStyle/>
          <a:p>
            <a:pPr algn="ctr"/>
            <a:r>
              <a:rPr lang="en-US" sz="2800" dirty="0"/>
              <a:t>1980’s – Statistical Machine Learning and WWW</a:t>
            </a:r>
          </a:p>
        </p:txBody>
      </p:sp>
      <p:pic>
        <p:nvPicPr>
          <p:cNvPr id="1030" name="Picture 6" descr="World Wide Web Wallpapers - Wallpaper Cave">
            <a:extLst>
              <a:ext uri="{FF2B5EF4-FFF2-40B4-BE49-F238E27FC236}">
                <a16:creationId xmlns:a16="http://schemas.microsoft.com/office/drawing/2014/main" id="{711E7E0A-2D13-0936-7081-9297DF6EA4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4116187"/>
            <a:ext cx="1809092" cy="135681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2" name="Picture 8" descr="undefined">
            <a:extLst>
              <a:ext uri="{FF2B5EF4-FFF2-40B4-BE49-F238E27FC236}">
                <a16:creationId xmlns:a16="http://schemas.microsoft.com/office/drawing/2014/main" id="{DAD38361-8902-3457-1D64-2972D04BC6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0965" y="1992454"/>
            <a:ext cx="3541665" cy="3480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3A1587-DA3F-F211-DB64-222FA59D8803}"/>
              </a:ext>
            </a:extLst>
          </p:cNvPr>
          <p:cNvSpPr txBox="1"/>
          <p:nvPr/>
        </p:nvSpPr>
        <p:spPr>
          <a:xfrm>
            <a:off x="8180965" y="5680081"/>
            <a:ext cx="3541665" cy="523220"/>
          </a:xfrm>
          <a:prstGeom prst="rect">
            <a:avLst/>
          </a:prstGeom>
          <a:noFill/>
        </p:spPr>
        <p:txBody>
          <a:bodyPr wrap="square" rtlCol="0">
            <a:spAutoFit/>
          </a:bodyPr>
          <a:lstStyle/>
          <a:p>
            <a:pPr algn="ctr"/>
            <a:r>
              <a:rPr lang="en-US" sz="2800" dirty="0"/>
              <a:t>2010’s – Deep Learning</a:t>
            </a:r>
          </a:p>
        </p:txBody>
      </p:sp>
      <p:sp>
        <p:nvSpPr>
          <p:cNvPr id="9" name="Title 1">
            <a:extLst>
              <a:ext uri="{FF2B5EF4-FFF2-40B4-BE49-F238E27FC236}">
                <a16:creationId xmlns:a16="http://schemas.microsoft.com/office/drawing/2014/main" id="{9C2FC292-2C8C-1516-DD6C-074303F3FCD6}"/>
              </a:ext>
            </a:extLst>
          </p:cNvPr>
          <p:cNvSpPr>
            <a:spLocks noGrp="1"/>
          </p:cNvSpPr>
          <p:nvPr>
            <p:ph type="title"/>
          </p:nvPr>
        </p:nvSpPr>
        <p:spPr>
          <a:xfrm>
            <a:off x="838200" y="365125"/>
            <a:ext cx="10515600" cy="1325563"/>
          </a:xfrm>
        </p:spPr>
        <p:txBody>
          <a:bodyPr/>
          <a:lstStyle/>
          <a:p>
            <a:r>
              <a:rPr lang="en-US" dirty="0"/>
              <a:t>Some History</a:t>
            </a:r>
          </a:p>
        </p:txBody>
      </p:sp>
    </p:spTree>
    <p:extLst>
      <p:ext uri="{BB962C8B-B14F-4D97-AF65-F5344CB8AC3E}">
        <p14:creationId xmlns:p14="http://schemas.microsoft.com/office/powerpoint/2010/main" val="198865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091F-8948-21AB-31F2-E41A98842AB8}"/>
              </a:ext>
            </a:extLst>
          </p:cNvPr>
          <p:cNvSpPr>
            <a:spLocks noGrp="1"/>
          </p:cNvSpPr>
          <p:nvPr>
            <p:ph type="title"/>
          </p:nvPr>
        </p:nvSpPr>
        <p:spPr/>
        <p:txBody>
          <a:bodyPr/>
          <a:lstStyle/>
          <a:p>
            <a:r>
              <a:rPr lang="en-US" dirty="0"/>
              <a:t>TF-IDF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BAF80-93C6-6C99-7424-15586E6621FA}"/>
                  </a:ext>
                </a:extLst>
              </p:cNvPr>
              <p:cNvSpPr>
                <a:spLocks noGrp="1"/>
              </p:cNvSpPr>
              <p:nvPr>
                <p:ph idx="1"/>
              </p:nvPr>
            </p:nvSpPr>
            <p:spPr>
              <a:xfrm>
                <a:off x="838200" y="1825625"/>
                <a:ext cx="10515600" cy="2763792"/>
              </a:xfrm>
            </p:spPr>
            <p:txBody>
              <a:bodyPr/>
              <a:lstStyle/>
              <a:p>
                <a:r>
                  <a:rPr lang="en-US" dirty="0">
                    <a:solidFill>
                      <a:schemeClr val="tx1"/>
                    </a:solidFill>
                  </a:rPr>
                  <a:t>TF = Term Frequency</a:t>
                </a:r>
              </a:p>
              <a:p>
                <a:pPr lvl="1"/>
                <a14:m>
                  <m:oMath xmlns:m="http://schemas.openxmlformats.org/officeDocument/2006/math">
                    <m:r>
                      <a:rPr lang="en-US" b="0" i="1" smtClean="0">
                        <a:solidFill>
                          <a:schemeClr val="tx1"/>
                        </a:solidFill>
                        <a:latin typeface="Cambria Math" panose="02040503050406030204" pitchFamily="18" charset="0"/>
                      </a:rPr>
                      <m:t>𝑡𝑓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m:t>
                        </m:r>
                      </m:e>
                    </m:d>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𝑑𝑜𝑐𝑢𝑚𝑒𝑛𝑡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 </m:t>
                        </m:r>
                      </m:num>
                      <m:den>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𝑤𝑜𝑟𝑑𝑠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𝑑𝑜𝑐𝑢𝑚𝑒𝑛𝑡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m:t>
                        </m:r>
                      </m:den>
                    </m:f>
                  </m:oMath>
                </a14:m>
                <a:endParaRPr lang="en-US" dirty="0">
                  <a:solidFill>
                    <a:schemeClr val="tx1"/>
                  </a:solidFill>
                </a:endParaRPr>
              </a:p>
              <a:p>
                <a:r>
                  <a:rPr lang="en-US" dirty="0">
                    <a:solidFill>
                      <a:schemeClr val="tx1"/>
                    </a:solidFill>
                  </a:rPr>
                  <a:t>IDF = Inverse Document Frequency</a:t>
                </a:r>
              </a:p>
              <a:p>
                <a:pPr lvl="1"/>
                <a14:m>
                  <m:oMath xmlns:m="http://schemas.openxmlformats.org/officeDocument/2006/math">
                    <m:r>
                      <a:rPr lang="en-US" b="0" i="1" smtClean="0">
                        <a:solidFill>
                          <a:schemeClr val="tx1"/>
                        </a:solidFill>
                        <a:latin typeface="Cambria Math" panose="02040503050406030204" pitchFamily="18" charset="0"/>
                      </a:rPr>
                      <m:t>𝑖𝑑𝑓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𝑙𝑜𝑔</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𝑑𝑜𝑐𝑢𝑚𝑒𝑛𝑡𝑠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𝑐𝑜𝑟𝑝𝑢𝑠</m:t>
                        </m:r>
                        <m:r>
                          <a:rPr lang="en-US" b="0" i="1" smtClean="0">
                            <a:solidFill>
                              <a:schemeClr val="tx1"/>
                            </a:solidFill>
                            <a:latin typeface="Cambria Math" panose="02040503050406030204" pitchFamily="18" charset="0"/>
                          </a:rPr>
                          <m:t> </m:t>
                        </m:r>
                      </m:num>
                      <m:den>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𝑑𝑜𝑐𝑢𝑚𝑒𝑛𝑡𝑠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𝑤h𝑒𝑟𝑒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𝑡𝑒𝑟𝑚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𝑎𝑝𝑝𝑒𝑎𝑟𝑠</m:t>
                        </m:r>
                      </m:den>
                    </m:f>
                  </m:oMath>
                </a14:m>
                <a:endParaRPr lang="en-US" dirty="0"/>
              </a:p>
              <a:p>
                <a14:m>
                  <m:oMath xmlns:m="http://schemas.openxmlformats.org/officeDocument/2006/math">
                    <m:r>
                      <a:rPr lang="en-US" b="0" i="1" smtClean="0">
                        <a:latin typeface="Cambria Math" panose="02040503050406030204" pitchFamily="18" charset="0"/>
                      </a:rPr>
                      <m:t>𝑡𝑓𝑖𝑑𝑓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𝑖𝑑𝑓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EFBAF80-93C6-6C99-7424-15586E6621FA}"/>
                  </a:ext>
                </a:extLst>
              </p:cNvPr>
              <p:cNvSpPr>
                <a:spLocks noGrp="1" noRot="1" noChangeAspect="1" noMove="1" noResize="1" noEditPoints="1" noAdjustHandles="1" noChangeArrowheads="1" noChangeShapeType="1" noTextEdit="1"/>
              </p:cNvSpPr>
              <p:nvPr>
                <p:ph idx="1"/>
              </p:nvPr>
            </p:nvSpPr>
            <p:spPr>
              <a:xfrm>
                <a:off x="838200" y="1825625"/>
                <a:ext cx="10515600" cy="2763792"/>
              </a:xfrm>
              <a:blipFill>
                <a:blip r:embed="rId3"/>
                <a:stretch>
                  <a:fillRect l="-1043" t="-3524"/>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13ECAF2-3FBE-A5AB-8CC5-F4171A3E5FAD}"/>
              </a:ext>
            </a:extLst>
          </p:cNvPr>
          <p:cNvSpPr/>
          <p:nvPr/>
        </p:nvSpPr>
        <p:spPr>
          <a:xfrm>
            <a:off x="838200" y="5120640"/>
            <a:ext cx="10515600" cy="151529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a:t>TF-IDF gives more importance to terms with high relative frequency in some documents but are still rare across the corpus of all documents.</a:t>
            </a:r>
            <a:endParaRPr lang="en-US" sz="2800" dirty="0"/>
          </a:p>
        </p:txBody>
      </p:sp>
      <p:pic>
        <p:nvPicPr>
          <p:cNvPr id="5" name="Picture 4">
            <a:extLst>
              <a:ext uri="{FF2B5EF4-FFF2-40B4-BE49-F238E27FC236}">
                <a16:creationId xmlns:a16="http://schemas.microsoft.com/office/drawing/2014/main" id="{DAF57A5A-7BBD-E276-9295-E623B93BC176}"/>
              </a:ext>
            </a:extLst>
          </p:cNvPr>
          <p:cNvPicPr>
            <a:picLocks noChangeAspect="1"/>
          </p:cNvPicPr>
          <p:nvPr/>
        </p:nvPicPr>
        <p:blipFill>
          <a:blip r:embed="rId4"/>
          <a:stretch>
            <a:fillRect/>
          </a:stretch>
        </p:blipFill>
        <p:spPr>
          <a:xfrm>
            <a:off x="6950241" y="1288864"/>
            <a:ext cx="4692318" cy="20382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3796AE-798D-E7A2-F074-DC393CE706B6}"/>
                  </a:ext>
                </a:extLst>
              </p:cNvPr>
              <p:cNvSpPr txBox="1"/>
              <p:nvPr/>
            </p:nvSpPr>
            <p:spPr>
              <a:xfrm>
                <a:off x="7772400" y="3462026"/>
                <a:ext cx="4257040" cy="1451872"/>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𝑐𝑦𝑏𝑒𝑟</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200</m:t>
                        </m:r>
                      </m:den>
                    </m:f>
                    <m:r>
                      <a:rPr lang="en-US" b="0" i="1" smtClean="0">
                        <a:latin typeface="Cambria Math" panose="02040503050406030204" pitchFamily="18" charset="0"/>
                      </a:rPr>
                      <m:t>= </m:t>
                    </m:r>
                  </m:oMath>
                </a14:m>
                <a:r>
                  <a:rPr lang="en-US" dirty="0"/>
                  <a:t>0.025</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𝑖𝑑𝑓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𝑐𝑦𝑏𝑒𝑟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20</m:t>
                                </m:r>
                              </m:num>
                              <m:den>
                                <m:r>
                                  <a:rPr lang="en-US" b="0" i="1" smtClean="0">
                                    <a:solidFill>
                                      <a:schemeClr val="tx1"/>
                                    </a:solidFill>
                                    <a:latin typeface="Cambria Math" panose="02040503050406030204" pitchFamily="18" charset="0"/>
                                  </a:rPr>
                                  <m:t>3</m:t>
                                </m:r>
                              </m:den>
                            </m:f>
                          </m:e>
                        </m:d>
                      </m:e>
                    </m:func>
                    <m:r>
                      <a:rPr lang="en-US" b="0" i="1" smtClean="0">
                        <a:solidFill>
                          <a:schemeClr val="tx1"/>
                        </a:solidFill>
                        <a:latin typeface="Cambria Math" panose="02040503050406030204" pitchFamily="18" charset="0"/>
                      </a:rPr>
                      <m:t>=0.824</m:t>
                    </m:r>
                  </m:oMath>
                </a14:m>
                <a:endParaRPr lang="en-US" b="0" dirty="0">
                  <a:solidFill>
                    <a:schemeClr val="tx1"/>
                  </a:solidFill>
                </a:endParaRP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𝑡𝑓𝑖𝑑𝑓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𝑐𝑦𝑏𝑒𝑟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=0.025</m:t>
                    </m:r>
                    <m:r>
                      <a:rPr lang="en-US" b="0" i="1" smtClean="0">
                        <a:solidFill>
                          <a:schemeClr val="tx1"/>
                        </a:solidFill>
                        <a:latin typeface="Cambria Math" panose="02040503050406030204" pitchFamily="18" charset="0"/>
                        <a:ea typeface="Cambria Math" panose="02040503050406030204" pitchFamily="18" charset="0"/>
                      </a:rPr>
                      <m:t>×0.824=0.0206</m:t>
                    </m:r>
                  </m:oMath>
                </a14:m>
                <a:endParaRPr lang="en-US" dirty="0">
                  <a:solidFill>
                    <a:schemeClr val="tx1"/>
                  </a:solidFill>
                </a:endParaRPr>
              </a:p>
            </p:txBody>
          </p:sp>
        </mc:Choice>
        <mc:Fallback xmlns="">
          <p:sp>
            <p:nvSpPr>
              <p:cNvPr id="6" name="TextBox 5">
                <a:extLst>
                  <a:ext uri="{FF2B5EF4-FFF2-40B4-BE49-F238E27FC236}">
                    <a16:creationId xmlns:a16="http://schemas.microsoft.com/office/drawing/2014/main" id="{C53796AE-798D-E7A2-F074-DC393CE706B6}"/>
                  </a:ext>
                </a:extLst>
              </p:cNvPr>
              <p:cNvSpPr txBox="1">
                <a:spLocks noRot="1" noChangeAspect="1" noMove="1" noResize="1" noEditPoints="1" noAdjustHandles="1" noChangeArrowheads="1" noChangeShapeType="1" noTextEdit="1"/>
              </p:cNvSpPr>
              <p:nvPr/>
            </p:nvSpPr>
            <p:spPr>
              <a:xfrm>
                <a:off x="7772400" y="3462026"/>
                <a:ext cx="4257040" cy="1451872"/>
              </a:xfrm>
              <a:prstGeom prst="rect">
                <a:avLst/>
              </a:prstGeom>
              <a:blipFill>
                <a:blip r:embed="rId5"/>
                <a:stretch>
                  <a:fillRect l="-714"/>
                </a:stretch>
              </a:blipFill>
              <a:ln>
                <a:solidFill>
                  <a:schemeClr val="accent4"/>
                </a:solidFill>
              </a:ln>
            </p:spPr>
            <p:txBody>
              <a:bodyPr/>
              <a:lstStyle/>
              <a:p>
                <a:r>
                  <a:rPr lang="en-US">
                    <a:noFill/>
                  </a:rPr>
                  <a:t> </a:t>
                </a:r>
              </a:p>
            </p:txBody>
          </p:sp>
        </mc:Fallback>
      </mc:AlternateContent>
    </p:spTree>
    <p:extLst>
      <p:ext uri="{BB962C8B-B14F-4D97-AF65-F5344CB8AC3E}">
        <p14:creationId xmlns:p14="http://schemas.microsoft.com/office/powerpoint/2010/main" val="1563129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2152-3F6B-F56F-2DF0-17665EB42AB8}"/>
              </a:ext>
            </a:extLst>
          </p:cNvPr>
          <p:cNvSpPr>
            <a:spLocks noGrp="1"/>
          </p:cNvSpPr>
          <p:nvPr>
            <p:ph type="title"/>
          </p:nvPr>
        </p:nvSpPr>
        <p:spPr/>
        <p:txBody>
          <a:bodyPr/>
          <a:lstStyle/>
          <a:p>
            <a:r>
              <a:rPr lang="en-US" dirty="0"/>
              <a:t>RNN Basics</a:t>
            </a:r>
          </a:p>
        </p:txBody>
      </p:sp>
      <p:sp>
        <p:nvSpPr>
          <p:cNvPr id="3" name="Content Placeholder 2">
            <a:extLst>
              <a:ext uri="{FF2B5EF4-FFF2-40B4-BE49-F238E27FC236}">
                <a16:creationId xmlns:a16="http://schemas.microsoft.com/office/drawing/2014/main" id="{ED5E0078-F813-4BCD-D98A-1531389671FE}"/>
              </a:ext>
            </a:extLst>
          </p:cNvPr>
          <p:cNvSpPr>
            <a:spLocks noGrp="1"/>
          </p:cNvSpPr>
          <p:nvPr>
            <p:ph idx="1"/>
          </p:nvPr>
        </p:nvSpPr>
        <p:spPr/>
        <p:txBody>
          <a:bodyPr/>
          <a:lstStyle/>
          <a:p>
            <a:r>
              <a:rPr lang="en-US" dirty="0"/>
              <a:t>RNNs use a memory layer (h)</a:t>
            </a:r>
          </a:p>
        </p:txBody>
      </p:sp>
      <p:sp>
        <p:nvSpPr>
          <p:cNvPr id="4" name="Rectangle 3">
            <a:extLst>
              <a:ext uri="{FF2B5EF4-FFF2-40B4-BE49-F238E27FC236}">
                <a16:creationId xmlns:a16="http://schemas.microsoft.com/office/drawing/2014/main" id="{C71095FC-A8FB-6160-7EC3-80F413CE8800}"/>
              </a:ext>
            </a:extLst>
          </p:cNvPr>
          <p:cNvSpPr/>
          <p:nvPr/>
        </p:nvSpPr>
        <p:spPr>
          <a:xfrm>
            <a:off x="2641833" y="5184396"/>
            <a:ext cx="1032545" cy="411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a:t>
            </a:r>
            <a:r>
              <a:rPr lang="en-US" sz="1600" baseline="-25000" dirty="0"/>
              <a:t>0</a:t>
            </a:r>
          </a:p>
        </p:txBody>
      </p:sp>
      <p:sp>
        <p:nvSpPr>
          <p:cNvPr id="9" name="Rectangle 8">
            <a:extLst>
              <a:ext uri="{FF2B5EF4-FFF2-40B4-BE49-F238E27FC236}">
                <a16:creationId xmlns:a16="http://schemas.microsoft.com/office/drawing/2014/main" id="{C7E7848F-466D-80C9-33C5-B81E26DB5C9D}"/>
              </a:ext>
            </a:extLst>
          </p:cNvPr>
          <p:cNvSpPr/>
          <p:nvPr/>
        </p:nvSpPr>
        <p:spPr>
          <a:xfrm>
            <a:off x="2814603" y="3915885"/>
            <a:ext cx="687003" cy="687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H</a:t>
            </a:r>
            <a:r>
              <a:rPr lang="en-US" sz="1800" baseline="-25000" dirty="0"/>
              <a:t>0</a:t>
            </a:r>
            <a:endParaRPr lang="en-US" dirty="0"/>
          </a:p>
        </p:txBody>
      </p:sp>
      <p:sp>
        <p:nvSpPr>
          <p:cNvPr id="12" name="Arrow: Right 11">
            <a:extLst>
              <a:ext uri="{FF2B5EF4-FFF2-40B4-BE49-F238E27FC236}">
                <a16:creationId xmlns:a16="http://schemas.microsoft.com/office/drawing/2014/main" id="{67E096E0-DDE2-8476-E006-2882925A2FCF}"/>
              </a:ext>
            </a:extLst>
          </p:cNvPr>
          <p:cNvSpPr/>
          <p:nvPr/>
        </p:nvSpPr>
        <p:spPr>
          <a:xfrm rot="16200000">
            <a:off x="2948379" y="4786682"/>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521585EE-386D-8FE8-CA34-D23A21DEB24F}"/>
              </a:ext>
            </a:extLst>
          </p:cNvPr>
          <p:cNvSpPr/>
          <p:nvPr/>
        </p:nvSpPr>
        <p:spPr>
          <a:xfrm>
            <a:off x="3789637" y="4152426"/>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3196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2152-3F6B-F56F-2DF0-17665EB42AB8}"/>
              </a:ext>
            </a:extLst>
          </p:cNvPr>
          <p:cNvSpPr>
            <a:spLocks noGrp="1"/>
          </p:cNvSpPr>
          <p:nvPr>
            <p:ph type="title"/>
          </p:nvPr>
        </p:nvSpPr>
        <p:spPr/>
        <p:txBody>
          <a:bodyPr/>
          <a:lstStyle/>
          <a:p>
            <a:r>
              <a:rPr lang="en-US" dirty="0"/>
              <a:t>RNN Basics</a:t>
            </a:r>
          </a:p>
        </p:txBody>
      </p:sp>
      <p:sp>
        <p:nvSpPr>
          <p:cNvPr id="3" name="Content Placeholder 2">
            <a:extLst>
              <a:ext uri="{FF2B5EF4-FFF2-40B4-BE49-F238E27FC236}">
                <a16:creationId xmlns:a16="http://schemas.microsoft.com/office/drawing/2014/main" id="{ED5E0078-F813-4BCD-D98A-1531389671FE}"/>
              </a:ext>
            </a:extLst>
          </p:cNvPr>
          <p:cNvSpPr>
            <a:spLocks noGrp="1"/>
          </p:cNvSpPr>
          <p:nvPr>
            <p:ph idx="1"/>
          </p:nvPr>
        </p:nvSpPr>
        <p:spPr/>
        <p:txBody>
          <a:bodyPr/>
          <a:lstStyle/>
          <a:p>
            <a:r>
              <a:rPr lang="en-US" dirty="0"/>
              <a:t>Current stage builds from past stages</a:t>
            </a:r>
          </a:p>
        </p:txBody>
      </p:sp>
      <p:sp>
        <p:nvSpPr>
          <p:cNvPr id="4" name="Rectangle 3">
            <a:extLst>
              <a:ext uri="{FF2B5EF4-FFF2-40B4-BE49-F238E27FC236}">
                <a16:creationId xmlns:a16="http://schemas.microsoft.com/office/drawing/2014/main" id="{C71095FC-A8FB-6160-7EC3-80F413CE8800}"/>
              </a:ext>
            </a:extLst>
          </p:cNvPr>
          <p:cNvSpPr/>
          <p:nvPr/>
        </p:nvSpPr>
        <p:spPr>
          <a:xfrm>
            <a:off x="2641833" y="5184396"/>
            <a:ext cx="1032545" cy="411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a:t>
            </a:r>
            <a:r>
              <a:rPr lang="en-US" sz="1600" baseline="-25000" dirty="0"/>
              <a:t>0</a:t>
            </a:r>
          </a:p>
        </p:txBody>
      </p:sp>
      <p:sp>
        <p:nvSpPr>
          <p:cNvPr id="5" name="Arrow: Right 4">
            <a:extLst>
              <a:ext uri="{FF2B5EF4-FFF2-40B4-BE49-F238E27FC236}">
                <a16:creationId xmlns:a16="http://schemas.microsoft.com/office/drawing/2014/main" id="{4A6B8F29-C0FA-34D9-C209-A32EE144732B}"/>
              </a:ext>
            </a:extLst>
          </p:cNvPr>
          <p:cNvSpPr/>
          <p:nvPr/>
        </p:nvSpPr>
        <p:spPr>
          <a:xfrm rot="16200000">
            <a:off x="4588778" y="4786682"/>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2D97580-B291-5D36-0774-5BE983E1AFDD}"/>
              </a:ext>
            </a:extLst>
          </p:cNvPr>
          <p:cNvSpPr/>
          <p:nvPr/>
        </p:nvSpPr>
        <p:spPr>
          <a:xfrm>
            <a:off x="4236440" y="5184396"/>
            <a:ext cx="1032545" cy="411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a:t>
            </a:r>
            <a:r>
              <a:rPr lang="en-US" sz="1600" baseline="-25000" dirty="0"/>
              <a:t>1</a:t>
            </a:r>
            <a:endParaRPr lang="en-US" sz="1600" dirty="0"/>
          </a:p>
        </p:txBody>
      </p:sp>
      <p:sp>
        <p:nvSpPr>
          <p:cNvPr id="9" name="Rectangle 8">
            <a:extLst>
              <a:ext uri="{FF2B5EF4-FFF2-40B4-BE49-F238E27FC236}">
                <a16:creationId xmlns:a16="http://schemas.microsoft.com/office/drawing/2014/main" id="{C7E7848F-466D-80C9-33C5-B81E26DB5C9D}"/>
              </a:ext>
            </a:extLst>
          </p:cNvPr>
          <p:cNvSpPr/>
          <p:nvPr/>
        </p:nvSpPr>
        <p:spPr>
          <a:xfrm>
            <a:off x="2814603" y="3915885"/>
            <a:ext cx="687003" cy="687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H</a:t>
            </a:r>
            <a:r>
              <a:rPr lang="en-US" sz="1800" baseline="-25000" dirty="0"/>
              <a:t>0</a:t>
            </a:r>
            <a:endParaRPr lang="en-US" dirty="0"/>
          </a:p>
        </p:txBody>
      </p:sp>
      <p:sp>
        <p:nvSpPr>
          <p:cNvPr id="10" name="Rectangle 9">
            <a:extLst>
              <a:ext uri="{FF2B5EF4-FFF2-40B4-BE49-F238E27FC236}">
                <a16:creationId xmlns:a16="http://schemas.microsoft.com/office/drawing/2014/main" id="{E02CC735-B301-4127-4BB3-32F06A0267CD}"/>
              </a:ext>
            </a:extLst>
          </p:cNvPr>
          <p:cNvSpPr/>
          <p:nvPr/>
        </p:nvSpPr>
        <p:spPr>
          <a:xfrm>
            <a:off x="4430358" y="3915885"/>
            <a:ext cx="687003" cy="687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H</a:t>
            </a:r>
            <a:r>
              <a:rPr lang="en-US" baseline="-25000" dirty="0"/>
              <a:t>1</a:t>
            </a:r>
            <a:endParaRPr lang="en-US" dirty="0"/>
          </a:p>
        </p:txBody>
      </p:sp>
      <p:sp>
        <p:nvSpPr>
          <p:cNvPr id="12" name="Arrow: Right 11">
            <a:extLst>
              <a:ext uri="{FF2B5EF4-FFF2-40B4-BE49-F238E27FC236}">
                <a16:creationId xmlns:a16="http://schemas.microsoft.com/office/drawing/2014/main" id="{67E096E0-DDE2-8476-E006-2882925A2FCF}"/>
              </a:ext>
            </a:extLst>
          </p:cNvPr>
          <p:cNvSpPr/>
          <p:nvPr/>
        </p:nvSpPr>
        <p:spPr>
          <a:xfrm rot="16200000">
            <a:off x="2948379" y="4786682"/>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B4E94909-2D37-8188-130D-96DC953372A6}"/>
              </a:ext>
            </a:extLst>
          </p:cNvPr>
          <p:cNvSpPr/>
          <p:nvPr/>
        </p:nvSpPr>
        <p:spPr>
          <a:xfrm>
            <a:off x="3789637" y="4152426"/>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Right 13">
            <a:extLst>
              <a:ext uri="{FF2B5EF4-FFF2-40B4-BE49-F238E27FC236}">
                <a16:creationId xmlns:a16="http://schemas.microsoft.com/office/drawing/2014/main" id="{408FA723-002A-C932-71B2-FAB93A463D42}"/>
              </a:ext>
            </a:extLst>
          </p:cNvPr>
          <p:cNvSpPr/>
          <p:nvPr/>
        </p:nvSpPr>
        <p:spPr>
          <a:xfrm>
            <a:off x="5268985" y="4152425"/>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053E1BF1-6296-7192-AC21-0DD26C59950F}"/>
              </a:ext>
            </a:extLst>
          </p:cNvPr>
          <p:cNvSpPr/>
          <p:nvPr/>
        </p:nvSpPr>
        <p:spPr>
          <a:xfrm>
            <a:off x="3674378" y="4061637"/>
            <a:ext cx="604356" cy="4110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2CEA388-9A50-C509-F1EC-E2B572433124}"/>
              </a:ext>
            </a:extLst>
          </p:cNvPr>
          <p:cNvSpPr/>
          <p:nvPr/>
        </p:nvSpPr>
        <p:spPr>
          <a:xfrm>
            <a:off x="4603130" y="4602886"/>
            <a:ext cx="383540" cy="68700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83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2152-3F6B-F56F-2DF0-17665EB42AB8}"/>
              </a:ext>
            </a:extLst>
          </p:cNvPr>
          <p:cNvSpPr>
            <a:spLocks noGrp="1"/>
          </p:cNvSpPr>
          <p:nvPr>
            <p:ph type="title"/>
          </p:nvPr>
        </p:nvSpPr>
        <p:spPr/>
        <p:txBody>
          <a:bodyPr/>
          <a:lstStyle/>
          <a:p>
            <a:r>
              <a:rPr lang="en-US" dirty="0"/>
              <a:t>RNN Basics</a:t>
            </a:r>
          </a:p>
        </p:txBody>
      </p:sp>
      <p:sp>
        <p:nvSpPr>
          <p:cNvPr id="3" name="Content Placeholder 2">
            <a:extLst>
              <a:ext uri="{FF2B5EF4-FFF2-40B4-BE49-F238E27FC236}">
                <a16:creationId xmlns:a16="http://schemas.microsoft.com/office/drawing/2014/main" id="{ED5E0078-F813-4BCD-D98A-1531389671FE}"/>
              </a:ext>
            </a:extLst>
          </p:cNvPr>
          <p:cNvSpPr>
            <a:spLocks noGrp="1"/>
          </p:cNvSpPr>
          <p:nvPr>
            <p:ph idx="1"/>
          </p:nvPr>
        </p:nvSpPr>
        <p:spPr/>
        <p:txBody>
          <a:bodyPr/>
          <a:lstStyle/>
          <a:p>
            <a:r>
              <a:rPr lang="en-US" dirty="0"/>
              <a:t>End with a </a:t>
            </a:r>
            <a:r>
              <a:rPr lang="en-US" dirty="0">
                <a:solidFill>
                  <a:srgbClr val="FF0000"/>
                </a:solidFill>
              </a:rPr>
              <a:t>Dense Output Layer </a:t>
            </a:r>
            <a:r>
              <a:rPr lang="en-US" dirty="0"/>
              <a:t>for decision</a:t>
            </a:r>
          </a:p>
        </p:txBody>
      </p:sp>
      <p:sp>
        <p:nvSpPr>
          <p:cNvPr id="4" name="Rectangle 3">
            <a:extLst>
              <a:ext uri="{FF2B5EF4-FFF2-40B4-BE49-F238E27FC236}">
                <a16:creationId xmlns:a16="http://schemas.microsoft.com/office/drawing/2014/main" id="{C71095FC-A8FB-6160-7EC3-80F413CE8800}"/>
              </a:ext>
            </a:extLst>
          </p:cNvPr>
          <p:cNvSpPr/>
          <p:nvPr/>
        </p:nvSpPr>
        <p:spPr>
          <a:xfrm>
            <a:off x="2641833" y="5184396"/>
            <a:ext cx="1032545" cy="411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a:t>
            </a:r>
            <a:r>
              <a:rPr lang="en-US" sz="1600" baseline="-25000" dirty="0"/>
              <a:t>0</a:t>
            </a:r>
          </a:p>
        </p:txBody>
      </p:sp>
      <p:sp>
        <p:nvSpPr>
          <p:cNvPr id="5" name="Arrow: Right 4">
            <a:extLst>
              <a:ext uri="{FF2B5EF4-FFF2-40B4-BE49-F238E27FC236}">
                <a16:creationId xmlns:a16="http://schemas.microsoft.com/office/drawing/2014/main" id="{4A6B8F29-C0FA-34D9-C209-A32EE144732B}"/>
              </a:ext>
            </a:extLst>
          </p:cNvPr>
          <p:cNvSpPr/>
          <p:nvPr/>
        </p:nvSpPr>
        <p:spPr>
          <a:xfrm rot="16200000">
            <a:off x="4588778" y="4786682"/>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2D97580-B291-5D36-0774-5BE983E1AFDD}"/>
              </a:ext>
            </a:extLst>
          </p:cNvPr>
          <p:cNvSpPr/>
          <p:nvPr/>
        </p:nvSpPr>
        <p:spPr>
          <a:xfrm>
            <a:off x="4236440" y="5184396"/>
            <a:ext cx="1032545" cy="411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X</a:t>
            </a:r>
            <a:r>
              <a:rPr lang="en-US" sz="1600" baseline="-25000" dirty="0"/>
              <a:t>1</a:t>
            </a:r>
            <a:endParaRPr lang="en-US" sz="1600" dirty="0"/>
          </a:p>
        </p:txBody>
      </p:sp>
      <p:sp>
        <p:nvSpPr>
          <p:cNvPr id="7" name="Arrow: Right 6">
            <a:extLst>
              <a:ext uri="{FF2B5EF4-FFF2-40B4-BE49-F238E27FC236}">
                <a16:creationId xmlns:a16="http://schemas.microsoft.com/office/drawing/2014/main" id="{D6A9C280-F4FF-41DC-DB06-07B72CD221E5}"/>
              </a:ext>
            </a:extLst>
          </p:cNvPr>
          <p:cNvSpPr/>
          <p:nvPr/>
        </p:nvSpPr>
        <p:spPr>
          <a:xfrm rot="16200000">
            <a:off x="7097786" y="4786682"/>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6BC6EDF-1FCD-56DC-8C3E-2F53D7CB5E52}"/>
              </a:ext>
            </a:extLst>
          </p:cNvPr>
          <p:cNvSpPr/>
          <p:nvPr/>
        </p:nvSpPr>
        <p:spPr>
          <a:xfrm>
            <a:off x="6787393" y="5184396"/>
            <a:ext cx="1032545" cy="411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a:t>X</a:t>
            </a:r>
            <a:r>
              <a:rPr lang="en-US" sz="1600" baseline="-25000" dirty="0" err="1"/>
              <a:t>n</a:t>
            </a:r>
            <a:endParaRPr lang="en-US" sz="1600" dirty="0"/>
          </a:p>
        </p:txBody>
      </p:sp>
      <p:sp>
        <p:nvSpPr>
          <p:cNvPr id="9" name="Rectangle 8">
            <a:extLst>
              <a:ext uri="{FF2B5EF4-FFF2-40B4-BE49-F238E27FC236}">
                <a16:creationId xmlns:a16="http://schemas.microsoft.com/office/drawing/2014/main" id="{C7E7848F-466D-80C9-33C5-B81E26DB5C9D}"/>
              </a:ext>
            </a:extLst>
          </p:cNvPr>
          <p:cNvSpPr/>
          <p:nvPr/>
        </p:nvSpPr>
        <p:spPr>
          <a:xfrm>
            <a:off x="2814603" y="3915885"/>
            <a:ext cx="687003" cy="687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H</a:t>
            </a:r>
            <a:r>
              <a:rPr lang="en-US" sz="1800" baseline="-25000" dirty="0"/>
              <a:t>0</a:t>
            </a:r>
            <a:endParaRPr lang="en-US" dirty="0"/>
          </a:p>
        </p:txBody>
      </p:sp>
      <p:sp>
        <p:nvSpPr>
          <p:cNvPr id="10" name="Rectangle 9">
            <a:extLst>
              <a:ext uri="{FF2B5EF4-FFF2-40B4-BE49-F238E27FC236}">
                <a16:creationId xmlns:a16="http://schemas.microsoft.com/office/drawing/2014/main" id="{E02CC735-B301-4127-4BB3-32F06A0267CD}"/>
              </a:ext>
            </a:extLst>
          </p:cNvPr>
          <p:cNvSpPr/>
          <p:nvPr/>
        </p:nvSpPr>
        <p:spPr>
          <a:xfrm>
            <a:off x="4430358" y="3915885"/>
            <a:ext cx="687003" cy="687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H</a:t>
            </a:r>
            <a:r>
              <a:rPr lang="en-US" baseline="-25000" dirty="0"/>
              <a:t>1</a:t>
            </a:r>
            <a:endParaRPr lang="en-US" dirty="0"/>
          </a:p>
        </p:txBody>
      </p:sp>
      <p:sp>
        <p:nvSpPr>
          <p:cNvPr id="11" name="Rectangle 10">
            <a:extLst>
              <a:ext uri="{FF2B5EF4-FFF2-40B4-BE49-F238E27FC236}">
                <a16:creationId xmlns:a16="http://schemas.microsoft.com/office/drawing/2014/main" id="{F15DAC07-9EE1-26BA-5E7D-FB1EF02A90A0}"/>
              </a:ext>
            </a:extLst>
          </p:cNvPr>
          <p:cNvSpPr/>
          <p:nvPr/>
        </p:nvSpPr>
        <p:spPr>
          <a:xfrm>
            <a:off x="6960163" y="3915886"/>
            <a:ext cx="687003" cy="687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err="1"/>
              <a:t>H</a:t>
            </a:r>
            <a:r>
              <a:rPr lang="en-US" sz="1800" baseline="-25000" dirty="0" err="1"/>
              <a:t>n</a:t>
            </a:r>
            <a:endParaRPr lang="en-US" dirty="0"/>
          </a:p>
        </p:txBody>
      </p:sp>
      <p:sp>
        <p:nvSpPr>
          <p:cNvPr id="12" name="Arrow: Right 11">
            <a:extLst>
              <a:ext uri="{FF2B5EF4-FFF2-40B4-BE49-F238E27FC236}">
                <a16:creationId xmlns:a16="http://schemas.microsoft.com/office/drawing/2014/main" id="{67E096E0-DDE2-8476-E006-2882925A2FCF}"/>
              </a:ext>
            </a:extLst>
          </p:cNvPr>
          <p:cNvSpPr/>
          <p:nvPr/>
        </p:nvSpPr>
        <p:spPr>
          <a:xfrm rot="16200000">
            <a:off x="2948379" y="4786682"/>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B4E94909-2D37-8188-130D-96DC953372A6}"/>
              </a:ext>
            </a:extLst>
          </p:cNvPr>
          <p:cNvSpPr/>
          <p:nvPr/>
        </p:nvSpPr>
        <p:spPr>
          <a:xfrm>
            <a:off x="3789637" y="4152426"/>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Right 13">
            <a:extLst>
              <a:ext uri="{FF2B5EF4-FFF2-40B4-BE49-F238E27FC236}">
                <a16:creationId xmlns:a16="http://schemas.microsoft.com/office/drawing/2014/main" id="{408FA723-002A-C932-71B2-FAB93A463D42}"/>
              </a:ext>
            </a:extLst>
          </p:cNvPr>
          <p:cNvSpPr/>
          <p:nvPr/>
        </p:nvSpPr>
        <p:spPr>
          <a:xfrm>
            <a:off x="5268985" y="4152425"/>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C72A81E7-B365-1AF2-F702-C5874C7D64AF}"/>
              </a:ext>
            </a:extLst>
          </p:cNvPr>
          <p:cNvSpPr txBox="1"/>
          <p:nvPr/>
        </p:nvSpPr>
        <p:spPr>
          <a:xfrm>
            <a:off x="5777643" y="3915885"/>
            <a:ext cx="636713" cy="523220"/>
          </a:xfrm>
          <a:prstGeom prst="rect">
            <a:avLst/>
          </a:prstGeom>
          <a:noFill/>
        </p:spPr>
        <p:txBody>
          <a:bodyPr wrap="none" rtlCol="0">
            <a:spAutoFit/>
          </a:bodyPr>
          <a:lstStyle/>
          <a:p>
            <a:r>
              <a:rPr lang="en-US" sz="2800" b="1" dirty="0"/>
              <a:t>. . .</a:t>
            </a:r>
          </a:p>
        </p:txBody>
      </p:sp>
      <p:sp>
        <p:nvSpPr>
          <p:cNvPr id="16" name="Rectangle 15">
            <a:extLst>
              <a:ext uri="{FF2B5EF4-FFF2-40B4-BE49-F238E27FC236}">
                <a16:creationId xmlns:a16="http://schemas.microsoft.com/office/drawing/2014/main" id="{0AA3A39F-8B05-C7FD-2BF7-39595EE9EEF5}"/>
              </a:ext>
            </a:extLst>
          </p:cNvPr>
          <p:cNvSpPr/>
          <p:nvPr/>
        </p:nvSpPr>
        <p:spPr>
          <a:xfrm>
            <a:off x="8432614" y="3915885"/>
            <a:ext cx="1106424" cy="6870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Output</a:t>
            </a:r>
          </a:p>
          <a:p>
            <a:pPr algn="ctr"/>
            <a:r>
              <a:rPr lang="en-US" dirty="0"/>
              <a:t>(Dense)</a:t>
            </a:r>
          </a:p>
        </p:txBody>
      </p:sp>
      <p:sp>
        <p:nvSpPr>
          <p:cNvPr id="17" name="Arrow: Right 16">
            <a:extLst>
              <a:ext uri="{FF2B5EF4-FFF2-40B4-BE49-F238E27FC236}">
                <a16:creationId xmlns:a16="http://schemas.microsoft.com/office/drawing/2014/main" id="{BBD056C1-F373-ED46-5AB5-0B530589E05D}"/>
              </a:ext>
            </a:extLst>
          </p:cNvPr>
          <p:cNvSpPr/>
          <p:nvPr/>
        </p:nvSpPr>
        <p:spPr>
          <a:xfrm>
            <a:off x="7867380" y="4152426"/>
            <a:ext cx="419449" cy="2139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8358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438F-50E9-1AF8-363A-F5972B294A36}"/>
              </a:ext>
            </a:extLst>
          </p:cNvPr>
          <p:cNvSpPr>
            <a:spLocks noGrp="1"/>
          </p:cNvSpPr>
          <p:nvPr>
            <p:ph type="title"/>
          </p:nvPr>
        </p:nvSpPr>
        <p:spPr/>
        <p:txBody>
          <a:bodyPr/>
          <a:lstStyle/>
          <a:p>
            <a:r>
              <a:rPr lang="en-US" dirty="0"/>
              <a:t>LSTM</a:t>
            </a:r>
          </a:p>
        </p:txBody>
      </p:sp>
      <p:sp>
        <p:nvSpPr>
          <p:cNvPr id="15" name="Content Placeholder 2">
            <a:extLst>
              <a:ext uri="{FF2B5EF4-FFF2-40B4-BE49-F238E27FC236}">
                <a16:creationId xmlns:a16="http://schemas.microsoft.com/office/drawing/2014/main" id="{EE7E62A7-E553-112F-F0BD-3B30272AD76E}"/>
              </a:ext>
            </a:extLst>
          </p:cNvPr>
          <p:cNvSpPr>
            <a:spLocks noGrp="1"/>
          </p:cNvSpPr>
          <p:nvPr>
            <p:ph idx="1"/>
          </p:nvPr>
        </p:nvSpPr>
        <p:spPr>
          <a:xfrm>
            <a:off x="838200" y="1825625"/>
            <a:ext cx="4965700" cy="4351338"/>
          </a:xfrm>
        </p:spPr>
        <p:txBody>
          <a:bodyPr/>
          <a:lstStyle/>
          <a:p>
            <a:r>
              <a:rPr lang="en-US" dirty="0"/>
              <a:t>Input Gate</a:t>
            </a:r>
          </a:p>
          <a:p>
            <a:pPr lvl="1"/>
            <a:r>
              <a:rPr lang="en-US" dirty="0"/>
              <a:t>Memory cell updated</a:t>
            </a:r>
          </a:p>
          <a:p>
            <a:r>
              <a:rPr lang="en-US" dirty="0"/>
              <a:t>Forget Gate</a:t>
            </a:r>
          </a:p>
          <a:p>
            <a:pPr lvl="1"/>
            <a:r>
              <a:rPr lang="en-US" dirty="0"/>
              <a:t>Memory cell reset</a:t>
            </a:r>
          </a:p>
          <a:p>
            <a:r>
              <a:rPr lang="en-US" dirty="0"/>
              <a:t>Output Gate</a:t>
            </a:r>
          </a:p>
          <a:p>
            <a:pPr lvl="1"/>
            <a:r>
              <a:rPr lang="en-US" dirty="0"/>
              <a:t>Current State more visible to next state</a:t>
            </a:r>
          </a:p>
          <a:p>
            <a:endParaRPr lang="en-US" dirty="0"/>
          </a:p>
        </p:txBody>
      </p:sp>
      <p:pic>
        <p:nvPicPr>
          <p:cNvPr id="18" name="Picture 17">
            <a:extLst>
              <a:ext uri="{FF2B5EF4-FFF2-40B4-BE49-F238E27FC236}">
                <a16:creationId xmlns:a16="http://schemas.microsoft.com/office/drawing/2014/main" id="{D0873463-0A08-3BD5-BC6B-20B50D59D18A}"/>
              </a:ext>
            </a:extLst>
          </p:cNvPr>
          <p:cNvPicPr>
            <a:picLocks noChangeAspect="1"/>
          </p:cNvPicPr>
          <p:nvPr/>
        </p:nvPicPr>
        <p:blipFill>
          <a:blip r:embed="rId3"/>
          <a:stretch>
            <a:fillRect/>
          </a:stretch>
        </p:blipFill>
        <p:spPr>
          <a:xfrm>
            <a:off x="5790337" y="2780633"/>
            <a:ext cx="5849756" cy="3123814"/>
          </a:xfrm>
          <a:prstGeom prst="rect">
            <a:avLst/>
          </a:prstGeom>
        </p:spPr>
      </p:pic>
      <p:sp>
        <p:nvSpPr>
          <p:cNvPr id="19" name="Arrow: Right 18">
            <a:extLst>
              <a:ext uri="{FF2B5EF4-FFF2-40B4-BE49-F238E27FC236}">
                <a16:creationId xmlns:a16="http://schemas.microsoft.com/office/drawing/2014/main" id="{4CCA66B9-1865-81D9-3C27-5DBBBFBFE601}"/>
              </a:ext>
            </a:extLst>
          </p:cNvPr>
          <p:cNvSpPr/>
          <p:nvPr/>
        </p:nvSpPr>
        <p:spPr>
          <a:xfrm rot="4833531">
            <a:off x="5669144" y="2711680"/>
            <a:ext cx="1096665" cy="4286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05E886-6AF3-90EA-DF8D-8F6D19E6BC94}"/>
              </a:ext>
            </a:extLst>
          </p:cNvPr>
          <p:cNvSpPr/>
          <p:nvPr/>
        </p:nvSpPr>
        <p:spPr>
          <a:xfrm>
            <a:off x="5028401" y="1825625"/>
            <a:ext cx="1608882" cy="5864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State</a:t>
            </a:r>
          </a:p>
        </p:txBody>
      </p:sp>
      <p:sp>
        <p:nvSpPr>
          <p:cNvPr id="20" name="Arrow: Right 19">
            <a:extLst>
              <a:ext uri="{FF2B5EF4-FFF2-40B4-BE49-F238E27FC236}">
                <a16:creationId xmlns:a16="http://schemas.microsoft.com/office/drawing/2014/main" id="{C13DBD73-094A-A7B6-7942-9904347CD9AD}"/>
              </a:ext>
            </a:extLst>
          </p:cNvPr>
          <p:cNvSpPr/>
          <p:nvPr/>
        </p:nvSpPr>
        <p:spPr>
          <a:xfrm rot="19745915">
            <a:off x="5091691" y="5215878"/>
            <a:ext cx="1096665" cy="4286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05683A-45D7-3524-7822-ADD57AAC8D9F}"/>
              </a:ext>
            </a:extLst>
          </p:cNvPr>
          <p:cNvSpPr/>
          <p:nvPr/>
        </p:nvSpPr>
        <p:spPr>
          <a:xfrm>
            <a:off x="3451083" y="5229747"/>
            <a:ext cx="1946747" cy="5864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Hidden State</a:t>
            </a:r>
          </a:p>
        </p:txBody>
      </p:sp>
    </p:spTree>
    <p:extLst>
      <p:ext uri="{BB962C8B-B14F-4D97-AF65-F5344CB8AC3E}">
        <p14:creationId xmlns:p14="http://schemas.microsoft.com/office/powerpoint/2010/main" val="30684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7282-952D-6846-A2F0-E03F00C4F3FF}"/>
              </a:ext>
            </a:extLst>
          </p:cNvPr>
          <p:cNvSpPr>
            <a:spLocks noGrp="1"/>
          </p:cNvSpPr>
          <p:nvPr>
            <p:ph type="title"/>
          </p:nvPr>
        </p:nvSpPr>
        <p:spPr/>
        <p:txBody>
          <a:bodyPr/>
          <a:lstStyle/>
          <a:p>
            <a:r>
              <a:rPr lang="en-US" dirty="0">
                <a:sym typeface="Wingdings" panose="05000000000000000000" pitchFamily="2" charset="2"/>
              </a:rPr>
              <a:t>Spatial Data  CNN</a:t>
            </a:r>
            <a:endParaRPr lang="en-US" dirty="0"/>
          </a:p>
        </p:txBody>
      </p:sp>
      <p:pic>
        <p:nvPicPr>
          <p:cNvPr id="4" name="Picture 3">
            <a:extLst>
              <a:ext uri="{FF2B5EF4-FFF2-40B4-BE49-F238E27FC236}">
                <a16:creationId xmlns:a16="http://schemas.microsoft.com/office/drawing/2014/main" id="{FAB6333C-09AE-1249-389D-4B6375421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25" y="2563805"/>
            <a:ext cx="3330921" cy="3330921"/>
          </a:xfrm>
          <a:prstGeom prst="rect">
            <a:avLst/>
          </a:prstGeom>
        </p:spPr>
      </p:pic>
      <p:sp>
        <p:nvSpPr>
          <p:cNvPr id="5" name="Rectangle 4">
            <a:extLst>
              <a:ext uri="{FF2B5EF4-FFF2-40B4-BE49-F238E27FC236}">
                <a16:creationId xmlns:a16="http://schemas.microsoft.com/office/drawing/2014/main" id="{E9D8176E-E4E4-904B-CD85-3F0B08D0EB36}"/>
              </a:ext>
            </a:extLst>
          </p:cNvPr>
          <p:cNvSpPr/>
          <p:nvPr/>
        </p:nvSpPr>
        <p:spPr>
          <a:xfrm rot="16200000">
            <a:off x="5472378" y="3953804"/>
            <a:ext cx="2203552" cy="41669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t>Convolution</a:t>
            </a:r>
          </a:p>
        </p:txBody>
      </p:sp>
      <p:sp>
        <p:nvSpPr>
          <p:cNvPr id="6" name="Rectangle 5">
            <a:extLst>
              <a:ext uri="{FF2B5EF4-FFF2-40B4-BE49-F238E27FC236}">
                <a16:creationId xmlns:a16="http://schemas.microsoft.com/office/drawing/2014/main" id="{B5CFA2DB-230E-06A3-02F2-2CF3A2007FEB}"/>
              </a:ext>
            </a:extLst>
          </p:cNvPr>
          <p:cNvSpPr/>
          <p:nvPr/>
        </p:nvSpPr>
        <p:spPr>
          <a:xfrm rot="16200000">
            <a:off x="6025659" y="3953804"/>
            <a:ext cx="2203552" cy="4166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t>Pooling </a:t>
            </a:r>
          </a:p>
        </p:txBody>
      </p:sp>
      <p:sp>
        <p:nvSpPr>
          <p:cNvPr id="7" name="Rectangle 6">
            <a:extLst>
              <a:ext uri="{FF2B5EF4-FFF2-40B4-BE49-F238E27FC236}">
                <a16:creationId xmlns:a16="http://schemas.microsoft.com/office/drawing/2014/main" id="{FFF12F86-9A3B-F51D-B783-8D8974F84C14}"/>
              </a:ext>
            </a:extLst>
          </p:cNvPr>
          <p:cNvSpPr/>
          <p:nvPr/>
        </p:nvSpPr>
        <p:spPr>
          <a:xfrm rot="16200000">
            <a:off x="6536425" y="3953804"/>
            <a:ext cx="2203552" cy="41669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t>Output</a:t>
            </a:r>
          </a:p>
        </p:txBody>
      </p:sp>
      <p:graphicFrame>
        <p:nvGraphicFramePr>
          <p:cNvPr id="8" name="Table 8">
            <a:extLst>
              <a:ext uri="{FF2B5EF4-FFF2-40B4-BE49-F238E27FC236}">
                <a16:creationId xmlns:a16="http://schemas.microsoft.com/office/drawing/2014/main" id="{C0AE1D15-41A0-D067-37AF-8FA0CEECB911}"/>
              </a:ext>
            </a:extLst>
          </p:cNvPr>
          <p:cNvGraphicFramePr>
            <a:graphicFrameLocks noGrp="1"/>
          </p:cNvGraphicFramePr>
          <p:nvPr/>
        </p:nvGraphicFramePr>
        <p:xfrm>
          <a:off x="436725" y="2563804"/>
          <a:ext cx="3330920" cy="3330920"/>
        </p:xfrm>
        <a:graphic>
          <a:graphicData uri="http://schemas.openxmlformats.org/drawingml/2006/table">
            <a:tbl>
              <a:tblPr firstRow="1" bandRow="1">
                <a:tableStyleId>{5940675A-B579-460E-94D1-54222C63F5DA}</a:tableStyleId>
              </a:tblPr>
              <a:tblGrid>
                <a:gridCol w="416365">
                  <a:extLst>
                    <a:ext uri="{9D8B030D-6E8A-4147-A177-3AD203B41FA5}">
                      <a16:colId xmlns:a16="http://schemas.microsoft.com/office/drawing/2014/main" val="3294183965"/>
                    </a:ext>
                  </a:extLst>
                </a:gridCol>
                <a:gridCol w="416365">
                  <a:extLst>
                    <a:ext uri="{9D8B030D-6E8A-4147-A177-3AD203B41FA5}">
                      <a16:colId xmlns:a16="http://schemas.microsoft.com/office/drawing/2014/main" val="1609834264"/>
                    </a:ext>
                  </a:extLst>
                </a:gridCol>
                <a:gridCol w="416365">
                  <a:extLst>
                    <a:ext uri="{9D8B030D-6E8A-4147-A177-3AD203B41FA5}">
                      <a16:colId xmlns:a16="http://schemas.microsoft.com/office/drawing/2014/main" val="4201538895"/>
                    </a:ext>
                  </a:extLst>
                </a:gridCol>
                <a:gridCol w="416365">
                  <a:extLst>
                    <a:ext uri="{9D8B030D-6E8A-4147-A177-3AD203B41FA5}">
                      <a16:colId xmlns:a16="http://schemas.microsoft.com/office/drawing/2014/main" val="483838592"/>
                    </a:ext>
                  </a:extLst>
                </a:gridCol>
                <a:gridCol w="416365">
                  <a:extLst>
                    <a:ext uri="{9D8B030D-6E8A-4147-A177-3AD203B41FA5}">
                      <a16:colId xmlns:a16="http://schemas.microsoft.com/office/drawing/2014/main" val="1435735006"/>
                    </a:ext>
                  </a:extLst>
                </a:gridCol>
                <a:gridCol w="416365">
                  <a:extLst>
                    <a:ext uri="{9D8B030D-6E8A-4147-A177-3AD203B41FA5}">
                      <a16:colId xmlns:a16="http://schemas.microsoft.com/office/drawing/2014/main" val="3394852578"/>
                    </a:ext>
                  </a:extLst>
                </a:gridCol>
                <a:gridCol w="416365">
                  <a:extLst>
                    <a:ext uri="{9D8B030D-6E8A-4147-A177-3AD203B41FA5}">
                      <a16:colId xmlns:a16="http://schemas.microsoft.com/office/drawing/2014/main" val="254693280"/>
                    </a:ext>
                  </a:extLst>
                </a:gridCol>
                <a:gridCol w="416365">
                  <a:extLst>
                    <a:ext uri="{9D8B030D-6E8A-4147-A177-3AD203B41FA5}">
                      <a16:colId xmlns:a16="http://schemas.microsoft.com/office/drawing/2014/main" val="2108428851"/>
                    </a:ext>
                  </a:extLst>
                </a:gridCol>
              </a:tblGrid>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61044456"/>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7785171"/>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0853644"/>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3611713"/>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94158336"/>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2053925"/>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445389"/>
                  </a:ext>
                </a:extLst>
              </a:tr>
              <a:tr h="41636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55956854"/>
                  </a:ext>
                </a:extLst>
              </a:tr>
            </a:tbl>
          </a:graphicData>
        </a:graphic>
      </p:graphicFrame>
      <p:cxnSp>
        <p:nvCxnSpPr>
          <p:cNvPr id="10" name="Straight Arrow Connector 9">
            <a:extLst>
              <a:ext uri="{FF2B5EF4-FFF2-40B4-BE49-F238E27FC236}">
                <a16:creationId xmlns:a16="http://schemas.microsoft.com/office/drawing/2014/main" id="{72ADDC3F-3474-1A13-4E6B-35B3C9CF58C6}"/>
              </a:ext>
            </a:extLst>
          </p:cNvPr>
          <p:cNvCxnSpPr/>
          <p:nvPr/>
        </p:nvCxnSpPr>
        <p:spPr>
          <a:xfrm>
            <a:off x="3767645" y="2563804"/>
            <a:ext cx="2490542" cy="4965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610EA65-6A18-5C4B-F5B7-00C19667D386}"/>
              </a:ext>
            </a:extLst>
          </p:cNvPr>
          <p:cNvCxnSpPr/>
          <p:nvPr/>
        </p:nvCxnSpPr>
        <p:spPr>
          <a:xfrm flipV="1">
            <a:off x="3767645" y="5263930"/>
            <a:ext cx="2461578" cy="6307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AE44F9B2-85B5-A9F1-1C6F-14C7A0A7B357}"/>
              </a:ext>
            </a:extLst>
          </p:cNvPr>
          <p:cNvSpPr/>
          <p:nvPr/>
        </p:nvSpPr>
        <p:spPr>
          <a:xfrm>
            <a:off x="8422547" y="39008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7D5D2D8-B310-5167-C35F-D01BAAD4BDA2}"/>
              </a:ext>
            </a:extLst>
          </p:cNvPr>
          <p:cNvSpPr txBox="1"/>
          <p:nvPr/>
        </p:nvSpPr>
        <p:spPr>
          <a:xfrm>
            <a:off x="157672" y="1560310"/>
            <a:ext cx="11876656" cy="461665"/>
          </a:xfrm>
          <a:prstGeom prst="rect">
            <a:avLst/>
          </a:prstGeom>
          <a:noFill/>
        </p:spPr>
        <p:txBody>
          <a:bodyPr wrap="square">
            <a:spAutoFit/>
          </a:bodyPr>
          <a:lstStyle/>
          <a:p>
            <a:pPr algn="ctr"/>
            <a:r>
              <a:rPr lang="en-US" sz="2400" dirty="0"/>
              <a:t>Spatial Data: Learning from the position of one pixel to its neighbors</a:t>
            </a:r>
          </a:p>
        </p:txBody>
      </p:sp>
    </p:spTree>
    <p:extLst>
      <p:ext uri="{BB962C8B-B14F-4D97-AF65-F5344CB8AC3E}">
        <p14:creationId xmlns:p14="http://schemas.microsoft.com/office/powerpoint/2010/main" val="223319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3071EB-8D55-FBF4-66B8-7BAFD6D41267}"/>
              </a:ext>
            </a:extLst>
          </p:cNvPr>
          <p:cNvSpPr/>
          <p:nvPr/>
        </p:nvSpPr>
        <p:spPr>
          <a:xfrm>
            <a:off x="583886" y="1548581"/>
            <a:ext cx="1781907"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I</a:t>
            </a:r>
          </a:p>
        </p:txBody>
      </p:sp>
      <p:sp>
        <p:nvSpPr>
          <p:cNvPr id="5" name="Rectangle 4">
            <a:extLst>
              <a:ext uri="{FF2B5EF4-FFF2-40B4-BE49-F238E27FC236}">
                <a16:creationId xmlns:a16="http://schemas.microsoft.com/office/drawing/2014/main" id="{445588C6-16C0-7743-1206-A90087FADE67}"/>
              </a:ext>
            </a:extLst>
          </p:cNvPr>
          <p:cNvSpPr/>
          <p:nvPr/>
        </p:nvSpPr>
        <p:spPr>
          <a:xfrm>
            <a:off x="598635" y="3303639"/>
            <a:ext cx="1781907"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am</a:t>
            </a:r>
          </a:p>
        </p:txBody>
      </p:sp>
      <p:sp>
        <p:nvSpPr>
          <p:cNvPr id="6" name="Rectangle 5">
            <a:extLst>
              <a:ext uri="{FF2B5EF4-FFF2-40B4-BE49-F238E27FC236}">
                <a16:creationId xmlns:a16="http://schemas.microsoft.com/office/drawing/2014/main" id="{87AA7676-CC58-2EE8-DA79-8BC2E40DA7FF}"/>
              </a:ext>
            </a:extLst>
          </p:cNvPr>
          <p:cNvSpPr/>
          <p:nvPr/>
        </p:nvSpPr>
        <p:spPr>
          <a:xfrm>
            <a:off x="583886" y="5058697"/>
            <a:ext cx="1781907"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Groot</a:t>
            </a:r>
          </a:p>
        </p:txBody>
      </p:sp>
      <p:sp>
        <p:nvSpPr>
          <p:cNvPr id="7" name="Rectangle 6">
            <a:extLst>
              <a:ext uri="{FF2B5EF4-FFF2-40B4-BE49-F238E27FC236}">
                <a16:creationId xmlns:a16="http://schemas.microsoft.com/office/drawing/2014/main" id="{7EF425B3-3227-5CD4-09D6-CB93392E0E51}"/>
              </a:ext>
            </a:extLst>
          </p:cNvPr>
          <p:cNvSpPr/>
          <p:nvPr/>
        </p:nvSpPr>
        <p:spPr>
          <a:xfrm>
            <a:off x="3774445" y="1548581"/>
            <a:ext cx="1781907"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14</a:t>
            </a:r>
          </a:p>
        </p:txBody>
      </p:sp>
      <p:sp>
        <p:nvSpPr>
          <p:cNvPr id="8" name="Rectangle 7">
            <a:extLst>
              <a:ext uri="{FF2B5EF4-FFF2-40B4-BE49-F238E27FC236}">
                <a16:creationId xmlns:a16="http://schemas.microsoft.com/office/drawing/2014/main" id="{5CBFAA56-1D39-328C-344F-14F108941704}"/>
              </a:ext>
            </a:extLst>
          </p:cNvPr>
          <p:cNvSpPr/>
          <p:nvPr/>
        </p:nvSpPr>
        <p:spPr>
          <a:xfrm>
            <a:off x="3789194" y="3303639"/>
            <a:ext cx="1781907"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5</a:t>
            </a:r>
          </a:p>
        </p:txBody>
      </p:sp>
      <p:sp>
        <p:nvSpPr>
          <p:cNvPr id="9" name="Rectangle 8">
            <a:extLst>
              <a:ext uri="{FF2B5EF4-FFF2-40B4-BE49-F238E27FC236}">
                <a16:creationId xmlns:a16="http://schemas.microsoft.com/office/drawing/2014/main" id="{138C8CAF-09BC-4293-B846-3FF54ED77835}"/>
              </a:ext>
            </a:extLst>
          </p:cNvPr>
          <p:cNvSpPr/>
          <p:nvPr/>
        </p:nvSpPr>
        <p:spPr>
          <a:xfrm>
            <a:off x="3774445" y="5058697"/>
            <a:ext cx="1781907"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1</a:t>
            </a:r>
          </a:p>
        </p:txBody>
      </p:sp>
      <p:sp>
        <p:nvSpPr>
          <p:cNvPr id="10" name="Rectangle 9">
            <a:extLst>
              <a:ext uri="{FF2B5EF4-FFF2-40B4-BE49-F238E27FC236}">
                <a16:creationId xmlns:a16="http://schemas.microsoft.com/office/drawing/2014/main" id="{E9719239-1E3C-D6CB-D827-1A5035E4C921}"/>
              </a:ext>
            </a:extLst>
          </p:cNvPr>
          <p:cNvSpPr/>
          <p:nvPr/>
        </p:nvSpPr>
        <p:spPr>
          <a:xfrm>
            <a:off x="8233366" y="1548581"/>
            <a:ext cx="3156758"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[1,2,3,4,5]</a:t>
            </a:r>
          </a:p>
        </p:txBody>
      </p:sp>
      <p:sp>
        <p:nvSpPr>
          <p:cNvPr id="11" name="Rectangle 10">
            <a:extLst>
              <a:ext uri="{FF2B5EF4-FFF2-40B4-BE49-F238E27FC236}">
                <a16:creationId xmlns:a16="http://schemas.microsoft.com/office/drawing/2014/main" id="{8971B425-2B35-4523-AE77-87E21E65ABD3}"/>
              </a:ext>
            </a:extLst>
          </p:cNvPr>
          <p:cNvSpPr/>
          <p:nvPr/>
        </p:nvSpPr>
        <p:spPr>
          <a:xfrm>
            <a:off x="8248115" y="3303639"/>
            <a:ext cx="3156758"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[6,3,7,2,1]</a:t>
            </a:r>
          </a:p>
        </p:txBody>
      </p:sp>
      <p:sp>
        <p:nvSpPr>
          <p:cNvPr id="12" name="Rectangle 11">
            <a:extLst>
              <a:ext uri="{FF2B5EF4-FFF2-40B4-BE49-F238E27FC236}">
                <a16:creationId xmlns:a16="http://schemas.microsoft.com/office/drawing/2014/main" id="{8AF947DF-F0A3-6590-0516-CD696DE79F4C}"/>
              </a:ext>
            </a:extLst>
          </p:cNvPr>
          <p:cNvSpPr/>
          <p:nvPr/>
        </p:nvSpPr>
        <p:spPr>
          <a:xfrm>
            <a:off x="8233366" y="5058697"/>
            <a:ext cx="3156758"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[0,9,5,6,8]</a:t>
            </a:r>
          </a:p>
        </p:txBody>
      </p:sp>
      <p:sp>
        <p:nvSpPr>
          <p:cNvPr id="13" name="TextBox 12">
            <a:extLst>
              <a:ext uri="{FF2B5EF4-FFF2-40B4-BE49-F238E27FC236}">
                <a16:creationId xmlns:a16="http://schemas.microsoft.com/office/drawing/2014/main" id="{CA150DDD-9304-E38E-4A6A-2A8EFBE165BF}"/>
              </a:ext>
            </a:extLst>
          </p:cNvPr>
          <p:cNvSpPr txBox="1"/>
          <p:nvPr/>
        </p:nvSpPr>
        <p:spPr>
          <a:xfrm>
            <a:off x="1016638" y="707923"/>
            <a:ext cx="945900" cy="646331"/>
          </a:xfrm>
          <a:prstGeom prst="rect">
            <a:avLst/>
          </a:prstGeom>
          <a:noFill/>
        </p:spPr>
        <p:txBody>
          <a:bodyPr wrap="none" rtlCol="0">
            <a:spAutoFit/>
          </a:bodyPr>
          <a:lstStyle/>
          <a:p>
            <a:pPr algn="ctr"/>
            <a:r>
              <a:rPr lang="en-US" sz="3600" dirty="0"/>
              <a:t>Text</a:t>
            </a:r>
          </a:p>
        </p:txBody>
      </p:sp>
      <p:sp>
        <p:nvSpPr>
          <p:cNvPr id="14" name="TextBox 13">
            <a:extLst>
              <a:ext uri="{FF2B5EF4-FFF2-40B4-BE49-F238E27FC236}">
                <a16:creationId xmlns:a16="http://schemas.microsoft.com/office/drawing/2014/main" id="{F2EA9542-3DDB-E791-56E3-1CDDD0656DD8}"/>
              </a:ext>
            </a:extLst>
          </p:cNvPr>
          <p:cNvSpPr txBox="1"/>
          <p:nvPr/>
        </p:nvSpPr>
        <p:spPr>
          <a:xfrm>
            <a:off x="3772655" y="707922"/>
            <a:ext cx="1785490" cy="646331"/>
          </a:xfrm>
          <a:prstGeom prst="rect">
            <a:avLst/>
          </a:prstGeom>
          <a:noFill/>
        </p:spPr>
        <p:txBody>
          <a:bodyPr wrap="none" rtlCol="0">
            <a:spAutoFit/>
          </a:bodyPr>
          <a:lstStyle/>
          <a:p>
            <a:pPr algn="ctr"/>
            <a:r>
              <a:rPr lang="en-US" sz="3600" dirty="0"/>
              <a:t>Tokenize</a:t>
            </a:r>
          </a:p>
        </p:txBody>
      </p:sp>
      <p:sp>
        <p:nvSpPr>
          <p:cNvPr id="15" name="TextBox 14">
            <a:extLst>
              <a:ext uri="{FF2B5EF4-FFF2-40B4-BE49-F238E27FC236}">
                <a16:creationId xmlns:a16="http://schemas.microsoft.com/office/drawing/2014/main" id="{A1F0C560-29D2-D9A4-3273-530635BACCC2}"/>
              </a:ext>
            </a:extLst>
          </p:cNvPr>
          <p:cNvSpPr txBox="1"/>
          <p:nvPr/>
        </p:nvSpPr>
        <p:spPr>
          <a:xfrm>
            <a:off x="8109905" y="707921"/>
            <a:ext cx="3403689" cy="646331"/>
          </a:xfrm>
          <a:prstGeom prst="rect">
            <a:avLst/>
          </a:prstGeom>
          <a:noFill/>
        </p:spPr>
        <p:txBody>
          <a:bodyPr wrap="none" rtlCol="0">
            <a:spAutoFit/>
          </a:bodyPr>
          <a:lstStyle/>
          <a:p>
            <a:pPr algn="ctr"/>
            <a:r>
              <a:rPr lang="en-US" sz="3600" dirty="0"/>
              <a:t>Embedding Layer</a:t>
            </a:r>
          </a:p>
        </p:txBody>
      </p:sp>
      <p:sp>
        <p:nvSpPr>
          <p:cNvPr id="2" name="TextBox 1">
            <a:extLst>
              <a:ext uri="{FF2B5EF4-FFF2-40B4-BE49-F238E27FC236}">
                <a16:creationId xmlns:a16="http://schemas.microsoft.com/office/drawing/2014/main" id="{BD92F8A1-46DC-6FFD-BC25-C89E9E18C861}"/>
              </a:ext>
            </a:extLst>
          </p:cNvPr>
          <p:cNvSpPr txBox="1"/>
          <p:nvPr/>
        </p:nvSpPr>
        <p:spPr>
          <a:xfrm>
            <a:off x="7657627" y="5973097"/>
            <a:ext cx="4337734" cy="830997"/>
          </a:xfrm>
          <a:prstGeom prst="rect">
            <a:avLst/>
          </a:prstGeom>
          <a:noFill/>
        </p:spPr>
        <p:txBody>
          <a:bodyPr wrap="square" rtlCol="0">
            <a:spAutoFit/>
          </a:bodyPr>
          <a:lstStyle/>
          <a:p>
            <a:pPr algn="ctr"/>
            <a:r>
              <a:rPr lang="en-US" sz="2400" dirty="0"/>
              <a:t>Similar words should have similar embedding vectors</a:t>
            </a:r>
          </a:p>
        </p:txBody>
      </p:sp>
      <p:sp>
        <p:nvSpPr>
          <p:cNvPr id="3" name="Rectangle 2">
            <a:extLst>
              <a:ext uri="{FF2B5EF4-FFF2-40B4-BE49-F238E27FC236}">
                <a16:creationId xmlns:a16="http://schemas.microsoft.com/office/drawing/2014/main" id="{A30CD741-A4EE-475B-B3EA-3F31E265233A}"/>
              </a:ext>
            </a:extLst>
          </p:cNvPr>
          <p:cNvSpPr/>
          <p:nvPr/>
        </p:nvSpPr>
        <p:spPr>
          <a:xfrm>
            <a:off x="6452408" y="3303639"/>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NN</a:t>
            </a:r>
          </a:p>
        </p:txBody>
      </p:sp>
      <p:cxnSp>
        <p:nvCxnSpPr>
          <p:cNvPr id="17" name="Straight Connector 16">
            <a:extLst>
              <a:ext uri="{FF2B5EF4-FFF2-40B4-BE49-F238E27FC236}">
                <a16:creationId xmlns:a16="http://schemas.microsoft.com/office/drawing/2014/main" id="{B81DABC9-8314-19ED-E211-749F18892729}"/>
              </a:ext>
            </a:extLst>
          </p:cNvPr>
          <p:cNvCxnSpPr>
            <a:cxnSpLocks/>
            <a:stCxn id="7" idx="3"/>
          </p:cNvCxnSpPr>
          <p:nvPr/>
        </p:nvCxnSpPr>
        <p:spPr>
          <a:xfrm>
            <a:off x="5556352" y="2005781"/>
            <a:ext cx="896056" cy="129785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147F3D-8412-3638-C542-9AAA7053911B}"/>
              </a:ext>
            </a:extLst>
          </p:cNvPr>
          <p:cNvCxnSpPr>
            <a:stCxn id="8" idx="3"/>
            <a:endCxn id="3" idx="1"/>
          </p:cNvCxnSpPr>
          <p:nvPr/>
        </p:nvCxnSpPr>
        <p:spPr>
          <a:xfrm>
            <a:off x="5571101" y="3760839"/>
            <a:ext cx="881307"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AA493F-8A5C-9AB8-2B5B-0B8B5C26EC9B}"/>
              </a:ext>
            </a:extLst>
          </p:cNvPr>
          <p:cNvCxnSpPr>
            <a:cxnSpLocks/>
            <a:stCxn id="9" idx="3"/>
          </p:cNvCxnSpPr>
          <p:nvPr/>
        </p:nvCxnSpPr>
        <p:spPr>
          <a:xfrm flipV="1">
            <a:off x="5556352" y="4218039"/>
            <a:ext cx="890479" cy="129785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645DB8-1DD2-9538-905F-80005A0ABB55}"/>
              </a:ext>
            </a:extLst>
          </p:cNvPr>
          <p:cNvCxnSpPr>
            <a:cxnSpLocks/>
            <a:stCxn id="10" idx="1"/>
          </p:cNvCxnSpPr>
          <p:nvPr/>
        </p:nvCxnSpPr>
        <p:spPr>
          <a:xfrm flipH="1">
            <a:off x="7381557" y="2005781"/>
            <a:ext cx="851809" cy="1334730"/>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89B3AE-6ABF-8E26-951F-4F6C53894439}"/>
              </a:ext>
            </a:extLst>
          </p:cNvPr>
          <p:cNvCxnSpPr>
            <a:stCxn id="11" idx="1"/>
            <a:endCxn id="3" idx="3"/>
          </p:cNvCxnSpPr>
          <p:nvPr/>
        </p:nvCxnSpPr>
        <p:spPr>
          <a:xfrm flipH="1">
            <a:off x="7366808" y="3760839"/>
            <a:ext cx="881307" cy="0"/>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2DE270-FE13-51F6-7913-AE3FC5414608}"/>
              </a:ext>
            </a:extLst>
          </p:cNvPr>
          <p:cNvCxnSpPr/>
          <p:nvPr/>
        </p:nvCxnSpPr>
        <p:spPr>
          <a:xfrm flipH="1" flipV="1">
            <a:off x="7366808" y="4218039"/>
            <a:ext cx="866558" cy="1415845"/>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188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B3D2B-4C4E-A849-C468-AA2B001DF9C0}"/>
              </a:ext>
            </a:extLst>
          </p:cNvPr>
          <p:cNvSpPr/>
          <p:nvPr/>
        </p:nvSpPr>
        <p:spPr>
          <a:xfrm>
            <a:off x="768005" y="1747683"/>
            <a:ext cx="4647321" cy="34142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a:p>
        </p:txBody>
      </p:sp>
      <p:graphicFrame>
        <p:nvGraphicFramePr>
          <p:cNvPr id="8" name="Table 8">
            <a:extLst>
              <a:ext uri="{FF2B5EF4-FFF2-40B4-BE49-F238E27FC236}">
                <a16:creationId xmlns:a16="http://schemas.microsoft.com/office/drawing/2014/main" id="{64CCED8F-B946-75EC-98CB-9C8286186D74}"/>
              </a:ext>
            </a:extLst>
          </p:cNvPr>
          <p:cNvGraphicFramePr>
            <a:graphicFrameLocks noGrp="1"/>
          </p:cNvGraphicFramePr>
          <p:nvPr>
            <p:extLst>
              <p:ext uri="{D42A27DB-BD31-4B8C-83A1-F6EECF244321}">
                <p14:modId xmlns:p14="http://schemas.microsoft.com/office/powerpoint/2010/main" val="1710126247"/>
              </p:ext>
            </p:extLst>
          </p:nvPr>
        </p:nvGraphicFramePr>
        <p:xfrm>
          <a:off x="936763" y="1971888"/>
          <a:ext cx="4309803" cy="2965842"/>
        </p:xfrm>
        <a:graphic>
          <a:graphicData uri="http://schemas.openxmlformats.org/drawingml/2006/table">
            <a:tbl>
              <a:tblPr firstRow="1" bandRow="1">
                <a:tableStyleId>{5940675A-B579-460E-94D1-54222C63F5DA}</a:tableStyleId>
              </a:tblPr>
              <a:tblGrid>
                <a:gridCol w="478867">
                  <a:extLst>
                    <a:ext uri="{9D8B030D-6E8A-4147-A177-3AD203B41FA5}">
                      <a16:colId xmlns:a16="http://schemas.microsoft.com/office/drawing/2014/main" val="1121328613"/>
                    </a:ext>
                  </a:extLst>
                </a:gridCol>
                <a:gridCol w="478867">
                  <a:extLst>
                    <a:ext uri="{9D8B030D-6E8A-4147-A177-3AD203B41FA5}">
                      <a16:colId xmlns:a16="http://schemas.microsoft.com/office/drawing/2014/main" val="4189277447"/>
                    </a:ext>
                  </a:extLst>
                </a:gridCol>
                <a:gridCol w="478867">
                  <a:extLst>
                    <a:ext uri="{9D8B030D-6E8A-4147-A177-3AD203B41FA5}">
                      <a16:colId xmlns:a16="http://schemas.microsoft.com/office/drawing/2014/main" val="2033995068"/>
                    </a:ext>
                  </a:extLst>
                </a:gridCol>
                <a:gridCol w="478867">
                  <a:extLst>
                    <a:ext uri="{9D8B030D-6E8A-4147-A177-3AD203B41FA5}">
                      <a16:colId xmlns:a16="http://schemas.microsoft.com/office/drawing/2014/main" val="3427311646"/>
                    </a:ext>
                  </a:extLst>
                </a:gridCol>
                <a:gridCol w="478867">
                  <a:extLst>
                    <a:ext uri="{9D8B030D-6E8A-4147-A177-3AD203B41FA5}">
                      <a16:colId xmlns:a16="http://schemas.microsoft.com/office/drawing/2014/main" val="2084653781"/>
                    </a:ext>
                  </a:extLst>
                </a:gridCol>
                <a:gridCol w="478867">
                  <a:extLst>
                    <a:ext uri="{9D8B030D-6E8A-4147-A177-3AD203B41FA5}">
                      <a16:colId xmlns:a16="http://schemas.microsoft.com/office/drawing/2014/main" val="4221289918"/>
                    </a:ext>
                  </a:extLst>
                </a:gridCol>
                <a:gridCol w="478867">
                  <a:extLst>
                    <a:ext uri="{9D8B030D-6E8A-4147-A177-3AD203B41FA5}">
                      <a16:colId xmlns:a16="http://schemas.microsoft.com/office/drawing/2014/main" val="3714606894"/>
                    </a:ext>
                  </a:extLst>
                </a:gridCol>
                <a:gridCol w="478867">
                  <a:extLst>
                    <a:ext uri="{9D8B030D-6E8A-4147-A177-3AD203B41FA5}">
                      <a16:colId xmlns:a16="http://schemas.microsoft.com/office/drawing/2014/main" val="696882554"/>
                    </a:ext>
                  </a:extLst>
                </a:gridCol>
                <a:gridCol w="478867">
                  <a:extLst>
                    <a:ext uri="{9D8B030D-6E8A-4147-A177-3AD203B41FA5}">
                      <a16:colId xmlns:a16="http://schemas.microsoft.com/office/drawing/2014/main" val="4049239215"/>
                    </a:ext>
                  </a:extLst>
                </a:gridCol>
              </a:tblGrid>
              <a:tr h="329538">
                <a:tc>
                  <a:txBody>
                    <a:bodyPr/>
                    <a:lstStyle/>
                    <a:p>
                      <a:pPr algn="ctr" fontAlgn="b"/>
                      <a:r>
                        <a:rPr lang="en-US" sz="2000" b="0" i="0" u="none" strike="noStrike" dirty="0">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202122979"/>
                  </a:ext>
                </a:extLst>
              </a:tr>
              <a:tr h="329538">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5</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258515245"/>
                  </a:ext>
                </a:extLst>
              </a:tr>
              <a:tr h="329538">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5</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5</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565889522"/>
                  </a:ext>
                </a:extLst>
              </a:tr>
              <a:tr h="329538">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5</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797378609"/>
                  </a:ext>
                </a:extLst>
              </a:tr>
              <a:tr h="329538">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860321465"/>
                  </a:ext>
                </a:extLst>
              </a:tr>
              <a:tr h="329538">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extLst>
                  <a:ext uri="{0D108BD9-81ED-4DB2-BD59-A6C34878D82A}">
                    <a16:rowId xmlns:a16="http://schemas.microsoft.com/office/drawing/2014/main" val="2320291991"/>
                  </a:ext>
                </a:extLst>
              </a:tr>
              <a:tr h="329538">
                <a:tc>
                  <a:txBody>
                    <a:bodyPr/>
                    <a:lstStyle/>
                    <a:p>
                      <a:pPr algn="ctr" fontAlgn="b"/>
                      <a:r>
                        <a:rPr lang="en-US" sz="2000" b="0" i="0" u="none" strike="noStrike">
                          <a:solidFill>
                            <a:schemeClr val="bg1"/>
                          </a:solidFill>
                          <a:effectLst/>
                          <a:latin typeface="Calibri" panose="020F0502020204030204" pitchFamily="34" charset="0"/>
                        </a:rPr>
                        <a:t>9</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extLst>
                  <a:ext uri="{0D108BD9-81ED-4DB2-BD59-A6C34878D82A}">
                    <a16:rowId xmlns:a16="http://schemas.microsoft.com/office/drawing/2014/main" val="703666650"/>
                  </a:ext>
                </a:extLst>
              </a:tr>
              <a:tr h="329538">
                <a:tc>
                  <a:txBody>
                    <a:bodyPr/>
                    <a:lstStyle/>
                    <a:p>
                      <a:pPr algn="ctr" fontAlgn="b"/>
                      <a:r>
                        <a:rPr lang="en-US" sz="2000" b="0" i="0" u="none" strike="noStrike">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7</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4124689017"/>
                  </a:ext>
                </a:extLst>
              </a:tr>
              <a:tr h="329538">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5</a:t>
                      </a:r>
                    </a:p>
                  </a:txBody>
                  <a:tcPr marL="7620" marR="7620" marT="7620" marB="0" anchor="ctr"/>
                </a:tc>
                <a:tc>
                  <a:txBody>
                    <a:bodyPr/>
                    <a:lstStyle/>
                    <a:p>
                      <a:pPr algn="ctr" fontAlgn="b"/>
                      <a:r>
                        <a:rPr lang="en-US" sz="2000" b="0" i="0" u="none" strike="noStrike" dirty="0">
                          <a:solidFill>
                            <a:schemeClr val="bg1"/>
                          </a:solidFill>
                          <a:effectLst/>
                          <a:latin typeface="Calibri" panose="020F0502020204030204" pitchFamily="34" charset="0"/>
                        </a:rPr>
                        <a:t>8</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4</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3</a:t>
                      </a:r>
                    </a:p>
                  </a:txBody>
                  <a:tcPr marL="7620" marR="7620" marT="7620" marB="0" anchor="ctr"/>
                </a:tc>
                <a:tc>
                  <a:txBody>
                    <a:bodyPr/>
                    <a:lstStyle/>
                    <a:p>
                      <a:pPr algn="ctr" fontAlgn="b"/>
                      <a:r>
                        <a:rPr lang="en-US" sz="2000" b="0" i="0" u="none" strike="noStrike">
                          <a:solidFill>
                            <a:schemeClr val="bg1"/>
                          </a:solidFill>
                          <a:effectLst/>
                          <a:latin typeface="Calibri" panose="020F0502020204030204" pitchFamily="34" charset="0"/>
                        </a:rPr>
                        <a:t>1</a:t>
                      </a:r>
                    </a:p>
                  </a:txBody>
                  <a:tcPr marL="7620" marR="7620" marT="7620" marB="0" anchor="ctr"/>
                </a:tc>
                <a:tc>
                  <a:txBody>
                    <a:bodyPr/>
                    <a:lstStyle/>
                    <a:p>
                      <a:pPr algn="ctr" fontAlgn="b"/>
                      <a:r>
                        <a:rPr lang="en-US" sz="2000" b="0" i="0" u="none" strike="noStrike" dirty="0">
                          <a:solidFill>
                            <a:schemeClr val="bg1"/>
                          </a:solidFill>
                          <a:effectLst/>
                          <a:latin typeface="Calibri" panose="020F0502020204030204" pitchFamily="34" charset="0"/>
                        </a:rPr>
                        <a:t>2</a:t>
                      </a:r>
                    </a:p>
                  </a:txBody>
                  <a:tcPr marL="7620" marR="7620" marT="7620" marB="0" anchor="ctr"/>
                </a:tc>
                <a:tc>
                  <a:txBody>
                    <a:bodyPr/>
                    <a:lstStyle/>
                    <a:p>
                      <a:pPr algn="ctr" fontAlgn="b"/>
                      <a:r>
                        <a:rPr lang="en-US" sz="2000" b="0" i="0" u="none" strike="noStrike" dirty="0">
                          <a:solidFill>
                            <a:schemeClr val="bg1"/>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942523181"/>
                  </a:ext>
                </a:extLst>
              </a:tr>
            </a:tbl>
          </a:graphicData>
        </a:graphic>
      </p:graphicFrame>
      <p:sp>
        <p:nvSpPr>
          <p:cNvPr id="11" name="Rectangle 10">
            <a:extLst>
              <a:ext uri="{FF2B5EF4-FFF2-40B4-BE49-F238E27FC236}">
                <a16:creationId xmlns:a16="http://schemas.microsoft.com/office/drawing/2014/main" id="{7812386A-8689-DC3A-D08B-6A0EC2788CD1}"/>
              </a:ext>
            </a:extLst>
          </p:cNvPr>
          <p:cNvSpPr/>
          <p:nvPr/>
        </p:nvSpPr>
        <p:spPr>
          <a:xfrm>
            <a:off x="6606142" y="5466628"/>
            <a:ext cx="1959429" cy="4622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 Layer</a:t>
            </a:r>
          </a:p>
        </p:txBody>
      </p:sp>
      <p:sp>
        <p:nvSpPr>
          <p:cNvPr id="12" name="Rectangle 11">
            <a:extLst>
              <a:ext uri="{FF2B5EF4-FFF2-40B4-BE49-F238E27FC236}">
                <a16:creationId xmlns:a16="http://schemas.microsoft.com/office/drawing/2014/main" id="{2F6DA620-8492-C1C9-8CCD-E42BF8F6623B}"/>
              </a:ext>
            </a:extLst>
          </p:cNvPr>
          <p:cNvSpPr/>
          <p:nvPr/>
        </p:nvSpPr>
        <p:spPr>
          <a:xfrm>
            <a:off x="6606142" y="4234868"/>
            <a:ext cx="1959429" cy="4622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Pooling</a:t>
            </a:r>
          </a:p>
        </p:txBody>
      </p:sp>
      <p:sp>
        <p:nvSpPr>
          <p:cNvPr id="13" name="Rectangle 12">
            <a:extLst>
              <a:ext uri="{FF2B5EF4-FFF2-40B4-BE49-F238E27FC236}">
                <a16:creationId xmlns:a16="http://schemas.microsoft.com/office/drawing/2014/main" id="{C53F96E5-68BB-ED50-7A88-803D4BF4305E}"/>
              </a:ext>
            </a:extLst>
          </p:cNvPr>
          <p:cNvSpPr/>
          <p:nvPr/>
        </p:nvSpPr>
        <p:spPr>
          <a:xfrm>
            <a:off x="6606142" y="4697092"/>
            <a:ext cx="1959429" cy="4622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Convolution</a:t>
            </a:r>
          </a:p>
        </p:txBody>
      </p:sp>
      <p:sp>
        <p:nvSpPr>
          <p:cNvPr id="14" name="Rectangle 13">
            <a:extLst>
              <a:ext uri="{FF2B5EF4-FFF2-40B4-BE49-F238E27FC236}">
                <a16:creationId xmlns:a16="http://schemas.microsoft.com/office/drawing/2014/main" id="{E2651B4E-25EE-5E63-328C-8AA9A77B0137}"/>
              </a:ext>
            </a:extLst>
          </p:cNvPr>
          <p:cNvSpPr/>
          <p:nvPr/>
        </p:nvSpPr>
        <p:spPr>
          <a:xfrm>
            <a:off x="6606142" y="3003108"/>
            <a:ext cx="1959429" cy="4622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Pooling</a:t>
            </a:r>
          </a:p>
        </p:txBody>
      </p:sp>
      <p:sp>
        <p:nvSpPr>
          <p:cNvPr id="15" name="Rectangle 14">
            <a:extLst>
              <a:ext uri="{FF2B5EF4-FFF2-40B4-BE49-F238E27FC236}">
                <a16:creationId xmlns:a16="http://schemas.microsoft.com/office/drawing/2014/main" id="{AF4655A9-B73F-BE64-24D0-B0E13804EE0C}"/>
              </a:ext>
            </a:extLst>
          </p:cNvPr>
          <p:cNvSpPr/>
          <p:nvPr/>
        </p:nvSpPr>
        <p:spPr>
          <a:xfrm>
            <a:off x="6606142" y="3465332"/>
            <a:ext cx="1959429" cy="4622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Convolution</a:t>
            </a:r>
          </a:p>
        </p:txBody>
      </p:sp>
      <p:sp>
        <p:nvSpPr>
          <p:cNvPr id="16" name="Rectangle 15">
            <a:extLst>
              <a:ext uri="{FF2B5EF4-FFF2-40B4-BE49-F238E27FC236}">
                <a16:creationId xmlns:a16="http://schemas.microsoft.com/office/drawing/2014/main" id="{6DDE5E3D-57C4-E3F5-E8B1-CB05F68F81E8}"/>
              </a:ext>
            </a:extLst>
          </p:cNvPr>
          <p:cNvSpPr/>
          <p:nvPr/>
        </p:nvSpPr>
        <p:spPr>
          <a:xfrm>
            <a:off x="6606142" y="1769884"/>
            <a:ext cx="1959429" cy="4622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Pooling</a:t>
            </a:r>
          </a:p>
        </p:txBody>
      </p:sp>
      <p:sp>
        <p:nvSpPr>
          <p:cNvPr id="17" name="Rectangle 16">
            <a:extLst>
              <a:ext uri="{FF2B5EF4-FFF2-40B4-BE49-F238E27FC236}">
                <a16:creationId xmlns:a16="http://schemas.microsoft.com/office/drawing/2014/main" id="{F3550E5B-1DA9-F928-EB3F-C8853ABACBEB}"/>
              </a:ext>
            </a:extLst>
          </p:cNvPr>
          <p:cNvSpPr/>
          <p:nvPr/>
        </p:nvSpPr>
        <p:spPr>
          <a:xfrm>
            <a:off x="6606142" y="2232108"/>
            <a:ext cx="1959429" cy="4622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Convolution</a:t>
            </a:r>
          </a:p>
        </p:txBody>
      </p:sp>
      <p:sp>
        <p:nvSpPr>
          <p:cNvPr id="18" name="Rectangle 17">
            <a:extLst>
              <a:ext uri="{FF2B5EF4-FFF2-40B4-BE49-F238E27FC236}">
                <a16:creationId xmlns:a16="http://schemas.microsoft.com/office/drawing/2014/main" id="{A045E944-0626-1823-680B-3D2AAA68E1FC}"/>
              </a:ext>
            </a:extLst>
          </p:cNvPr>
          <p:cNvSpPr/>
          <p:nvPr/>
        </p:nvSpPr>
        <p:spPr>
          <a:xfrm>
            <a:off x="6606142" y="998884"/>
            <a:ext cx="1959429" cy="4622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9" name="TextBox 18">
            <a:extLst>
              <a:ext uri="{FF2B5EF4-FFF2-40B4-BE49-F238E27FC236}">
                <a16:creationId xmlns:a16="http://schemas.microsoft.com/office/drawing/2014/main" id="{C7128C9E-9B3E-C63A-B5D4-77038CD02C93}"/>
              </a:ext>
            </a:extLst>
          </p:cNvPr>
          <p:cNvSpPr txBox="1"/>
          <p:nvPr/>
        </p:nvSpPr>
        <p:spPr>
          <a:xfrm>
            <a:off x="8676967" y="4465980"/>
            <a:ext cx="1499962" cy="461665"/>
          </a:xfrm>
          <a:prstGeom prst="rect">
            <a:avLst/>
          </a:prstGeom>
          <a:noFill/>
        </p:spPr>
        <p:txBody>
          <a:bodyPr wrap="none" rtlCol="0">
            <a:spAutoFit/>
          </a:bodyPr>
          <a:lstStyle/>
          <a:p>
            <a:r>
              <a:rPr lang="en-US" sz="2400" dirty="0"/>
              <a:t>7x7 Kernel</a:t>
            </a:r>
          </a:p>
        </p:txBody>
      </p:sp>
      <p:sp>
        <p:nvSpPr>
          <p:cNvPr id="20" name="TextBox 19">
            <a:extLst>
              <a:ext uri="{FF2B5EF4-FFF2-40B4-BE49-F238E27FC236}">
                <a16:creationId xmlns:a16="http://schemas.microsoft.com/office/drawing/2014/main" id="{25335B20-DB09-DBD0-41F2-8259A7A10664}"/>
              </a:ext>
            </a:extLst>
          </p:cNvPr>
          <p:cNvSpPr txBox="1"/>
          <p:nvPr/>
        </p:nvSpPr>
        <p:spPr>
          <a:xfrm>
            <a:off x="8676967" y="3234220"/>
            <a:ext cx="1499962" cy="461665"/>
          </a:xfrm>
          <a:prstGeom prst="rect">
            <a:avLst/>
          </a:prstGeom>
          <a:noFill/>
        </p:spPr>
        <p:txBody>
          <a:bodyPr wrap="none" rtlCol="0">
            <a:spAutoFit/>
          </a:bodyPr>
          <a:lstStyle/>
          <a:p>
            <a:r>
              <a:rPr lang="en-US" sz="2400" dirty="0"/>
              <a:t>5x5 Kernel</a:t>
            </a:r>
          </a:p>
        </p:txBody>
      </p:sp>
      <p:sp>
        <p:nvSpPr>
          <p:cNvPr id="21" name="TextBox 20">
            <a:extLst>
              <a:ext uri="{FF2B5EF4-FFF2-40B4-BE49-F238E27FC236}">
                <a16:creationId xmlns:a16="http://schemas.microsoft.com/office/drawing/2014/main" id="{A6455ED9-A8BC-16CB-BFD1-084A09A65E88}"/>
              </a:ext>
            </a:extLst>
          </p:cNvPr>
          <p:cNvSpPr txBox="1"/>
          <p:nvPr/>
        </p:nvSpPr>
        <p:spPr>
          <a:xfrm>
            <a:off x="8676967" y="2001555"/>
            <a:ext cx="1499962" cy="461665"/>
          </a:xfrm>
          <a:prstGeom prst="rect">
            <a:avLst/>
          </a:prstGeom>
          <a:noFill/>
        </p:spPr>
        <p:txBody>
          <a:bodyPr wrap="none" rtlCol="0">
            <a:spAutoFit/>
          </a:bodyPr>
          <a:lstStyle/>
          <a:p>
            <a:r>
              <a:rPr lang="en-US" sz="2400" dirty="0"/>
              <a:t>3x3 Kernel</a:t>
            </a:r>
          </a:p>
        </p:txBody>
      </p:sp>
      <p:sp>
        <p:nvSpPr>
          <p:cNvPr id="22" name="Arrow: Down 21">
            <a:extLst>
              <a:ext uri="{FF2B5EF4-FFF2-40B4-BE49-F238E27FC236}">
                <a16:creationId xmlns:a16="http://schemas.microsoft.com/office/drawing/2014/main" id="{722D5DC1-3B22-C2BF-30FB-17C585FB21C5}"/>
              </a:ext>
            </a:extLst>
          </p:cNvPr>
          <p:cNvSpPr/>
          <p:nvPr/>
        </p:nvSpPr>
        <p:spPr>
          <a:xfrm rot="10800000">
            <a:off x="10288325" y="1053715"/>
            <a:ext cx="304076" cy="4802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94BA86-66FD-5674-7FBC-0DCB1B917238}"/>
              </a:ext>
            </a:extLst>
          </p:cNvPr>
          <p:cNvSpPr/>
          <p:nvPr/>
        </p:nvSpPr>
        <p:spPr>
          <a:xfrm>
            <a:off x="936763" y="1971888"/>
            <a:ext cx="1418248" cy="95246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64D80E4-F105-8BA7-7F69-BB41F32DC732}"/>
              </a:ext>
            </a:extLst>
          </p:cNvPr>
          <p:cNvSpPr/>
          <p:nvPr/>
        </p:nvSpPr>
        <p:spPr>
          <a:xfrm>
            <a:off x="1889185" y="2631058"/>
            <a:ext cx="3357381" cy="231959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18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050B70-4E67-D57D-AD57-FB0A5367AD0E}"/>
              </a:ext>
            </a:extLst>
          </p:cNvPr>
          <p:cNvSpPr>
            <a:spLocks noGrp="1"/>
          </p:cNvSpPr>
          <p:nvPr>
            <p:ph type="ctrTitle"/>
          </p:nvPr>
        </p:nvSpPr>
        <p:spPr/>
        <p:txBody>
          <a:bodyPr/>
          <a:lstStyle/>
          <a:p>
            <a:r>
              <a:rPr lang="en-US" dirty="0"/>
              <a:t>Advanced NLP</a:t>
            </a:r>
          </a:p>
        </p:txBody>
      </p:sp>
    </p:spTree>
    <p:extLst>
      <p:ext uri="{BB962C8B-B14F-4D97-AF65-F5344CB8AC3E}">
        <p14:creationId xmlns:p14="http://schemas.microsoft.com/office/powerpoint/2010/main" val="858830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6F73-BF06-5467-3677-7AC730849D96}"/>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D06C18EE-F597-450E-2200-083C58830FEE}"/>
              </a:ext>
            </a:extLst>
          </p:cNvPr>
          <p:cNvSpPr>
            <a:spLocks noGrp="1"/>
          </p:cNvSpPr>
          <p:nvPr>
            <p:ph idx="1"/>
          </p:nvPr>
        </p:nvSpPr>
        <p:spPr>
          <a:xfrm>
            <a:off x="838200" y="1825625"/>
            <a:ext cx="5002161" cy="3365807"/>
          </a:xfrm>
        </p:spPr>
        <p:txBody>
          <a:bodyPr/>
          <a:lstStyle/>
          <a:p>
            <a:r>
              <a:rPr lang="en-US" dirty="0"/>
              <a:t>You are tasked to create a system that can </a:t>
            </a:r>
          </a:p>
          <a:p>
            <a:pPr lvl="1"/>
            <a:r>
              <a:rPr lang="en-US" dirty="0"/>
              <a:t>read through a set of emails at a company</a:t>
            </a:r>
          </a:p>
          <a:p>
            <a:pPr lvl="1"/>
            <a:r>
              <a:rPr lang="en-US" dirty="0"/>
              <a:t>Find Relevant Meetings</a:t>
            </a:r>
          </a:p>
          <a:p>
            <a:pPr lvl="1"/>
            <a:r>
              <a:rPr lang="en-US" dirty="0"/>
              <a:t>Invite the key members</a:t>
            </a:r>
          </a:p>
        </p:txBody>
      </p:sp>
      <p:pic>
        <p:nvPicPr>
          <p:cNvPr id="5" name="Picture 4">
            <a:extLst>
              <a:ext uri="{FF2B5EF4-FFF2-40B4-BE49-F238E27FC236}">
                <a16:creationId xmlns:a16="http://schemas.microsoft.com/office/drawing/2014/main" id="{0851AE5A-3BBA-1596-A4BB-F1E8637576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09569" y="1690688"/>
            <a:ext cx="5920190" cy="3948962"/>
          </a:xfrm>
          <a:prstGeom prst="rect">
            <a:avLst/>
          </a:prstGeom>
        </p:spPr>
      </p:pic>
    </p:spTree>
    <p:extLst>
      <p:ext uri="{BB962C8B-B14F-4D97-AF65-F5344CB8AC3E}">
        <p14:creationId xmlns:p14="http://schemas.microsoft.com/office/powerpoint/2010/main" val="427429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0246-5D48-5517-40E2-AFF322339551}"/>
              </a:ext>
            </a:extLst>
          </p:cNvPr>
          <p:cNvSpPr>
            <a:spLocks noGrp="1"/>
          </p:cNvSpPr>
          <p:nvPr>
            <p:ph type="title"/>
          </p:nvPr>
        </p:nvSpPr>
        <p:spPr/>
        <p:txBody>
          <a:bodyPr/>
          <a:lstStyle/>
          <a:p>
            <a:r>
              <a:rPr lang="en-US" dirty="0"/>
              <a:t>Information Search</a:t>
            </a:r>
          </a:p>
        </p:txBody>
      </p:sp>
      <p:pic>
        <p:nvPicPr>
          <p:cNvPr id="9" name="Picture 8">
            <a:extLst>
              <a:ext uri="{FF2B5EF4-FFF2-40B4-BE49-F238E27FC236}">
                <a16:creationId xmlns:a16="http://schemas.microsoft.com/office/drawing/2014/main" id="{93A5D73D-BA74-828C-7352-95DF09E9AE28}"/>
              </a:ext>
            </a:extLst>
          </p:cNvPr>
          <p:cNvPicPr>
            <a:picLocks noChangeAspect="1"/>
          </p:cNvPicPr>
          <p:nvPr/>
        </p:nvPicPr>
        <p:blipFill>
          <a:blip r:embed="rId3"/>
          <a:stretch>
            <a:fillRect/>
          </a:stretch>
        </p:blipFill>
        <p:spPr>
          <a:xfrm>
            <a:off x="853870" y="1921490"/>
            <a:ext cx="4960164" cy="962589"/>
          </a:xfrm>
          <a:prstGeom prst="rect">
            <a:avLst/>
          </a:prstGeom>
        </p:spPr>
      </p:pic>
      <p:pic>
        <p:nvPicPr>
          <p:cNvPr id="11" name="Picture 10">
            <a:extLst>
              <a:ext uri="{FF2B5EF4-FFF2-40B4-BE49-F238E27FC236}">
                <a16:creationId xmlns:a16="http://schemas.microsoft.com/office/drawing/2014/main" id="{C03896D6-8D6E-10BC-8567-CCC0305E602C}"/>
              </a:ext>
            </a:extLst>
          </p:cNvPr>
          <p:cNvPicPr>
            <a:picLocks noChangeAspect="1"/>
          </p:cNvPicPr>
          <p:nvPr/>
        </p:nvPicPr>
        <p:blipFill rotWithShape="1">
          <a:blip r:embed="rId4"/>
          <a:srcRect r="6374" b="6678"/>
          <a:stretch/>
        </p:blipFill>
        <p:spPr>
          <a:xfrm>
            <a:off x="853869" y="3046899"/>
            <a:ext cx="6594921" cy="813756"/>
          </a:xfrm>
          <a:prstGeom prst="rect">
            <a:avLst/>
          </a:prstGeom>
        </p:spPr>
      </p:pic>
      <p:pic>
        <p:nvPicPr>
          <p:cNvPr id="13" name="Picture 12">
            <a:extLst>
              <a:ext uri="{FF2B5EF4-FFF2-40B4-BE49-F238E27FC236}">
                <a16:creationId xmlns:a16="http://schemas.microsoft.com/office/drawing/2014/main" id="{80354AFC-67BE-B73C-90C4-8A005C337D9C}"/>
              </a:ext>
            </a:extLst>
          </p:cNvPr>
          <p:cNvPicPr>
            <a:picLocks noChangeAspect="1"/>
          </p:cNvPicPr>
          <p:nvPr/>
        </p:nvPicPr>
        <p:blipFill>
          <a:blip r:embed="rId5"/>
          <a:stretch>
            <a:fillRect/>
          </a:stretch>
        </p:blipFill>
        <p:spPr>
          <a:xfrm>
            <a:off x="853870" y="4096108"/>
            <a:ext cx="6137920" cy="962589"/>
          </a:xfrm>
          <a:prstGeom prst="rect">
            <a:avLst/>
          </a:prstGeom>
        </p:spPr>
      </p:pic>
      <p:pic>
        <p:nvPicPr>
          <p:cNvPr id="15" name="Picture 14">
            <a:extLst>
              <a:ext uri="{FF2B5EF4-FFF2-40B4-BE49-F238E27FC236}">
                <a16:creationId xmlns:a16="http://schemas.microsoft.com/office/drawing/2014/main" id="{D62E408E-55DE-C829-17C2-981A337A25DA}"/>
              </a:ext>
            </a:extLst>
          </p:cNvPr>
          <p:cNvPicPr>
            <a:picLocks noChangeAspect="1"/>
          </p:cNvPicPr>
          <p:nvPr/>
        </p:nvPicPr>
        <p:blipFill>
          <a:blip r:embed="rId6"/>
          <a:stretch>
            <a:fillRect/>
          </a:stretch>
        </p:blipFill>
        <p:spPr>
          <a:xfrm>
            <a:off x="8570487" y="2281661"/>
            <a:ext cx="2649656" cy="2294678"/>
          </a:xfrm>
          <a:prstGeom prst="rect">
            <a:avLst/>
          </a:prstGeom>
        </p:spPr>
      </p:pic>
      <p:sp>
        <p:nvSpPr>
          <p:cNvPr id="16" name="Arrow: Right 15">
            <a:extLst>
              <a:ext uri="{FF2B5EF4-FFF2-40B4-BE49-F238E27FC236}">
                <a16:creationId xmlns:a16="http://schemas.microsoft.com/office/drawing/2014/main" id="{660B9875-1686-5CFD-8B09-79C0CEECEA7E}"/>
              </a:ext>
            </a:extLst>
          </p:cNvPr>
          <p:cNvSpPr/>
          <p:nvPr/>
        </p:nvSpPr>
        <p:spPr>
          <a:xfrm>
            <a:off x="7619100" y="3033506"/>
            <a:ext cx="808796" cy="813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00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B67B-FEB3-CECB-42BD-EA08746EE01A}"/>
              </a:ext>
            </a:extLst>
          </p:cNvPr>
          <p:cNvSpPr>
            <a:spLocks noGrp="1"/>
          </p:cNvSpPr>
          <p:nvPr>
            <p:ph type="title"/>
          </p:nvPr>
        </p:nvSpPr>
        <p:spPr/>
        <p:txBody>
          <a:bodyPr/>
          <a:lstStyle/>
          <a:p>
            <a:r>
              <a:rPr lang="en-US" dirty="0"/>
              <a:t>Key Phrase Extraction (KPE)</a:t>
            </a:r>
          </a:p>
        </p:txBody>
      </p:sp>
      <p:pic>
        <p:nvPicPr>
          <p:cNvPr id="1026" name="Picture 2" descr="“Reviews that mention” on Amazon.ca">
            <a:extLst>
              <a:ext uri="{FF2B5EF4-FFF2-40B4-BE49-F238E27FC236}">
                <a16:creationId xmlns:a16="http://schemas.microsoft.com/office/drawing/2014/main" id="{6CB51518-5EC3-7E7E-54F2-25E782D89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12" y="1851270"/>
            <a:ext cx="10512576" cy="315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915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BEEC5-D496-DFA5-5DBD-0F8D4E6E5518}"/>
              </a:ext>
            </a:extLst>
          </p:cNvPr>
          <p:cNvSpPr>
            <a:spLocks noGrp="1"/>
          </p:cNvSpPr>
          <p:nvPr>
            <p:ph idx="1"/>
          </p:nvPr>
        </p:nvSpPr>
        <p:spPr>
          <a:xfrm>
            <a:off x="838200" y="1828801"/>
            <a:ext cx="10515600" cy="5324167"/>
          </a:xfrm>
        </p:spPr>
        <p:txBody>
          <a:bodyPr>
            <a:normAutofit/>
          </a:bodyPr>
          <a:lstStyle/>
          <a:p>
            <a:r>
              <a:rPr lang="en-US" sz="3200" u="sng" dirty="0">
                <a:sym typeface="Wingdings" panose="05000000000000000000" pitchFamily="2" charset="2"/>
              </a:rPr>
              <a:t>Fundamental Types of English Words</a:t>
            </a:r>
          </a:p>
          <a:p>
            <a:pPr lvl="1"/>
            <a:r>
              <a:rPr lang="en-US" sz="2800" dirty="0">
                <a:sym typeface="Wingdings" panose="05000000000000000000" pitchFamily="2" charset="2"/>
              </a:rPr>
              <a:t>Nouns, Verbs, Adjectives, Adverbs, Pronouns, Articles, Prepositions, Conjunctions, Interjections</a:t>
            </a:r>
          </a:p>
          <a:p>
            <a:pPr lvl="1"/>
            <a:r>
              <a:rPr lang="en-US" sz="2800" dirty="0">
                <a:sym typeface="Wingdings" panose="05000000000000000000" pitchFamily="2" charset="2"/>
              </a:rPr>
              <a:t>Dictionary can be ingested as a start</a:t>
            </a:r>
          </a:p>
          <a:p>
            <a:r>
              <a:rPr lang="en-US" sz="3200" u="sng" dirty="0"/>
              <a:t>Phrase Structure Rules</a:t>
            </a:r>
          </a:p>
          <a:p>
            <a:pPr lvl="1"/>
            <a:r>
              <a:rPr lang="en-US" sz="2800" dirty="0"/>
              <a:t>Sentence </a:t>
            </a:r>
            <a:r>
              <a:rPr lang="en-US" sz="2800" dirty="0">
                <a:sym typeface="Wingdings" panose="05000000000000000000" pitchFamily="2" charset="2"/>
              </a:rPr>
              <a:t> [Noun Phrase][Verb Phrase]</a:t>
            </a:r>
          </a:p>
          <a:p>
            <a:pPr lvl="1"/>
            <a:r>
              <a:rPr lang="en-US" sz="2800" dirty="0"/>
              <a:t>Noun Phase = [Article][Noun]</a:t>
            </a:r>
          </a:p>
          <a:p>
            <a:pPr lvl="1"/>
            <a:r>
              <a:rPr lang="en-US" sz="2800" dirty="0"/>
              <a:t>Verb Phrase = [Verb][Noun]</a:t>
            </a:r>
          </a:p>
          <a:p>
            <a:pPr lvl="1"/>
            <a:r>
              <a:rPr lang="en-US" sz="2800" b="1" dirty="0"/>
              <a:t>Many more rules</a:t>
            </a:r>
          </a:p>
        </p:txBody>
      </p:sp>
      <p:sp>
        <p:nvSpPr>
          <p:cNvPr id="6" name="Title 1">
            <a:extLst>
              <a:ext uri="{FF2B5EF4-FFF2-40B4-BE49-F238E27FC236}">
                <a16:creationId xmlns:a16="http://schemas.microsoft.com/office/drawing/2014/main" id="{A4B13A9D-492D-36AD-1133-7876C32B6747}"/>
              </a:ext>
            </a:extLst>
          </p:cNvPr>
          <p:cNvSpPr>
            <a:spLocks noGrp="1"/>
          </p:cNvSpPr>
          <p:nvPr>
            <p:ph type="title"/>
          </p:nvPr>
        </p:nvSpPr>
        <p:spPr>
          <a:xfrm>
            <a:off x="838200" y="365125"/>
            <a:ext cx="10515600" cy="1325563"/>
          </a:xfrm>
        </p:spPr>
        <p:txBody>
          <a:bodyPr/>
          <a:lstStyle/>
          <a:p>
            <a:r>
              <a:rPr lang="en-US" dirty="0"/>
              <a:t>KPE Solutions</a:t>
            </a:r>
          </a:p>
        </p:txBody>
      </p:sp>
    </p:spTree>
    <p:extLst>
      <p:ext uri="{BB962C8B-B14F-4D97-AF65-F5344CB8AC3E}">
        <p14:creationId xmlns:p14="http://schemas.microsoft.com/office/powerpoint/2010/main" val="307253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EDB5-8659-1EAA-9A9C-A68FA9E9B5D1}"/>
              </a:ext>
            </a:extLst>
          </p:cNvPr>
          <p:cNvSpPr>
            <a:spLocks noGrp="1"/>
          </p:cNvSpPr>
          <p:nvPr>
            <p:ph type="title"/>
          </p:nvPr>
        </p:nvSpPr>
        <p:spPr/>
        <p:txBody>
          <a:bodyPr/>
          <a:lstStyle/>
          <a:p>
            <a:r>
              <a:rPr lang="en-US" dirty="0"/>
              <a:t>Parse Tree</a:t>
            </a:r>
          </a:p>
        </p:txBody>
      </p:sp>
      <p:graphicFrame>
        <p:nvGraphicFramePr>
          <p:cNvPr id="4" name="Content Placeholder 3">
            <a:extLst>
              <a:ext uri="{FF2B5EF4-FFF2-40B4-BE49-F238E27FC236}">
                <a16:creationId xmlns:a16="http://schemas.microsoft.com/office/drawing/2014/main" id="{428CEC01-28AF-77F9-E14F-02A10B67046F}"/>
              </a:ext>
            </a:extLst>
          </p:cNvPr>
          <p:cNvGraphicFramePr>
            <a:graphicFrameLocks noGrp="1"/>
          </p:cNvGraphicFramePr>
          <p:nvPr>
            <p:ph idx="1"/>
            <p:extLst>
              <p:ext uri="{D42A27DB-BD31-4B8C-83A1-F6EECF244321}">
                <p14:modId xmlns:p14="http://schemas.microsoft.com/office/powerpoint/2010/main" val="2939448537"/>
              </p:ext>
            </p:extLst>
          </p:nvPr>
        </p:nvGraphicFramePr>
        <p:xfrm>
          <a:off x="0" y="197310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9A9925C-5761-6B17-B499-C7CEE08F66BB}"/>
              </a:ext>
            </a:extLst>
          </p:cNvPr>
          <p:cNvSpPr txBox="1"/>
          <p:nvPr/>
        </p:nvSpPr>
        <p:spPr>
          <a:xfrm>
            <a:off x="10515600" y="1973109"/>
            <a:ext cx="1590645" cy="4324261"/>
          </a:xfrm>
          <a:prstGeom prst="rect">
            <a:avLst/>
          </a:prstGeom>
          <a:noFill/>
        </p:spPr>
        <p:txBody>
          <a:bodyPr wrap="square" rtlCol="0">
            <a:spAutoFit/>
          </a:bodyPr>
          <a:lstStyle/>
          <a:p>
            <a:r>
              <a:rPr lang="en-US" sz="2500" dirty="0">
                <a:solidFill>
                  <a:srgbClr val="FFC000"/>
                </a:solidFill>
              </a:rPr>
              <a:t>The</a:t>
            </a:r>
          </a:p>
          <a:p>
            <a:endParaRPr lang="en-US" sz="2500" dirty="0">
              <a:solidFill>
                <a:srgbClr val="FFC000"/>
              </a:solidFill>
            </a:endParaRPr>
          </a:p>
          <a:p>
            <a:r>
              <a:rPr lang="en-US" sz="2500" dirty="0">
                <a:solidFill>
                  <a:srgbClr val="FFC000"/>
                </a:solidFill>
              </a:rPr>
              <a:t>Mongols</a:t>
            </a:r>
          </a:p>
          <a:p>
            <a:endParaRPr lang="en-US" sz="2500" dirty="0">
              <a:solidFill>
                <a:srgbClr val="FFC000"/>
              </a:solidFill>
            </a:endParaRPr>
          </a:p>
          <a:p>
            <a:r>
              <a:rPr lang="en-US" sz="2500" dirty="0">
                <a:solidFill>
                  <a:srgbClr val="FFC000"/>
                </a:solidFill>
              </a:rPr>
              <a:t>Rose</a:t>
            </a:r>
          </a:p>
          <a:p>
            <a:endParaRPr lang="en-US" sz="2500" dirty="0">
              <a:solidFill>
                <a:srgbClr val="FFC000"/>
              </a:solidFill>
            </a:endParaRPr>
          </a:p>
          <a:p>
            <a:r>
              <a:rPr lang="en-US" sz="2500" dirty="0">
                <a:solidFill>
                  <a:srgbClr val="FFC000"/>
                </a:solidFill>
              </a:rPr>
              <a:t>From</a:t>
            </a:r>
          </a:p>
          <a:p>
            <a:endParaRPr lang="en-US" sz="2500" dirty="0">
              <a:solidFill>
                <a:srgbClr val="FFC000"/>
              </a:solidFill>
            </a:endParaRPr>
          </a:p>
          <a:p>
            <a:r>
              <a:rPr lang="en-US" sz="2500" dirty="0">
                <a:solidFill>
                  <a:srgbClr val="FFC000"/>
                </a:solidFill>
              </a:rPr>
              <a:t>The</a:t>
            </a:r>
          </a:p>
          <a:p>
            <a:endParaRPr lang="en-US" sz="2500" dirty="0">
              <a:solidFill>
                <a:srgbClr val="FFC000"/>
              </a:solidFill>
            </a:endParaRPr>
          </a:p>
          <a:p>
            <a:r>
              <a:rPr lang="en-US" sz="2500" dirty="0">
                <a:solidFill>
                  <a:srgbClr val="FFC000"/>
                </a:solidFill>
              </a:rPr>
              <a:t>Leaves</a:t>
            </a:r>
          </a:p>
        </p:txBody>
      </p:sp>
      <p:sp>
        <p:nvSpPr>
          <p:cNvPr id="7" name="TextBox 6">
            <a:extLst>
              <a:ext uri="{FF2B5EF4-FFF2-40B4-BE49-F238E27FC236}">
                <a16:creationId xmlns:a16="http://schemas.microsoft.com/office/drawing/2014/main" id="{85DE0BA6-D0A3-ADCC-3B27-BD1ECB084649}"/>
              </a:ext>
            </a:extLst>
          </p:cNvPr>
          <p:cNvSpPr txBox="1"/>
          <p:nvPr/>
        </p:nvSpPr>
        <p:spPr>
          <a:xfrm>
            <a:off x="0" y="6488668"/>
            <a:ext cx="6098458" cy="369332"/>
          </a:xfrm>
          <a:prstGeom prst="rect">
            <a:avLst/>
          </a:prstGeom>
          <a:noFill/>
        </p:spPr>
        <p:txBody>
          <a:bodyPr wrap="square">
            <a:spAutoFit/>
          </a:bodyPr>
          <a:lstStyle/>
          <a:p>
            <a:r>
              <a:rPr lang="en-US" dirty="0"/>
              <a:t>https://youtu.be/fOvTtapxa9c</a:t>
            </a:r>
          </a:p>
        </p:txBody>
      </p:sp>
    </p:spTree>
    <p:extLst>
      <p:ext uri="{BB962C8B-B14F-4D97-AF65-F5344CB8AC3E}">
        <p14:creationId xmlns:p14="http://schemas.microsoft.com/office/powerpoint/2010/main" val="2644710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C2E7A-EC21-A50C-339F-D0C5C9201741}"/>
              </a:ext>
            </a:extLst>
          </p:cNvPr>
          <p:cNvSpPr txBox="1"/>
          <p:nvPr/>
        </p:nvSpPr>
        <p:spPr>
          <a:xfrm>
            <a:off x="5471653" y="6488668"/>
            <a:ext cx="6720348" cy="369332"/>
          </a:xfrm>
          <a:prstGeom prst="rect">
            <a:avLst/>
          </a:prstGeom>
          <a:noFill/>
        </p:spPr>
        <p:txBody>
          <a:bodyPr wrap="square">
            <a:spAutoFit/>
          </a:bodyPr>
          <a:lstStyle/>
          <a:p>
            <a:r>
              <a:rPr lang="en-US" dirty="0"/>
              <a:t>https://www.frontiersin.org/articles/10.3389/fenvs.2022.962367/full</a:t>
            </a:r>
          </a:p>
        </p:txBody>
      </p:sp>
      <p:pic>
        <p:nvPicPr>
          <p:cNvPr id="2052" name="Picture 4" descr="Frontiers | A comparative study on LinkedIn and Sina Weibo users ...">
            <a:extLst>
              <a:ext uri="{FF2B5EF4-FFF2-40B4-BE49-F238E27FC236}">
                <a16:creationId xmlns:a16="http://schemas.microsoft.com/office/drawing/2014/main" id="{3CF23401-F53F-7E8D-B6B2-4228C07DE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013" y="595116"/>
            <a:ext cx="7285444" cy="56677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E9B60770-3A59-40CF-5860-1F9BF4E72113}"/>
              </a:ext>
            </a:extLst>
          </p:cNvPr>
          <p:cNvSpPr>
            <a:spLocks noGrp="1"/>
          </p:cNvSpPr>
          <p:nvPr>
            <p:ph idx="1"/>
          </p:nvPr>
        </p:nvSpPr>
        <p:spPr>
          <a:xfrm>
            <a:off x="292510" y="595116"/>
            <a:ext cx="3925529" cy="5554961"/>
          </a:xfrm>
        </p:spPr>
        <p:txBody>
          <a:bodyPr/>
          <a:lstStyle/>
          <a:p>
            <a:pPr marL="0" indent="0">
              <a:buNone/>
            </a:pPr>
            <a:r>
              <a:rPr lang="en-US" u="sng" dirty="0"/>
              <a:t>KPE Tools:</a:t>
            </a:r>
          </a:p>
          <a:p>
            <a:r>
              <a:rPr lang="en-US" dirty="0" err="1"/>
              <a:t>spaCy</a:t>
            </a:r>
            <a:r>
              <a:rPr lang="en-US" dirty="0"/>
              <a:t> (Python library)</a:t>
            </a:r>
          </a:p>
          <a:p>
            <a:endParaRPr lang="en-US" dirty="0"/>
          </a:p>
        </p:txBody>
      </p:sp>
    </p:spTree>
    <p:extLst>
      <p:ext uri="{BB962C8B-B14F-4D97-AF65-F5344CB8AC3E}">
        <p14:creationId xmlns:p14="http://schemas.microsoft.com/office/powerpoint/2010/main" val="273533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AE0F-669D-DD52-C6E8-17FCCA8C5D87}"/>
              </a:ext>
            </a:extLst>
          </p:cNvPr>
          <p:cNvSpPr>
            <a:spLocks noGrp="1"/>
          </p:cNvSpPr>
          <p:nvPr>
            <p:ph type="title"/>
          </p:nvPr>
        </p:nvSpPr>
        <p:spPr/>
        <p:txBody>
          <a:bodyPr/>
          <a:lstStyle/>
          <a:p>
            <a:r>
              <a:rPr lang="en-US" dirty="0"/>
              <a:t>Named Entity Recognition (NER)</a:t>
            </a:r>
          </a:p>
        </p:txBody>
      </p:sp>
      <p:sp>
        <p:nvSpPr>
          <p:cNvPr id="3" name="Content Placeholder 2">
            <a:extLst>
              <a:ext uri="{FF2B5EF4-FFF2-40B4-BE49-F238E27FC236}">
                <a16:creationId xmlns:a16="http://schemas.microsoft.com/office/drawing/2014/main" id="{FBA5A2F7-AFBA-40E5-A4A3-F5DBD7293B1B}"/>
              </a:ext>
            </a:extLst>
          </p:cNvPr>
          <p:cNvSpPr>
            <a:spLocks noGrp="1"/>
          </p:cNvSpPr>
          <p:nvPr>
            <p:ph idx="1"/>
          </p:nvPr>
        </p:nvSpPr>
        <p:spPr>
          <a:xfrm>
            <a:off x="838200" y="1825624"/>
            <a:ext cx="10515600" cy="5032375"/>
          </a:xfrm>
        </p:spPr>
        <p:txBody>
          <a:bodyPr>
            <a:normAutofit lnSpcReduction="10000"/>
          </a:bodyPr>
          <a:lstStyle/>
          <a:p>
            <a:r>
              <a:rPr lang="en-US" sz="3200" u="sng" dirty="0"/>
              <a:t>Named Entity</a:t>
            </a:r>
            <a:r>
              <a:rPr lang="en-US" sz="3200" dirty="0"/>
              <a:t> = </a:t>
            </a:r>
          </a:p>
          <a:p>
            <a:pPr lvl="1"/>
            <a:r>
              <a:rPr lang="en-US" sz="3200" dirty="0"/>
              <a:t>Names of persons</a:t>
            </a:r>
          </a:p>
          <a:p>
            <a:pPr lvl="1"/>
            <a:r>
              <a:rPr lang="en-US" sz="3200" dirty="0"/>
              <a:t>Locations</a:t>
            </a:r>
          </a:p>
          <a:p>
            <a:pPr lvl="1"/>
            <a:r>
              <a:rPr lang="en-US" sz="3200" dirty="0"/>
              <a:t>Organizations</a:t>
            </a:r>
          </a:p>
          <a:p>
            <a:pPr lvl="1"/>
            <a:r>
              <a:rPr lang="en-US" sz="3200" dirty="0"/>
              <a:t>Specialized strings</a:t>
            </a:r>
          </a:p>
          <a:p>
            <a:pPr lvl="2"/>
            <a:r>
              <a:rPr lang="en-US" sz="3200" dirty="0"/>
              <a:t>Money expressions</a:t>
            </a:r>
          </a:p>
          <a:p>
            <a:pPr lvl="2"/>
            <a:r>
              <a:rPr lang="en-US" sz="3200" dirty="0"/>
              <a:t>Dates</a:t>
            </a:r>
          </a:p>
          <a:p>
            <a:pPr lvl="2"/>
            <a:r>
              <a:rPr lang="en-US" sz="3200" dirty="0"/>
              <a:t>Products</a:t>
            </a:r>
          </a:p>
          <a:p>
            <a:pPr lvl="2"/>
            <a:r>
              <a:rPr lang="en-US" sz="3200" dirty="0"/>
              <a:t>Names/numbers of laws or articles</a:t>
            </a:r>
          </a:p>
          <a:p>
            <a:pPr lvl="2"/>
            <a:r>
              <a:rPr lang="en-US" sz="3200" dirty="0"/>
              <a:t>Etc.</a:t>
            </a:r>
          </a:p>
        </p:txBody>
      </p:sp>
    </p:spTree>
    <p:extLst>
      <p:ext uri="{BB962C8B-B14F-4D97-AF65-F5344CB8AC3E}">
        <p14:creationId xmlns:p14="http://schemas.microsoft.com/office/powerpoint/2010/main" val="3367408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AE0F-669D-DD52-C6E8-17FCCA8C5D87}"/>
              </a:ext>
            </a:extLst>
          </p:cNvPr>
          <p:cNvSpPr>
            <a:spLocks noGrp="1"/>
          </p:cNvSpPr>
          <p:nvPr>
            <p:ph type="title"/>
          </p:nvPr>
        </p:nvSpPr>
        <p:spPr/>
        <p:txBody>
          <a:bodyPr/>
          <a:lstStyle/>
          <a:p>
            <a:r>
              <a:rPr lang="en-US" dirty="0"/>
              <a:t>Named Entity Recognition (NER)</a:t>
            </a:r>
          </a:p>
        </p:txBody>
      </p:sp>
      <p:sp>
        <p:nvSpPr>
          <p:cNvPr id="3" name="Content Placeholder 2">
            <a:extLst>
              <a:ext uri="{FF2B5EF4-FFF2-40B4-BE49-F238E27FC236}">
                <a16:creationId xmlns:a16="http://schemas.microsoft.com/office/drawing/2014/main" id="{FBA5A2F7-AFBA-40E5-A4A3-F5DBD7293B1B}"/>
              </a:ext>
            </a:extLst>
          </p:cNvPr>
          <p:cNvSpPr>
            <a:spLocks noGrp="1"/>
          </p:cNvSpPr>
          <p:nvPr>
            <p:ph idx="1"/>
          </p:nvPr>
        </p:nvSpPr>
        <p:spPr/>
        <p:txBody>
          <a:bodyPr/>
          <a:lstStyle/>
          <a:p>
            <a:r>
              <a:rPr lang="en-US" dirty="0"/>
              <a:t>“We need to invite Michael </a:t>
            </a:r>
            <a:r>
              <a:rPr lang="en-US" u="sng" dirty="0"/>
              <a:t>Jordan</a:t>
            </a:r>
            <a:r>
              <a:rPr lang="en-US" dirty="0"/>
              <a:t> to the meeting”</a:t>
            </a:r>
          </a:p>
        </p:txBody>
      </p:sp>
      <p:pic>
        <p:nvPicPr>
          <p:cNvPr id="3074" name="Picture 2" descr="Image result for michael jordan">
            <a:extLst>
              <a:ext uri="{FF2B5EF4-FFF2-40B4-BE49-F238E27FC236}">
                <a16:creationId xmlns:a16="http://schemas.microsoft.com/office/drawing/2014/main" id="{37F2743B-D40E-7289-4B93-D97CC9535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023" y="2867179"/>
            <a:ext cx="2260781" cy="3309784"/>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Male profile">
            <a:extLst>
              <a:ext uri="{FF2B5EF4-FFF2-40B4-BE49-F238E27FC236}">
                <a16:creationId xmlns:a16="http://schemas.microsoft.com/office/drawing/2014/main" id="{CD8C176E-0ABD-6813-ADDE-70CBF9FFF3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9211" y="3463874"/>
            <a:ext cx="2116394" cy="2116394"/>
          </a:xfrm>
          <a:prstGeom prst="rect">
            <a:avLst/>
          </a:prstGeom>
        </p:spPr>
      </p:pic>
      <p:pic>
        <p:nvPicPr>
          <p:cNvPr id="3076" name="Picture 4" descr="Image result for country - jordan">
            <a:extLst>
              <a:ext uri="{FF2B5EF4-FFF2-40B4-BE49-F238E27FC236}">
                <a16:creationId xmlns:a16="http://schemas.microsoft.com/office/drawing/2014/main" id="{63476D97-1EAD-1BC2-CDD5-69427DEFA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4761" y="2851432"/>
            <a:ext cx="4448984" cy="334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29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0676-A74B-CD18-8B79-4E4810EFB372}"/>
              </a:ext>
            </a:extLst>
          </p:cNvPr>
          <p:cNvSpPr>
            <a:spLocks noGrp="1"/>
          </p:cNvSpPr>
          <p:nvPr>
            <p:ph type="title"/>
          </p:nvPr>
        </p:nvSpPr>
        <p:spPr/>
        <p:txBody>
          <a:bodyPr/>
          <a:lstStyle/>
          <a:p>
            <a:r>
              <a:rPr lang="en-US" dirty="0"/>
              <a:t>NER Solutions</a:t>
            </a:r>
          </a:p>
        </p:txBody>
      </p:sp>
      <p:sp>
        <p:nvSpPr>
          <p:cNvPr id="3" name="Content Placeholder 2">
            <a:extLst>
              <a:ext uri="{FF2B5EF4-FFF2-40B4-BE49-F238E27FC236}">
                <a16:creationId xmlns:a16="http://schemas.microsoft.com/office/drawing/2014/main" id="{4C29289F-3D42-463D-3ADE-F27FAAEF514A}"/>
              </a:ext>
            </a:extLst>
          </p:cNvPr>
          <p:cNvSpPr>
            <a:spLocks noGrp="1"/>
          </p:cNvSpPr>
          <p:nvPr>
            <p:ph idx="1"/>
          </p:nvPr>
        </p:nvSpPr>
        <p:spPr/>
        <p:txBody>
          <a:bodyPr/>
          <a:lstStyle/>
          <a:p>
            <a:r>
              <a:rPr lang="en-US" dirty="0"/>
              <a:t>Large Database of Named Entities</a:t>
            </a:r>
          </a:p>
          <a:p>
            <a:r>
              <a:rPr lang="en-US" dirty="0"/>
              <a:t>Grammatical rules </a:t>
            </a:r>
          </a:p>
          <a:p>
            <a:pPr lvl="1"/>
            <a:r>
              <a:rPr lang="en-US" dirty="0"/>
              <a:t>Find nouns </a:t>
            </a:r>
            <a:r>
              <a:rPr lang="en-US" dirty="0">
                <a:sym typeface="Wingdings" panose="05000000000000000000" pitchFamily="2" charset="2"/>
              </a:rPr>
              <a:t> determine Named Entities from candidate nouns</a:t>
            </a:r>
          </a:p>
          <a:p>
            <a:r>
              <a:rPr lang="en-US" dirty="0">
                <a:sym typeface="Wingdings" panose="05000000000000000000" pitchFamily="2" charset="2"/>
              </a:rPr>
              <a:t>Train ML Algorithm</a:t>
            </a:r>
          </a:p>
          <a:p>
            <a:pPr lvl="1"/>
            <a:r>
              <a:rPr lang="en-US" dirty="0">
                <a:sym typeface="Wingdings" panose="05000000000000000000" pitchFamily="2" charset="2"/>
              </a:rPr>
              <a:t>Sequence classifier takes context into account</a:t>
            </a:r>
          </a:p>
          <a:p>
            <a:pPr lvl="1"/>
            <a:r>
              <a:rPr lang="en-US" dirty="0">
                <a:sym typeface="Wingdings" panose="05000000000000000000" pitchFamily="2" charset="2"/>
              </a:rPr>
              <a:t>Context = Neighboring words and sentences</a:t>
            </a:r>
          </a:p>
          <a:p>
            <a:pPr lvl="1"/>
            <a:r>
              <a:rPr lang="en-US" dirty="0">
                <a:sym typeface="Wingdings" panose="05000000000000000000" pitchFamily="2" charset="2"/>
              </a:rPr>
              <a:t>Requires labelled training set</a:t>
            </a:r>
          </a:p>
          <a:p>
            <a:r>
              <a:rPr lang="en-US" dirty="0">
                <a:sym typeface="Wingdings" panose="05000000000000000000" pitchFamily="2" charset="2"/>
              </a:rPr>
              <a:t>Use pre-built models + domain specific heuristics</a:t>
            </a:r>
          </a:p>
          <a:p>
            <a:pPr lvl="1"/>
            <a:r>
              <a:rPr lang="en-US" dirty="0">
                <a:sym typeface="Wingdings" panose="05000000000000000000" pitchFamily="2" charset="2"/>
              </a:rPr>
              <a:t>RASA, BERT, </a:t>
            </a:r>
            <a:r>
              <a:rPr lang="en-US" dirty="0" err="1">
                <a:sym typeface="Wingdings" panose="05000000000000000000" pitchFamily="2" charset="2"/>
              </a:rPr>
              <a:t>spaCy</a:t>
            </a:r>
            <a:r>
              <a:rPr lang="en-US" dirty="0">
                <a:sym typeface="Wingdings" panose="05000000000000000000" pitchFamily="2" charset="2"/>
              </a:rPr>
              <a:t>, </a:t>
            </a:r>
            <a:r>
              <a:rPr lang="en-US" dirty="0" err="1">
                <a:sym typeface="Wingdings" panose="05000000000000000000" pitchFamily="2" charset="2"/>
              </a:rPr>
              <a:t>AllenNLP</a:t>
            </a:r>
            <a:r>
              <a:rPr lang="en-US" dirty="0">
                <a:sym typeface="Wingdings" panose="05000000000000000000" pitchFamily="2" charset="2"/>
              </a:rPr>
              <a:t>, etc.</a:t>
            </a:r>
          </a:p>
        </p:txBody>
      </p:sp>
    </p:spTree>
    <p:extLst>
      <p:ext uri="{BB962C8B-B14F-4D97-AF65-F5344CB8AC3E}">
        <p14:creationId xmlns:p14="http://schemas.microsoft.com/office/powerpoint/2010/main" val="3168082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81F9-9C2A-AE46-F241-F144708A3D01}"/>
              </a:ext>
            </a:extLst>
          </p:cNvPr>
          <p:cNvSpPr>
            <a:spLocks noGrp="1"/>
          </p:cNvSpPr>
          <p:nvPr>
            <p:ph type="title"/>
          </p:nvPr>
        </p:nvSpPr>
        <p:spPr/>
        <p:txBody>
          <a:bodyPr/>
          <a:lstStyle/>
          <a:p>
            <a:r>
              <a:rPr lang="en-US" dirty="0"/>
              <a:t>Relationship Extraction (RE)</a:t>
            </a:r>
          </a:p>
        </p:txBody>
      </p:sp>
      <p:sp>
        <p:nvSpPr>
          <p:cNvPr id="3" name="Content Placeholder 2">
            <a:extLst>
              <a:ext uri="{FF2B5EF4-FFF2-40B4-BE49-F238E27FC236}">
                <a16:creationId xmlns:a16="http://schemas.microsoft.com/office/drawing/2014/main" id="{8019D827-67A2-CA02-0A28-A978C8BE6963}"/>
              </a:ext>
            </a:extLst>
          </p:cNvPr>
          <p:cNvSpPr>
            <a:spLocks noGrp="1"/>
          </p:cNvSpPr>
          <p:nvPr>
            <p:ph idx="1"/>
          </p:nvPr>
        </p:nvSpPr>
        <p:spPr>
          <a:xfrm>
            <a:off x="838200" y="1825625"/>
            <a:ext cx="10515600" cy="1603375"/>
          </a:xfrm>
        </p:spPr>
        <p:txBody>
          <a:bodyPr/>
          <a:lstStyle/>
          <a:p>
            <a:r>
              <a:rPr lang="en-US" dirty="0"/>
              <a:t>RE is not necessary for our scenario</a:t>
            </a:r>
          </a:p>
          <a:p>
            <a:r>
              <a:rPr lang="en-US" dirty="0"/>
              <a:t>Once you know the Named Entities, you need to find the relations between them</a:t>
            </a:r>
          </a:p>
        </p:txBody>
      </p:sp>
      <p:sp>
        <p:nvSpPr>
          <p:cNvPr id="4" name="Rectangle 3">
            <a:extLst>
              <a:ext uri="{FF2B5EF4-FFF2-40B4-BE49-F238E27FC236}">
                <a16:creationId xmlns:a16="http://schemas.microsoft.com/office/drawing/2014/main" id="{CBCBB94E-D028-9EB2-61E8-1B3B5FC15AA9}"/>
              </a:ext>
            </a:extLst>
          </p:cNvPr>
          <p:cNvSpPr/>
          <p:nvPr/>
        </p:nvSpPr>
        <p:spPr>
          <a:xfrm>
            <a:off x="1430594" y="3429000"/>
            <a:ext cx="1504335" cy="656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Bob</a:t>
            </a:r>
          </a:p>
        </p:txBody>
      </p:sp>
      <p:sp>
        <p:nvSpPr>
          <p:cNvPr id="5" name="Rectangle 4">
            <a:extLst>
              <a:ext uri="{FF2B5EF4-FFF2-40B4-BE49-F238E27FC236}">
                <a16:creationId xmlns:a16="http://schemas.microsoft.com/office/drawing/2014/main" id="{ACDB1E3D-F6C7-0E3E-C10D-EF79111EDAC1}"/>
              </a:ext>
            </a:extLst>
          </p:cNvPr>
          <p:cNvSpPr/>
          <p:nvPr/>
        </p:nvSpPr>
        <p:spPr>
          <a:xfrm>
            <a:off x="1430593" y="5058698"/>
            <a:ext cx="1504335" cy="656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Sara</a:t>
            </a:r>
          </a:p>
        </p:txBody>
      </p:sp>
      <p:sp>
        <p:nvSpPr>
          <p:cNvPr id="6" name="Rectangle 5">
            <a:extLst>
              <a:ext uri="{FF2B5EF4-FFF2-40B4-BE49-F238E27FC236}">
                <a16:creationId xmlns:a16="http://schemas.microsoft.com/office/drawing/2014/main" id="{95D593C1-2C93-5C0F-F017-6B23F4CDC1C3}"/>
              </a:ext>
            </a:extLst>
          </p:cNvPr>
          <p:cNvSpPr/>
          <p:nvPr/>
        </p:nvSpPr>
        <p:spPr>
          <a:xfrm>
            <a:off x="3544069" y="4185159"/>
            <a:ext cx="1504335" cy="8735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Should attend</a:t>
            </a:r>
          </a:p>
        </p:txBody>
      </p:sp>
      <p:sp>
        <p:nvSpPr>
          <p:cNvPr id="7" name="Rectangle 6">
            <a:extLst>
              <a:ext uri="{FF2B5EF4-FFF2-40B4-BE49-F238E27FC236}">
                <a16:creationId xmlns:a16="http://schemas.microsoft.com/office/drawing/2014/main" id="{A477C3B3-3F06-5CEF-CE73-6D9D6EA16CF9}"/>
              </a:ext>
            </a:extLst>
          </p:cNvPr>
          <p:cNvSpPr/>
          <p:nvPr/>
        </p:nvSpPr>
        <p:spPr>
          <a:xfrm>
            <a:off x="5949844" y="4185158"/>
            <a:ext cx="1504335" cy="87353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400" dirty="0"/>
              <a:t>This Meeting</a:t>
            </a:r>
          </a:p>
        </p:txBody>
      </p:sp>
      <p:cxnSp>
        <p:nvCxnSpPr>
          <p:cNvPr id="10" name="Straight Arrow Connector 9">
            <a:extLst>
              <a:ext uri="{FF2B5EF4-FFF2-40B4-BE49-F238E27FC236}">
                <a16:creationId xmlns:a16="http://schemas.microsoft.com/office/drawing/2014/main" id="{3B3D629D-D719-AF2D-1B0E-DD568C9CF24E}"/>
              </a:ext>
            </a:extLst>
          </p:cNvPr>
          <p:cNvCxnSpPr>
            <a:stCxn id="5" idx="0"/>
            <a:endCxn id="4" idx="2"/>
          </p:cNvCxnSpPr>
          <p:nvPr/>
        </p:nvCxnSpPr>
        <p:spPr>
          <a:xfrm flipV="1">
            <a:off x="2182761" y="4085303"/>
            <a:ext cx="1" cy="97339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D1B0AB-02D3-1681-1934-011A0C81AE72}"/>
              </a:ext>
            </a:extLst>
          </p:cNvPr>
          <p:cNvCxnSpPr>
            <a:cxnSpLocks/>
            <a:endCxn id="6" idx="1"/>
          </p:cNvCxnSpPr>
          <p:nvPr/>
        </p:nvCxnSpPr>
        <p:spPr>
          <a:xfrm>
            <a:off x="2182760" y="4621929"/>
            <a:ext cx="1361309"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99E8D7-1529-0526-0444-9CD5F74A6C19}"/>
              </a:ext>
            </a:extLst>
          </p:cNvPr>
          <p:cNvCxnSpPr>
            <a:stCxn id="6" idx="3"/>
            <a:endCxn id="7" idx="1"/>
          </p:cNvCxnSpPr>
          <p:nvPr/>
        </p:nvCxnSpPr>
        <p:spPr>
          <a:xfrm flipV="1">
            <a:off x="5048404" y="4621928"/>
            <a:ext cx="901440" cy="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Image result for IBM Watson">
            <a:extLst>
              <a:ext uri="{FF2B5EF4-FFF2-40B4-BE49-F238E27FC236}">
                <a16:creationId xmlns:a16="http://schemas.microsoft.com/office/drawing/2014/main" id="{755B4764-A2AB-5F03-7932-24AFBA26F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5845" y="2951878"/>
            <a:ext cx="1716075" cy="15586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icrosoft azure">
            <a:extLst>
              <a:ext uri="{FF2B5EF4-FFF2-40B4-BE49-F238E27FC236}">
                <a16:creationId xmlns:a16="http://schemas.microsoft.com/office/drawing/2014/main" id="{5BA6C64F-3158-9F7C-39E3-F7688D8CA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5845" y="4558603"/>
            <a:ext cx="2125414" cy="141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58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75D8-F587-380F-E532-7712B58F4BF8}"/>
              </a:ext>
            </a:extLst>
          </p:cNvPr>
          <p:cNvSpPr>
            <a:spLocks noGrp="1"/>
          </p:cNvSpPr>
          <p:nvPr>
            <p:ph type="title"/>
          </p:nvPr>
        </p:nvSpPr>
        <p:spPr/>
        <p:txBody>
          <a:bodyPr/>
          <a:lstStyle/>
          <a:p>
            <a:r>
              <a:rPr lang="en-US" dirty="0"/>
              <a:t>Transformers and LLMs</a:t>
            </a:r>
          </a:p>
        </p:txBody>
      </p:sp>
      <p:sp>
        <p:nvSpPr>
          <p:cNvPr id="3" name="Content Placeholder 2">
            <a:extLst>
              <a:ext uri="{FF2B5EF4-FFF2-40B4-BE49-F238E27FC236}">
                <a16:creationId xmlns:a16="http://schemas.microsoft.com/office/drawing/2014/main" id="{EE43DC64-A684-B24A-D8C7-36E6BE1FC88B}"/>
              </a:ext>
            </a:extLst>
          </p:cNvPr>
          <p:cNvSpPr>
            <a:spLocks noGrp="1"/>
          </p:cNvSpPr>
          <p:nvPr>
            <p:ph idx="1"/>
          </p:nvPr>
        </p:nvSpPr>
        <p:spPr/>
        <p:txBody>
          <a:bodyPr/>
          <a:lstStyle/>
          <a:p>
            <a:r>
              <a:rPr lang="en-US" i="1" dirty="0"/>
              <a:t>Attention is All You Need</a:t>
            </a:r>
            <a:r>
              <a:rPr lang="en-US" dirty="0"/>
              <a:t>, Vaswani, et al (2017)</a:t>
            </a:r>
          </a:p>
          <a:p>
            <a:r>
              <a:rPr lang="en-US" dirty="0"/>
              <a:t>Very </a:t>
            </a:r>
            <a:r>
              <a:rPr lang="en-US"/>
              <a:t>complicated structure</a:t>
            </a:r>
            <a:endParaRPr lang="en-US" dirty="0"/>
          </a:p>
        </p:txBody>
      </p:sp>
      <p:pic>
        <p:nvPicPr>
          <p:cNvPr id="5" name="Picture 4">
            <a:extLst>
              <a:ext uri="{FF2B5EF4-FFF2-40B4-BE49-F238E27FC236}">
                <a16:creationId xmlns:a16="http://schemas.microsoft.com/office/drawing/2014/main" id="{D1F7E6FC-3E7E-E3D8-09AB-946E48AF514D}"/>
              </a:ext>
            </a:extLst>
          </p:cNvPr>
          <p:cNvPicPr>
            <a:picLocks noChangeAspect="1"/>
          </p:cNvPicPr>
          <p:nvPr/>
        </p:nvPicPr>
        <p:blipFill>
          <a:blip r:embed="rId3"/>
          <a:stretch>
            <a:fillRect/>
          </a:stretch>
        </p:blipFill>
        <p:spPr>
          <a:xfrm>
            <a:off x="8209281" y="1795595"/>
            <a:ext cx="3621075" cy="4823328"/>
          </a:xfrm>
          <a:prstGeom prst="rect">
            <a:avLst/>
          </a:prstGeom>
        </p:spPr>
      </p:pic>
    </p:spTree>
    <p:extLst>
      <p:ext uri="{BB962C8B-B14F-4D97-AF65-F5344CB8AC3E}">
        <p14:creationId xmlns:p14="http://schemas.microsoft.com/office/powerpoint/2010/main" val="325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C0F6-49E7-52E9-68D2-005A9CEFA859}"/>
              </a:ext>
            </a:extLst>
          </p:cNvPr>
          <p:cNvSpPr>
            <a:spLocks noGrp="1"/>
          </p:cNvSpPr>
          <p:nvPr>
            <p:ph type="title"/>
          </p:nvPr>
        </p:nvSpPr>
        <p:spPr/>
        <p:txBody>
          <a:bodyPr/>
          <a:lstStyle/>
          <a:p>
            <a:r>
              <a:rPr lang="en-US" dirty="0"/>
              <a:t>Virtual Assistants</a:t>
            </a:r>
          </a:p>
        </p:txBody>
      </p:sp>
      <p:pic>
        <p:nvPicPr>
          <p:cNvPr id="5" name="Picture 4">
            <a:extLst>
              <a:ext uri="{FF2B5EF4-FFF2-40B4-BE49-F238E27FC236}">
                <a16:creationId xmlns:a16="http://schemas.microsoft.com/office/drawing/2014/main" id="{25243B3C-B14C-5411-105F-6B0B5B432749}"/>
              </a:ext>
            </a:extLst>
          </p:cNvPr>
          <p:cNvPicPr>
            <a:picLocks noChangeAspect="1"/>
          </p:cNvPicPr>
          <p:nvPr/>
        </p:nvPicPr>
        <p:blipFill>
          <a:blip r:embed="rId3"/>
          <a:stretch>
            <a:fillRect/>
          </a:stretch>
        </p:blipFill>
        <p:spPr>
          <a:xfrm>
            <a:off x="961500" y="1964716"/>
            <a:ext cx="10268998" cy="2928566"/>
          </a:xfrm>
          <a:prstGeom prst="rect">
            <a:avLst/>
          </a:prstGeom>
        </p:spPr>
      </p:pic>
      <p:sp>
        <p:nvSpPr>
          <p:cNvPr id="6" name="TextBox 5">
            <a:extLst>
              <a:ext uri="{FF2B5EF4-FFF2-40B4-BE49-F238E27FC236}">
                <a16:creationId xmlns:a16="http://schemas.microsoft.com/office/drawing/2014/main" id="{1D5F678A-A39F-3A5B-89BA-B575327287DC}"/>
              </a:ext>
            </a:extLst>
          </p:cNvPr>
          <p:cNvSpPr txBox="1"/>
          <p:nvPr/>
        </p:nvSpPr>
        <p:spPr>
          <a:xfrm>
            <a:off x="5314340" y="6492875"/>
            <a:ext cx="6882974" cy="369332"/>
          </a:xfrm>
          <a:prstGeom prst="rect">
            <a:avLst/>
          </a:prstGeom>
          <a:noFill/>
        </p:spPr>
        <p:txBody>
          <a:bodyPr wrap="none" rtlCol="0">
            <a:spAutoFit/>
          </a:bodyPr>
          <a:lstStyle/>
          <a:p>
            <a:r>
              <a:rPr lang="en-US" dirty="0"/>
              <a:t>“Getting Started with Natural Language Processing”, Ekaterina Kochmar</a:t>
            </a:r>
          </a:p>
        </p:txBody>
      </p:sp>
    </p:spTree>
    <p:extLst>
      <p:ext uri="{BB962C8B-B14F-4D97-AF65-F5344CB8AC3E}">
        <p14:creationId xmlns:p14="http://schemas.microsoft.com/office/powerpoint/2010/main" val="229747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9030-46F7-170F-3CED-236090E75F80}"/>
              </a:ext>
            </a:extLst>
          </p:cNvPr>
          <p:cNvSpPr>
            <a:spLocks noGrp="1"/>
          </p:cNvSpPr>
          <p:nvPr>
            <p:ph type="title"/>
          </p:nvPr>
        </p:nvSpPr>
        <p:spPr/>
        <p:txBody>
          <a:bodyPr/>
          <a:lstStyle/>
          <a:p>
            <a:r>
              <a:rPr lang="en-US" dirty="0"/>
              <a:t>Text Prediction and Language Generation</a:t>
            </a:r>
          </a:p>
        </p:txBody>
      </p:sp>
      <p:pic>
        <p:nvPicPr>
          <p:cNvPr id="3074" name="Picture 2" descr="shortcuts - Word Prediction like Android &quot;keyboard&quot; - Ask Ubuntu">
            <a:extLst>
              <a:ext uri="{FF2B5EF4-FFF2-40B4-BE49-F238E27FC236}">
                <a16:creationId xmlns:a16="http://schemas.microsoft.com/office/drawing/2014/main" id="{51211A4D-19FC-EDBF-1E82-970F24144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387" y="1691631"/>
            <a:ext cx="5393227" cy="468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C55B-89F0-993E-42E5-9498B1D147F7}"/>
              </a:ext>
            </a:extLst>
          </p:cNvPr>
          <p:cNvSpPr>
            <a:spLocks noGrp="1"/>
          </p:cNvSpPr>
          <p:nvPr>
            <p:ph type="title"/>
          </p:nvPr>
        </p:nvSpPr>
        <p:spPr/>
        <p:txBody>
          <a:bodyPr/>
          <a:lstStyle/>
          <a:p>
            <a:r>
              <a:rPr lang="en-US" dirty="0"/>
              <a:t>NLP Core Concepts</a:t>
            </a:r>
          </a:p>
        </p:txBody>
      </p:sp>
      <p:sp>
        <p:nvSpPr>
          <p:cNvPr id="4" name="Rectangle 3">
            <a:extLst>
              <a:ext uri="{FF2B5EF4-FFF2-40B4-BE49-F238E27FC236}">
                <a16:creationId xmlns:a16="http://schemas.microsoft.com/office/drawing/2014/main" id="{BCF4AF49-A879-1AC0-01A3-9442DD6EF927}"/>
              </a:ext>
            </a:extLst>
          </p:cNvPr>
          <p:cNvSpPr/>
          <p:nvPr/>
        </p:nvSpPr>
        <p:spPr>
          <a:xfrm>
            <a:off x="457199" y="2123768"/>
            <a:ext cx="2949677" cy="9144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4000" dirty="0"/>
              <a:t>Text</a:t>
            </a:r>
          </a:p>
        </p:txBody>
      </p:sp>
      <p:sp>
        <p:nvSpPr>
          <p:cNvPr id="5" name="Arrow: Right 4">
            <a:extLst>
              <a:ext uri="{FF2B5EF4-FFF2-40B4-BE49-F238E27FC236}">
                <a16:creationId xmlns:a16="http://schemas.microsoft.com/office/drawing/2014/main" id="{06712353-E5DF-2388-DDEE-BA11BD0F4AE3}"/>
              </a:ext>
            </a:extLst>
          </p:cNvPr>
          <p:cNvSpPr/>
          <p:nvPr/>
        </p:nvSpPr>
        <p:spPr>
          <a:xfrm>
            <a:off x="4041058" y="237449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3C6B88-71C9-979F-E1A4-32B719BBAADC}"/>
              </a:ext>
            </a:extLst>
          </p:cNvPr>
          <p:cNvSpPr/>
          <p:nvPr/>
        </p:nvSpPr>
        <p:spPr>
          <a:xfrm>
            <a:off x="5619134" y="2123768"/>
            <a:ext cx="2949677" cy="9144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4000" dirty="0"/>
              <a:t>Filtering</a:t>
            </a:r>
          </a:p>
        </p:txBody>
      </p:sp>
      <p:sp>
        <p:nvSpPr>
          <p:cNvPr id="8" name="Arrow: Bent 7">
            <a:extLst>
              <a:ext uri="{FF2B5EF4-FFF2-40B4-BE49-F238E27FC236}">
                <a16:creationId xmlns:a16="http://schemas.microsoft.com/office/drawing/2014/main" id="{34C3F6B5-1163-DBD4-EEF3-9CB8C1DD38EC}"/>
              </a:ext>
            </a:extLst>
          </p:cNvPr>
          <p:cNvSpPr/>
          <p:nvPr/>
        </p:nvSpPr>
        <p:spPr>
          <a:xfrm rot="5400000">
            <a:off x="8937878" y="2411720"/>
            <a:ext cx="1054511" cy="98005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793B2434-31BB-6DDF-47E3-0564014935B0}"/>
              </a:ext>
            </a:extLst>
          </p:cNvPr>
          <p:cNvSpPr/>
          <p:nvPr/>
        </p:nvSpPr>
        <p:spPr>
          <a:xfrm>
            <a:off x="7990294" y="4112805"/>
            <a:ext cx="2949677" cy="9144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4000" dirty="0"/>
              <a:t>Tokenize</a:t>
            </a:r>
          </a:p>
        </p:txBody>
      </p:sp>
      <p:sp>
        <p:nvSpPr>
          <p:cNvPr id="10" name="Arrow: Right 9">
            <a:extLst>
              <a:ext uri="{FF2B5EF4-FFF2-40B4-BE49-F238E27FC236}">
                <a16:creationId xmlns:a16="http://schemas.microsoft.com/office/drawing/2014/main" id="{90D3B863-D93C-F3B0-C227-7F1956B84DD0}"/>
              </a:ext>
            </a:extLst>
          </p:cNvPr>
          <p:cNvSpPr/>
          <p:nvPr/>
        </p:nvSpPr>
        <p:spPr>
          <a:xfrm rot="10800000">
            <a:off x="6494207" y="432768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9A65FA-1A89-1055-6C57-DA0E266DB826}"/>
              </a:ext>
            </a:extLst>
          </p:cNvPr>
          <p:cNvSpPr/>
          <p:nvPr/>
        </p:nvSpPr>
        <p:spPr>
          <a:xfrm>
            <a:off x="3026850" y="4112805"/>
            <a:ext cx="2949677" cy="9144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4000" dirty="0"/>
              <a:t>Train ML</a:t>
            </a:r>
          </a:p>
        </p:txBody>
      </p:sp>
    </p:spTree>
    <p:extLst>
      <p:ext uri="{BB962C8B-B14F-4D97-AF65-F5344CB8AC3E}">
        <p14:creationId xmlns:p14="http://schemas.microsoft.com/office/powerpoint/2010/main" val="164891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5001-0F66-4699-20E6-947BB7FFC680}"/>
              </a:ext>
            </a:extLst>
          </p:cNvPr>
          <p:cNvSpPr>
            <a:spLocks noGrp="1"/>
          </p:cNvSpPr>
          <p:nvPr>
            <p:ph type="title"/>
          </p:nvPr>
        </p:nvSpPr>
        <p:spPr/>
        <p:txBody>
          <a:bodyPr/>
          <a:lstStyle/>
          <a:p>
            <a:r>
              <a:rPr lang="en-US" dirty="0"/>
              <a:t>ChatGPT: Tell me a Joke</a:t>
            </a:r>
          </a:p>
        </p:txBody>
      </p:sp>
      <p:sp>
        <p:nvSpPr>
          <p:cNvPr id="3" name="Content Placeholder 2">
            <a:extLst>
              <a:ext uri="{FF2B5EF4-FFF2-40B4-BE49-F238E27FC236}">
                <a16:creationId xmlns:a16="http://schemas.microsoft.com/office/drawing/2014/main" id="{EEC9F928-1B6F-8739-E43F-05A358354DAA}"/>
              </a:ext>
            </a:extLst>
          </p:cNvPr>
          <p:cNvSpPr>
            <a:spLocks noGrp="1"/>
          </p:cNvSpPr>
          <p:nvPr>
            <p:ph idx="1"/>
          </p:nvPr>
        </p:nvSpPr>
        <p:spPr>
          <a:xfrm>
            <a:off x="838200" y="1825625"/>
            <a:ext cx="10515600" cy="2080550"/>
          </a:xfrm>
        </p:spPr>
        <p:txBody>
          <a:bodyPr>
            <a:normAutofit lnSpcReduction="10000"/>
          </a:bodyPr>
          <a:lstStyle/>
          <a:p>
            <a:pPr>
              <a:spcAft>
                <a:spcPts val="1200"/>
              </a:spcAft>
            </a:pPr>
            <a:r>
              <a:rPr lang="en-US" sz="3200" b="0" i="0" dirty="0">
                <a:effectLst/>
                <a:latin typeface="-apple-system"/>
              </a:rPr>
              <a:t>Why did the chicken cross the playground? To get to the other slide! </a:t>
            </a:r>
          </a:p>
          <a:p>
            <a:pPr>
              <a:spcAft>
                <a:spcPts val="1200"/>
              </a:spcAft>
            </a:pPr>
            <a:r>
              <a:rPr lang="en-US" sz="3200" b="0" i="0" dirty="0">
                <a:effectLst/>
                <a:latin typeface="-apple-system"/>
              </a:rPr>
              <a:t>Why did the scarecrow win an award? Because he was outstanding in his field!</a:t>
            </a:r>
            <a:endParaRPr lang="en-US" sz="3200" dirty="0"/>
          </a:p>
        </p:txBody>
      </p:sp>
      <p:sp>
        <p:nvSpPr>
          <p:cNvPr id="5" name="TextBox 4">
            <a:extLst>
              <a:ext uri="{FF2B5EF4-FFF2-40B4-BE49-F238E27FC236}">
                <a16:creationId xmlns:a16="http://schemas.microsoft.com/office/drawing/2014/main" id="{482FCBFF-D75F-9B0B-B5B9-0204E59C4E47}"/>
              </a:ext>
            </a:extLst>
          </p:cNvPr>
          <p:cNvSpPr txBox="1"/>
          <p:nvPr/>
        </p:nvSpPr>
        <p:spPr>
          <a:xfrm>
            <a:off x="4778775" y="3906175"/>
            <a:ext cx="2634449" cy="2215991"/>
          </a:xfrm>
          <a:prstGeom prst="rect">
            <a:avLst/>
          </a:prstGeom>
          <a:noFill/>
        </p:spPr>
        <p:txBody>
          <a:bodyPr wrap="square">
            <a:spAutoFit/>
          </a:bodyPr>
          <a:lstStyle/>
          <a:p>
            <a:r>
              <a:rPr lang="en-US" sz="13800" b="0" i="0" dirty="0">
                <a:solidFill>
                  <a:srgbClr val="111111"/>
                </a:solidFill>
                <a:effectLst/>
                <a:latin typeface="-apple-system"/>
              </a:rPr>
              <a:t>😂</a:t>
            </a:r>
            <a:endParaRPr lang="en-US" sz="13800" dirty="0"/>
          </a:p>
        </p:txBody>
      </p:sp>
    </p:spTree>
    <p:extLst>
      <p:ext uri="{BB962C8B-B14F-4D97-AF65-F5344CB8AC3E}">
        <p14:creationId xmlns:p14="http://schemas.microsoft.com/office/powerpoint/2010/main" val="11943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56A1-D9F0-75D9-2F3E-734ED184A3E7}"/>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69E5881F-8A64-C673-8BB7-85604E62EE97}"/>
              </a:ext>
            </a:extLst>
          </p:cNvPr>
          <p:cNvSpPr>
            <a:spLocks noGrp="1"/>
          </p:cNvSpPr>
          <p:nvPr>
            <p:ph idx="1"/>
          </p:nvPr>
        </p:nvSpPr>
        <p:spPr>
          <a:xfrm>
            <a:off x="838200" y="1825625"/>
            <a:ext cx="10515600" cy="2967092"/>
          </a:xfrm>
        </p:spPr>
        <p:txBody>
          <a:bodyPr/>
          <a:lstStyle/>
          <a:p>
            <a:r>
              <a:rPr lang="en-US" dirty="0" err="1"/>
              <a:t>Puncutation</a:t>
            </a:r>
            <a:r>
              <a:rPr lang="en-US" dirty="0"/>
              <a:t> </a:t>
            </a:r>
            <a:r>
              <a:rPr lang="en-US" i="1" dirty="0"/>
              <a:t>!@#$%.;()[]</a:t>
            </a:r>
          </a:p>
          <a:p>
            <a:r>
              <a:rPr lang="en-US" dirty="0"/>
              <a:t>Stop Words </a:t>
            </a:r>
            <a:r>
              <a:rPr lang="en-US" i="1" dirty="0"/>
              <a:t>for, a, at, the, by, that, but</a:t>
            </a:r>
          </a:p>
          <a:p>
            <a:r>
              <a:rPr lang="en-US" dirty="0"/>
              <a:t>Stemming: </a:t>
            </a:r>
            <a:r>
              <a:rPr lang="en-US" i="1" dirty="0"/>
              <a:t>using, used, uses </a:t>
            </a:r>
            <a:r>
              <a:rPr lang="en-US" i="1" dirty="0">
                <a:sym typeface="Wingdings" panose="05000000000000000000" pitchFamily="2" charset="2"/>
              </a:rPr>
              <a:t> use</a:t>
            </a:r>
            <a:endParaRPr lang="en-US" dirty="0"/>
          </a:p>
          <a:p>
            <a:r>
              <a:rPr lang="en-US" dirty="0"/>
              <a:t>Capitalization: </a:t>
            </a:r>
            <a:r>
              <a:rPr lang="en-US" i="1" dirty="0"/>
              <a:t>Data Science </a:t>
            </a:r>
            <a:r>
              <a:rPr lang="en-US" i="1" dirty="0">
                <a:sym typeface="Wingdings" panose="05000000000000000000" pitchFamily="2" charset="2"/>
              </a:rPr>
              <a:t> data science</a:t>
            </a:r>
            <a:endParaRPr lang="en-US" dirty="0"/>
          </a:p>
        </p:txBody>
      </p:sp>
      <p:sp>
        <p:nvSpPr>
          <p:cNvPr id="4" name="Rectangle 3">
            <a:extLst>
              <a:ext uri="{FF2B5EF4-FFF2-40B4-BE49-F238E27FC236}">
                <a16:creationId xmlns:a16="http://schemas.microsoft.com/office/drawing/2014/main" id="{055FBBA2-9291-F4F4-8BA8-D679D06CFAB5}"/>
              </a:ext>
            </a:extLst>
          </p:cNvPr>
          <p:cNvSpPr/>
          <p:nvPr/>
        </p:nvSpPr>
        <p:spPr>
          <a:xfrm>
            <a:off x="2194103" y="4918841"/>
            <a:ext cx="7803793" cy="15740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dirty="0"/>
              <a:t>Keywords = Signal</a:t>
            </a:r>
          </a:p>
          <a:p>
            <a:pPr algn="ctr"/>
            <a:r>
              <a:rPr lang="en-US" sz="4400" dirty="0"/>
              <a:t>Everything else = Noise</a:t>
            </a:r>
          </a:p>
        </p:txBody>
      </p:sp>
    </p:spTree>
    <p:extLst>
      <p:ext uri="{BB962C8B-B14F-4D97-AF65-F5344CB8AC3E}">
        <p14:creationId xmlns:p14="http://schemas.microsoft.com/office/powerpoint/2010/main" val="361341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D1B8-77BF-D5BA-0B8F-392713367862}"/>
              </a:ext>
            </a:extLst>
          </p:cNvPr>
          <p:cNvSpPr>
            <a:spLocks noGrp="1"/>
          </p:cNvSpPr>
          <p:nvPr>
            <p:ph type="title"/>
          </p:nvPr>
        </p:nvSpPr>
        <p:spPr/>
        <p:txBody>
          <a:bodyPr/>
          <a:lstStyle/>
          <a:p>
            <a:r>
              <a:rPr lang="en-US" dirty="0"/>
              <a:t>Tokenize</a:t>
            </a:r>
          </a:p>
        </p:txBody>
      </p:sp>
      <p:sp>
        <p:nvSpPr>
          <p:cNvPr id="4" name="Rectangle: Rounded Corners 3">
            <a:extLst>
              <a:ext uri="{FF2B5EF4-FFF2-40B4-BE49-F238E27FC236}">
                <a16:creationId xmlns:a16="http://schemas.microsoft.com/office/drawing/2014/main" id="{BAB26C19-72E4-E249-367A-9FF5F02FFCA7}"/>
              </a:ext>
            </a:extLst>
          </p:cNvPr>
          <p:cNvSpPr/>
          <p:nvPr/>
        </p:nvSpPr>
        <p:spPr>
          <a:xfrm>
            <a:off x="1272454" y="2940917"/>
            <a:ext cx="3798089" cy="13387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Cat chases mouse</a:t>
            </a:r>
          </a:p>
        </p:txBody>
      </p:sp>
      <p:sp>
        <p:nvSpPr>
          <p:cNvPr id="5" name="Rectangle: Rounded Corners 4">
            <a:extLst>
              <a:ext uri="{FF2B5EF4-FFF2-40B4-BE49-F238E27FC236}">
                <a16:creationId xmlns:a16="http://schemas.microsoft.com/office/drawing/2014/main" id="{8223B470-72B2-D9FC-9A96-9393667D9631}"/>
              </a:ext>
            </a:extLst>
          </p:cNvPr>
          <p:cNvSpPr/>
          <p:nvPr/>
        </p:nvSpPr>
        <p:spPr>
          <a:xfrm>
            <a:off x="7121458" y="2940917"/>
            <a:ext cx="3798088" cy="13387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t>[5, 20, 6]</a:t>
            </a:r>
          </a:p>
        </p:txBody>
      </p:sp>
      <p:sp>
        <p:nvSpPr>
          <p:cNvPr id="6" name="Arrow: Right 5">
            <a:extLst>
              <a:ext uri="{FF2B5EF4-FFF2-40B4-BE49-F238E27FC236}">
                <a16:creationId xmlns:a16="http://schemas.microsoft.com/office/drawing/2014/main" id="{5458C09E-37DB-EDF8-9FF6-BDDF7E9D0457}"/>
              </a:ext>
            </a:extLst>
          </p:cNvPr>
          <p:cNvSpPr/>
          <p:nvPr/>
        </p:nvSpPr>
        <p:spPr>
          <a:xfrm>
            <a:off x="5606796" y="336798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784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4744</TotalTime>
  <Words>5570</Words>
  <Application>Microsoft Office PowerPoint</Application>
  <PresentationFormat>Widescreen</PresentationFormat>
  <Paragraphs>545</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-apple-system</vt:lpstr>
      <vt:lpstr>Arial</vt:lpstr>
      <vt:lpstr>Calibri</vt:lpstr>
      <vt:lpstr>Calibri Light</vt:lpstr>
      <vt:lpstr>Cambria Math</vt:lpstr>
      <vt:lpstr>Wingdings</vt:lpstr>
      <vt:lpstr>Office Theme</vt:lpstr>
      <vt:lpstr>Natural Language Processing</vt:lpstr>
      <vt:lpstr>Some History</vt:lpstr>
      <vt:lpstr>Information Search</vt:lpstr>
      <vt:lpstr>Virtual Assistants</vt:lpstr>
      <vt:lpstr>Text Prediction and Language Generation</vt:lpstr>
      <vt:lpstr>NLP Core Concepts</vt:lpstr>
      <vt:lpstr>ChatGPT: Tell me a Joke</vt:lpstr>
      <vt:lpstr>Filtering</vt:lpstr>
      <vt:lpstr>Tokenize</vt:lpstr>
      <vt:lpstr>Bag of Words</vt:lpstr>
      <vt:lpstr>Keras TextVectorization</vt:lpstr>
      <vt:lpstr>Bag of Words</vt:lpstr>
      <vt:lpstr>PowerPoint Presentation</vt:lpstr>
      <vt:lpstr>Keras TextVectorization</vt:lpstr>
      <vt:lpstr>Keras TextVectorization</vt:lpstr>
      <vt:lpstr>Keras TextVectorization</vt:lpstr>
      <vt:lpstr>Keras TextVectorization</vt:lpstr>
      <vt:lpstr>TF-IDF</vt:lpstr>
      <vt:lpstr>TF-IDF</vt:lpstr>
      <vt:lpstr>TF-IDF</vt:lpstr>
      <vt:lpstr>RNN Basics</vt:lpstr>
      <vt:lpstr>RNN Basics</vt:lpstr>
      <vt:lpstr>RNN Basics</vt:lpstr>
      <vt:lpstr>LSTM</vt:lpstr>
      <vt:lpstr>Spatial Data  CNN</vt:lpstr>
      <vt:lpstr>PowerPoint Presentation</vt:lpstr>
      <vt:lpstr>PowerPoint Presentation</vt:lpstr>
      <vt:lpstr>Advanced NLP</vt:lpstr>
      <vt:lpstr>Scenario</vt:lpstr>
      <vt:lpstr>Key Phrase Extraction (KPE)</vt:lpstr>
      <vt:lpstr>KPE Solutions</vt:lpstr>
      <vt:lpstr>Parse Tree</vt:lpstr>
      <vt:lpstr>PowerPoint Presentation</vt:lpstr>
      <vt:lpstr>Named Entity Recognition (NER)</vt:lpstr>
      <vt:lpstr>Named Entity Recognition (NER)</vt:lpstr>
      <vt:lpstr>NER Solutions</vt:lpstr>
      <vt:lpstr>Relationship Extraction (RE)</vt:lpstr>
      <vt:lpstr>Transformers and LLMs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PAMILAGAS, KEVIN S CTR USAF AETC AFIT/LSM</cp:lastModifiedBy>
  <cp:revision>66</cp:revision>
  <dcterms:created xsi:type="dcterms:W3CDTF">2022-11-02T14:37:43Z</dcterms:created>
  <dcterms:modified xsi:type="dcterms:W3CDTF">2025-06-03T02:09:54Z</dcterms:modified>
</cp:coreProperties>
</file>