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4" r:id="rId4"/>
    <p:sldId id="258" r:id="rId5"/>
    <p:sldId id="265" r:id="rId6"/>
    <p:sldId id="266"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57"/>
            <p14:sldId id="264"/>
            <p14:sldId id="258"/>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80786" autoAdjust="0"/>
  </p:normalViewPr>
  <p:slideViewPr>
    <p:cSldViewPr snapToGrid="0">
      <p:cViewPr varScale="1">
        <p:scale>
          <a:sx n="65" d="100"/>
          <a:sy n="65" d="100"/>
        </p:scale>
        <p:origin x="1632" y="53"/>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9818DCA2-B5A4-40CD-8D7F-49A67A5D34B5}"/>
    <pc:docChg chg="undo custSel addSld delSld modSld modSection">
      <pc:chgData name="Hiren Patel" userId="2304375fbe5c3cea" providerId="LiveId" clId="{9818DCA2-B5A4-40CD-8D7F-49A67A5D34B5}" dt="2023-07-14T17:52:43.455" v="5018" actId="14100"/>
      <pc:docMkLst>
        <pc:docMk/>
      </pc:docMkLst>
      <pc:sldChg chg="modSp mod modNotesTx">
        <pc:chgData name="Hiren Patel" userId="2304375fbe5c3cea" providerId="LiveId" clId="{9818DCA2-B5A4-40CD-8D7F-49A67A5D34B5}" dt="2023-05-30T13:30:48.244" v="559" actId="20577"/>
        <pc:sldMkLst>
          <pc:docMk/>
          <pc:sldMk cId="479257844" sldId="256"/>
        </pc:sldMkLst>
        <pc:spChg chg="mod">
          <ac:chgData name="Hiren Patel" userId="2304375fbe5c3cea" providerId="LiveId" clId="{9818DCA2-B5A4-40CD-8D7F-49A67A5D34B5}" dt="2023-05-30T13:04:22.252" v="57" actId="20577"/>
          <ac:spMkLst>
            <pc:docMk/>
            <pc:sldMk cId="479257844" sldId="256"/>
            <ac:spMk id="2" creationId="{00000000-0000-0000-0000-000000000000}"/>
          </ac:spMkLst>
        </pc:spChg>
        <pc:spChg chg="mod">
          <ac:chgData name="Hiren Patel" userId="2304375fbe5c3cea" providerId="LiveId" clId="{9818DCA2-B5A4-40CD-8D7F-49A67A5D34B5}" dt="2023-05-30T13:22:25.610" v="137" actId="20577"/>
          <ac:spMkLst>
            <pc:docMk/>
            <pc:sldMk cId="479257844" sldId="256"/>
            <ac:spMk id="3" creationId="{00000000-0000-0000-0000-000000000000}"/>
          </ac:spMkLst>
        </pc:spChg>
      </pc:sldChg>
      <pc:sldChg chg="addSp delSp modSp mod modNotesTx">
        <pc:chgData name="Hiren Patel" userId="2304375fbe5c3cea" providerId="LiveId" clId="{9818DCA2-B5A4-40CD-8D7F-49A67A5D34B5}" dt="2023-07-14T15:51:18.696" v="2131" actId="478"/>
        <pc:sldMkLst>
          <pc:docMk/>
          <pc:sldMk cId="1988652338" sldId="257"/>
        </pc:sldMkLst>
        <pc:spChg chg="mod">
          <ac:chgData name="Hiren Patel" userId="2304375fbe5c3cea" providerId="LiveId" clId="{9818DCA2-B5A4-40CD-8D7F-49A67A5D34B5}" dt="2023-05-30T13:33:58.572" v="811" actId="14100"/>
          <ac:spMkLst>
            <pc:docMk/>
            <pc:sldMk cId="1988652338" sldId="257"/>
            <ac:spMk id="2" creationId="{BF592AB3-435C-5846-AAD0-115AED629458}"/>
          </ac:spMkLst>
        </pc:spChg>
        <pc:spChg chg="mod">
          <ac:chgData name="Hiren Patel" userId="2304375fbe5c3cea" providerId="LiveId" clId="{9818DCA2-B5A4-40CD-8D7F-49A67A5D34B5}" dt="2023-05-30T13:23:05.194" v="230" actId="20577"/>
          <ac:spMkLst>
            <pc:docMk/>
            <pc:sldMk cId="1988652338" sldId="257"/>
            <ac:spMk id="3" creationId="{362AE222-76E8-4C40-DBE5-9896DBF041D5}"/>
          </ac:spMkLst>
        </pc:spChg>
        <pc:graphicFrameChg chg="add mod">
          <ac:chgData name="Hiren Patel" userId="2304375fbe5c3cea" providerId="LiveId" clId="{9818DCA2-B5A4-40CD-8D7F-49A67A5D34B5}" dt="2023-05-30T13:33:39.626" v="806" actId="1036"/>
          <ac:graphicFrameMkLst>
            <pc:docMk/>
            <pc:sldMk cId="1988652338" sldId="257"/>
            <ac:graphicFrameMk id="4" creationId="{ADE08AE6-3207-D612-C8A1-B45547364EC7}"/>
          </ac:graphicFrameMkLst>
        </pc:graphicFrameChg>
        <pc:picChg chg="add del mod">
          <ac:chgData name="Hiren Patel" userId="2304375fbe5c3cea" providerId="LiveId" clId="{9818DCA2-B5A4-40CD-8D7F-49A67A5D34B5}" dt="2023-07-14T15:51:18.696" v="2131" actId="478"/>
          <ac:picMkLst>
            <pc:docMk/>
            <pc:sldMk cId="1988652338" sldId="257"/>
            <ac:picMk id="1026" creationId="{42074B52-F4BC-ECE7-D51C-16EF34560A42}"/>
          </ac:picMkLst>
        </pc:picChg>
      </pc:sldChg>
      <pc:sldChg chg="addSp modSp new mod modNotesTx">
        <pc:chgData name="Hiren Patel" userId="2304375fbe5c3cea" providerId="LiveId" clId="{9818DCA2-B5A4-40CD-8D7F-49A67A5D34B5}" dt="2023-05-30T13:40:38.294" v="2130" actId="20577"/>
        <pc:sldMkLst>
          <pc:docMk/>
          <pc:sldMk cId="123889739" sldId="258"/>
        </pc:sldMkLst>
        <pc:spChg chg="mod">
          <ac:chgData name="Hiren Patel" userId="2304375fbe5c3cea" providerId="LiveId" clId="{9818DCA2-B5A4-40CD-8D7F-49A67A5D34B5}" dt="2023-05-30T13:25:28.044" v="274" actId="20577"/>
          <ac:spMkLst>
            <pc:docMk/>
            <pc:sldMk cId="123889739" sldId="258"/>
            <ac:spMk id="2" creationId="{E45A0D17-DCA6-4E93-5716-042A5A162A7B}"/>
          </ac:spMkLst>
        </pc:spChg>
        <pc:spChg chg="mod">
          <ac:chgData name="Hiren Patel" userId="2304375fbe5c3cea" providerId="LiveId" clId="{9818DCA2-B5A4-40CD-8D7F-49A67A5D34B5}" dt="2023-05-30T13:26:00.011" v="379" actId="20577"/>
          <ac:spMkLst>
            <pc:docMk/>
            <pc:sldMk cId="123889739" sldId="258"/>
            <ac:spMk id="3" creationId="{69FCAC88-451F-8ADE-06AB-FCC98AC463DF}"/>
          </ac:spMkLst>
        </pc:spChg>
        <pc:picChg chg="add mod">
          <ac:chgData name="Hiren Patel" userId="2304375fbe5c3cea" providerId="LiveId" clId="{9818DCA2-B5A4-40CD-8D7F-49A67A5D34B5}" dt="2023-05-30T13:26:45.885" v="387" actId="1076"/>
          <ac:picMkLst>
            <pc:docMk/>
            <pc:sldMk cId="123889739" sldId="258"/>
            <ac:picMk id="2050" creationId="{AEC1B8BC-D8D2-3071-BFC3-F7FF95E442AA}"/>
          </ac:picMkLst>
        </pc:picChg>
      </pc:sldChg>
      <pc:sldChg chg="addSp delSp modSp new mod modNotesTx">
        <pc:chgData name="Hiren Patel" userId="2304375fbe5c3cea" providerId="LiveId" clId="{9818DCA2-B5A4-40CD-8D7F-49A67A5D34B5}" dt="2023-07-14T16:00:17.792" v="2572" actId="20577"/>
        <pc:sldMkLst>
          <pc:docMk/>
          <pc:sldMk cId="2902371644" sldId="259"/>
        </pc:sldMkLst>
        <pc:spChg chg="mod">
          <ac:chgData name="Hiren Patel" userId="2304375fbe5c3cea" providerId="LiveId" clId="{9818DCA2-B5A4-40CD-8D7F-49A67A5D34B5}" dt="2023-07-14T15:58:55.098" v="2165" actId="404"/>
          <ac:spMkLst>
            <pc:docMk/>
            <pc:sldMk cId="2902371644" sldId="259"/>
            <ac:spMk id="2" creationId="{29D11DFE-5F26-3707-FD5E-709AC79AE495}"/>
          </ac:spMkLst>
        </pc:spChg>
        <pc:spChg chg="del">
          <ac:chgData name="Hiren Patel" userId="2304375fbe5c3cea" providerId="LiveId" clId="{9818DCA2-B5A4-40CD-8D7F-49A67A5D34B5}" dt="2023-07-14T15:58:20.955" v="2137" actId="931"/>
          <ac:spMkLst>
            <pc:docMk/>
            <pc:sldMk cId="2902371644" sldId="259"/>
            <ac:spMk id="3" creationId="{7851266F-4BF4-3BD1-7B82-A27B4A52DE2D}"/>
          </ac:spMkLst>
        </pc:spChg>
        <pc:picChg chg="add mod">
          <ac:chgData name="Hiren Patel" userId="2304375fbe5c3cea" providerId="LiveId" clId="{9818DCA2-B5A4-40CD-8D7F-49A67A5D34B5}" dt="2023-07-14T15:58:20.955" v="2137" actId="931"/>
          <ac:picMkLst>
            <pc:docMk/>
            <pc:sldMk cId="2902371644" sldId="259"/>
            <ac:picMk id="5" creationId="{3D29CAB8-5F97-5F03-AB94-DFF1175169E9}"/>
          </ac:picMkLst>
        </pc:picChg>
      </pc:sldChg>
      <pc:sldChg chg="addSp delSp modSp add mod modNotesTx">
        <pc:chgData name="Hiren Patel" userId="2304375fbe5c3cea" providerId="LiveId" clId="{9818DCA2-B5A4-40CD-8D7F-49A67A5D34B5}" dt="2023-07-14T16:10:21.641" v="3038" actId="20577"/>
        <pc:sldMkLst>
          <pc:docMk/>
          <pc:sldMk cId="1571053486" sldId="260"/>
        </pc:sldMkLst>
        <pc:spChg chg="mod">
          <ac:chgData name="Hiren Patel" userId="2304375fbe5c3cea" providerId="LiveId" clId="{9818DCA2-B5A4-40CD-8D7F-49A67A5D34B5}" dt="2023-07-14T16:03:17.740" v="2600" actId="20577"/>
          <ac:spMkLst>
            <pc:docMk/>
            <pc:sldMk cId="1571053486" sldId="260"/>
            <ac:spMk id="2" creationId="{29D11DFE-5F26-3707-FD5E-709AC79AE495}"/>
          </ac:spMkLst>
        </pc:spChg>
        <pc:spChg chg="add del mod">
          <ac:chgData name="Hiren Patel" userId="2304375fbe5c3cea" providerId="LiveId" clId="{9818DCA2-B5A4-40CD-8D7F-49A67A5D34B5}" dt="2023-07-14T16:02:51.297" v="2580" actId="931"/>
          <ac:spMkLst>
            <pc:docMk/>
            <pc:sldMk cId="1571053486" sldId="260"/>
            <ac:spMk id="4" creationId="{0D436CED-77FB-AF4D-ED60-1281989B8126}"/>
          </ac:spMkLst>
        </pc:spChg>
        <pc:spChg chg="add del mod">
          <ac:chgData name="Hiren Patel" userId="2304375fbe5c3cea" providerId="LiveId" clId="{9818DCA2-B5A4-40CD-8D7F-49A67A5D34B5}" dt="2023-07-14T16:02:56.121" v="2581" actId="478"/>
          <ac:spMkLst>
            <pc:docMk/>
            <pc:sldMk cId="1571053486" sldId="260"/>
            <ac:spMk id="8" creationId="{591D9F72-7E48-CFCA-EB98-E0A64FA04EF6}"/>
          </ac:spMkLst>
        </pc:spChg>
        <pc:picChg chg="del">
          <ac:chgData name="Hiren Patel" userId="2304375fbe5c3cea" providerId="LiveId" clId="{9818DCA2-B5A4-40CD-8D7F-49A67A5D34B5}" dt="2023-07-14T16:01:08.546" v="2579" actId="478"/>
          <ac:picMkLst>
            <pc:docMk/>
            <pc:sldMk cId="1571053486" sldId="260"/>
            <ac:picMk id="5" creationId="{3D29CAB8-5F97-5F03-AB94-DFF1175169E9}"/>
          </ac:picMkLst>
        </pc:picChg>
        <pc:picChg chg="add mod">
          <ac:chgData name="Hiren Patel" userId="2304375fbe5c3cea" providerId="LiveId" clId="{9818DCA2-B5A4-40CD-8D7F-49A67A5D34B5}" dt="2023-07-14T16:02:51.297" v="2580" actId="931"/>
          <ac:picMkLst>
            <pc:docMk/>
            <pc:sldMk cId="1571053486" sldId="260"/>
            <ac:picMk id="7" creationId="{AFDDDDC0-C61E-432E-672C-FD6BD9C0B482}"/>
          </ac:picMkLst>
        </pc:picChg>
      </pc:sldChg>
      <pc:sldChg chg="new del">
        <pc:chgData name="Hiren Patel" userId="2304375fbe5c3cea" providerId="LiveId" clId="{9818DCA2-B5A4-40CD-8D7F-49A67A5D34B5}" dt="2023-07-14T16:00:53.386" v="2574" actId="47"/>
        <pc:sldMkLst>
          <pc:docMk/>
          <pc:sldMk cId="4014301196" sldId="260"/>
        </pc:sldMkLst>
      </pc:sldChg>
      <pc:sldChg chg="addSp delSp modSp add mod modNotesTx">
        <pc:chgData name="Hiren Patel" userId="2304375fbe5c3cea" providerId="LiveId" clId="{9818DCA2-B5A4-40CD-8D7F-49A67A5D34B5}" dt="2023-07-14T16:16:18.532" v="3707" actId="20577"/>
        <pc:sldMkLst>
          <pc:docMk/>
          <pc:sldMk cId="2222102850" sldId="261"/>
        </pc:sldMkLst>
        <pc:spChg chg="mod">
          <ac:chgData name="Hiren Patel" userId="2304375fbe5c3cea" providerId="LiveId" clId="{9818DCA2-B5A4-40CD-8D7F-49A67A5D34B5}" dt="2023-07-14T16:10:46.702" v="3084" actId="20577"/>
          <ac:spMkLst>
            <pc:docMk/>
            <pc:sldMk cId="2222102850" sldId="261"/>
            <ac:spMk id="2" creationId="{29D11DFE-5F26-3707-FD5E-709AC79AE495}"/>
          </ac:spMkLst>
        </pc:spChg>
        <pc:spChg chg="add del mod">
          <ac:chgData name="Hiren Patel" userId="2304375fbe5c3cea" providerId="LiveId" clId="{9818DCA2-B5A4-40CD-8D7F-49A67A5D34B5}" dt="2023-07-14T16:12:32.345" v="3086" actId="931"/>
          <ac:spMkLst>
            <pc:docMk/>
            <pc:sldMk cId="2222102850" sldId="261"/>
            <ac:spMk id="4" creationId="{D8584EB1-8B78-5442-3D47-ADCE4AC68254}"/>
          </ac:spMkLst>
        </pc:spChg>
        <pc:spChg chg="add del mod">
          <ac:chgData name="Hiren Patel" userId="2304375fbe5c3cea" providerId="LiveId" clId="{9818DCA2-B5A4-40CD-8D7F-49A67A5D34B5}" dt="2023-07-14T16:12:36.136" v="3087" actId="478"/>
          <ac:spMkLst>
            <pc:docMk/>
            <pc:sldMk cId="2222102850" sldId="261"/>
            <ac:spMk id="8" creationId="{A40BC783-00FB-0357-B275-12C4B6DF9A88}"/>
          </ac:spMkLst>
        </pc:spChg>
        <pc:picChg chg="del">
          <ac:chgData name="Hiren Patel" userId="2304375fbe5c3cea" providerId="LiveId" clId="{9818DCA2-B5A4-40CD-8D7F-49A67A5D34B5}" dt="2023-07-14T16:10:48.770" v="3085" actId="478"/>
          <ac:picMkLst>
            <pc:docMk/>
            <pc:sldMk cId="2222102850" sldId="261"/>
            <ac:picMk id="5" creationId="{3D29CAB8-5F97-5F03-AB94-DFF1175169E9}"/>
          </ac:picMkLst>
        </pc:picChg>
        <pc:picChg chg="add mod">
          <ac:chgData name="Hiren Patel" userId="2304375fbe5c3cea" providerId="LiveId" clId="{9818DCA2-B5A4-40CD-8D7F-49A67A5D34B5}" dt="2023-07-14T16:12:32.345" v="3086" actId="931"/>
          <ac:picMkLst>
            <pc:docMk/>
            <pc:sldMk cId="2222102850" sldId="261"/>
            <ac:picMk id="7" creationId="{9748C2AE-0773-B143-0CA4-276D59A7B3DA}"/>
          </ac:picMkLst>
        </pc:picChg>
      </pc:sldChg>
      <pc:sldChg chg="addSp delSp modSp add mod modNotesTx">
        <pc:chgData name="Hiren Patel" userId="2304375fbe5c3cea" providerId="LiveId" clId="{9818DCA2-B5A4-40CD-8D7F-49A67A5D34B5}" dt="2023-07-14T16:29:15.592" v="4275" actId="20577"/>
        <pc:sldMkLst>
          <pc:docMk/>
          <pc:sldMk cId="4121405440" sldId="262"/>
        </pc:sldMkLst>
        <pc:spChg chg="mod">
          <ac:chgData name="Hiren Patel" userId="2304375fbe5c3cea" providerId="LiveId" clId="{9818DCA2-B5A4-40CD-8D7F-49A67A5D34B5}" dt="2023-07-14T16:17:04.351" v="3750" actId="20577"/>
          <ac:spMkLst>
            <pc:docMk/>
            <pc:sldMk cId="4121405440" sldId="262"/>
            <ac:spMk id="2" creationId="{29D11DFE-5F26-3707-FD5E-709AC79AE495}"/>
          </ac:spMkLst>
        </pc:spChg>
        <pc:spChg chg="add del mod">
          <ac:chgData name="Hiren Patel" userId="2304375fbe5c3cea" providerId="LiveId" clId="{9818DCA2-B5A4-40CD-8D7F-49A67A5D34B5}" dt="2023-07-14T16:19:18.659" v="3762" actId="478"/>
          <ac:spMkLst>
            <pc:docMk/>
            <pc:sldMk cId="4121405440" sldId="262"/>
            <ac:spMk id="6" creationId="{DF758C76-C9A3-D3AB-2CBC-4328562477F3}"/>
          </ac:spMkLst>
        </pc:spChg>
        <pc:spChg chg="add del mod">
          <ac:chgData name="Hiren Patel" userId="2304375fbe5c3cea" providerId="LiveId" clId="{9818DCA2-B5A4-40CD-8D7F-49A67A5D34B5}" dt="2023-07-14T16:18:43.307" v="3760" actId="478"/>
          <ac:spMkLst>
            <pc:docMk/>
            <pc:sldMk cId="4121405440" sldId="262"/>
            <ac:spMk id="8" creationId="{1AFA1997-7A56-5F26-B9A1-25F8A356CCA3}"/>
          </ac:spMkLst>
        </pc:spChg>
        <pc:spChg chg="add del mod">
          <ac:chgData name="Hiren Patel" userId="2304375fbe5c3cea" providerId="LiveId" clId="{9818DCA2-B5A4-40CD-8D7F-49A67A5D34B5}" dt="2023-07-14T16:20:01.341" v="3764" actId="478"/>
          <ac:spMkLst>
            <pc:docMk/>
            <pc:sldMk cId="4121405440" sldId="262"/>
            <ac:spMk id="11" creationId="{1BF4D31C-A8AD-8BC2-8574-4D53EAA6CCE3}"/>
          </ac:spMkLst>
        </pc:spChg>
        <pc:spChg chg="add mod">
          <ac:chgData name="Hiren Patel" userId="2304375fbe5c3cea" providerId="LiveId" clId="{9818DCA2-B5A4-40CD-8D7F-49A67A5D34B5}" dt="2023-07-14T16:24:48.808" v="3775" actId="14100"/>
          <ac:spMkLst>
            <pc:docMk/>
            <pc:sldMk cId="4121405440" sldId="262"/>
            <ac:spMk id="14" creationId="{26062394-3FD9-65C0-E4D5-0EDA3E240600}"/>
          </ac:spMkLst>
        </pc:spChg>
        <pc:picChg chg="add del mod">
          <ac:chgData name="Hiren Patel" userId="2304375fbe5c3cea" providerId="LiveId" clId="{9818DCA2-B5A4-40CD-8D7F-49A67A5D34B5}" dt="2023-07-14T16:19:18.659" v="3762" actId="478"/>
          <ac:picMkLst>
            <pc:docMk/>
            <pc:sldMk cId="4121405440" sldId="262"/>
            <ac:picMk id="4" creationId="{6F93E102-C87A-16F7-3436-29F78592B376}"/>
          </ac:picMkLst>
        </pc:picChg>
        <pc:picChg chg="del">
          <ac:chgData name="Hiren Patel" userId="2304375fbe5c3cea" providerId="LiveId" clId="{9818DCA2-B5A4-40CD-8D7F-49A67A5D34B5}" dt="2023-07-14T16:18:31.891" v="3754" actId="478"/>
          <ac:picMkLst>
            <pc:docMk/>
            <pc:sldMk cId="4121405440" sldId="262"/>
            <ac:picMk id="5" creationId="{3D29CAB8-5F97-5F03-AB94-DFF1175169E9}"/>
          </ac:picMkLst>
        </pc:picChg>
        <pc:picChg chg="add del mod">
          <ac:chgData name="Hiren Patel" userId="2304375fbe5c3cea" providerId="LiveId" clId="{9818DCA2-B5A4-40CD-8D7F-49A67A5D34B5}" dt="2023-07-14T16:20:09.801" v="3766" actId="478"/>
          <ac:picMkLst>
            <pc:docMk/>
            <pc:sldMk cId="4121405440" sldId="262"/>
            <ac:picMk id="10" creationId="{34066E41-E6FD-2ABD-BC46-82E2255AAA0B}"/>
          </ac:picMkLst>
        </pc:picChg>
        <pc:picChg chg="add mod">
          <ac:chgData name="Hiren Patel" userId="2304375fbe5c3cea" providerId="LiveId" clId="{9818DCA2-B5A4-40CD-8D7F-49A67A5D34B5}" dt="2023-07-14T16:24:48.808" v="3775" actId="14100"/>
          <ac:picMkLst>
            <pc:docMk/>
            <pc:sldMk cId="4121405440" sldId="262"/>
            <ac:picMk id="13" creationId="{64BA3EF9-2471-E476-4B95-F0D388EE508F}"/>
          </ac:picMkLst>
        </pc:picChg>
      </pc:sldChg>
      <pc:sldChg chg="addSp delSp modSp add mod modNotesTx">
        <pc:chgData name="Hiren Patel" userId="2304375fbe5c3cea" providerId="LiveId" clId="{9818DCA2-B5A4-40CD-8D7F-49A67A5D34B5}" dt="2023-07-14T17:52:43.455" v="5018" actId="14100"/>
        <pc:sldMkLst>
          <pc:docMk/>
          <pc:sldMk cId="31408793" sldId="263"/>
        </pc:sldMkLst>
        <pc:spChg chg="mod">
          <ac:chgData name="Hiren Patel" userId="2304375fbe5c3cea" providerId="LiveId" clId="{9818DCA2-B5A4-40CD-8D7F-49A67A5D34B5}" dt="2023-07-14T16:29:30.689" v="4287" actId="20577"/>
          <ac:spMkLst>
            <pc:docMk/>
            <pc:sldMk cId="31408793" sldId="263"/>
            <ac:spMk id="2" creationId="{29D11DFE-5F26-3707-FD5E-709AC79AE495}"/>
          </ac:spMkLst>
        </pc:spChg>
        <pc:spChg chg="add del mod">
          <ac:chgData name="Hiren Patel" userId="2304375fbe5c3cea" providerId="LiveId" clId="{9818DCA2-B5A4-40CD-8D7F-49A67A5D34B5}" dt="2023-07-14T17:52:36.008" v="4982" actId="478"/>
          <ac:spMkLst>
            <pc:docMk/>
            <pc:sldMk cId="31408793" sldId="263"/>
            <ac:spMk id="5" creationId="{F77342A6-B985-7626-266C-15996E256CD5}"/>
          </ac:spMkLst>
        </pc:spChg>
        <pc:spChg chg="del">
          <ac:chgData name="Hiren Patel" userId="2304375fbe5c3cea" providerId="LiveId" clId="{9818DCA2-B5A4-40CD-8D7F-49A67A5D34B5}" dt="2023-07-14T17:52:03.398" v="4980" actId="478"/>
          <ac:spMkLst>
            <pc:docMk/>
            <pc:sldMk cId="31408793" sldId="263"/>
            <ac:spMk id="14" creationId="{26062394-3FD9-65C0-E4D5-0EDA3E240600}"/>
          </ac:spMkLst>
        </pc:spChg>
        <pc:picChg chg="add mod">
          <ac:chgData name="Hiren Patel" userId="2304375fbe5c3cea" providerId="LiveId" clId="{9818DCA2-B5A4-40CD-8D7F-49A67A5D34B5}" dt="2023-07-14T17:52:43.455" v="5018" actId="14100"/>
          <ac:picMkLst>
            <pc:docMk/>
            <pc:sldMk cId="31408793" sldId="263"/>
            <ac:picMk id="4" creationId="{A00E9FBA-AAE7-389E-7836-39FDC2457A63}"/>
          </ac:picMkLst>
        </pc:picChg>
        <pc:picChg chg="del">
          <ac:chgData name="Hiren Patel" userId="2304375fbe5c3cea" providerId="LiveId" clId="{9818DCA2-B5A4-40CD-8D7F-49A67A5D34B5}" dt="2023-07-14T17:52:03.398" v="4980" actId="478"/>
          <ac:picMkLst>
            <pc:docMk/>
            <pc:sldMk cId="31408793" sldId="263"/>
            <ac:picMk id="13" creationId="{64BA3EF9-2471-E476-4B95-F0D388EE508F}"/>
          </ac:picMkLst>
        </pc:picChg>
      </pc:sldChg>
    </pc:docChg>
  </pc:docChgLst>
  <pc:docChgLst>
    <pc:chgData name="Hiren Patel" userId="2304375fbe5c3cea" providerId="LiveId" clId="{5B1D064A-1E5A-46AB-85B4-AF63E378D344}"/>
    <pc:docChg chg="addSld delSld modSld delMainMaster delSection modSection">
      <pc:chgData name="Hiren Patel" userId="2304375fbe5c3cea" providerId="LiveId" clId="{5B1D064A-1E5A-46AB-85B4-AF63E378D344}" dt="2023-03-02T19:20:24.678" v="13" actId="20577"/>
      <pc:docMkLst>
        <pc:docMk/>
      </pc:docMkLst>
      <pc:sldChg chg="modSp mod modNotesTx">
        <pc:chgData name="Hiren Patel" userId="2304375fbe5c3cea" providerId="LiveId" clId="{5B1D064A-1E5A-46AB-85B4-AF63E378D344}" dt="2023-03-02T19:20:24.678" v="13" actId="20577"/>
        <pc:sldMkLst>
          <pc:docMk/>
          <pc:sldMk cId="479257844" sldId="256"/>
        </pc:sldMkLst>
        <pc:spChg chg="mod">
          <ac:chgData name="Hiren Patel" userId="2304375fbe5c3cea" providerId="LiveId" clId="{5B1D064A-1E5A-46AB-85B4-AF63E378D344}" dt="2023-03-02T19:20:16.108" v="9" actId="20577"/>
          <ac:spMkLst>
            <pc:docMk/>
            <pc:sldMk cId="479257844" sldId="256"/>
            <ac:spMk id="2" creationId="{00000000-0000-0000-0000-000000000000}"/>
          </ac:spMkLst>
        </pc:spChg>
        <pc:spChg chg="mod">
          <ac:chgData name="Hiren Patel" userId="2304375fbe5c3cea" providerId="LiveId" clId="{5B1D064A-1E5A-46AB-85B4-AF63E378D344}" dt="2023-03-02T19:20:24.678" v="13" actId="20577"/>
          <ac:spMkLst>
            <pc:docMk/>
            <pc:sldMk cId="479257844" sldId="256"/>
            <ac:spMk id="3" creationId="{00000000-0000-0000-0000-000000000000}"/>
          </ac:spMkLst>
        </pc:spChg>
      </pc:sldChg>
      <pc:sldChg chg="new">
        <pc:chgData name="Hiren Patel" userId="2304375fbe5c3cea" providerId="LiveId" clId="{5B1D064A-1E5A-46AB-85B4-AF63E378D344}" dt="2023-03-02T19:20:07.145" v="3" actId="680"/>
        <pc:sldMkLst>
          <pc:docMk/>
          <pc:sldMk cId="1988652338" sldId="257"/>
        </pc:sldMkLst>
      </pc:sldChg>
      <pc:sldChg chg="del">
        <pc:chgData name="Hiren Patel" userId="2304375fbe5c3cea" providerId="LiveId" clId="{5B1D064A-1E5A-46AB-85B4-AF63E378D344}" dt="2023-03-02T19:19:50.713" v="0" actId="47"/>
        <pc:sldMkLst>
          <pc:docMk/>
          <pc:sldMk cId="3291809231" sldId="287"/>
        </pc:sldMkLst>
      </pc:sldChg>
      <pc:sldChg chg="del">
        <pc:chgData name="Hiren Patel" userId="2304375fbe5c3cea" providerId="LiveId" clId="{5B1D064A-1E5A-46AB-85B4-AF63E378D344}" dt="2023-03-02T19:19:50.713" v="0" actId="47"/>
        <pc:sldMkLst>
          <pc:docMk/>
          <pc:sldMk cId="2013056978" sldId="290"/>
        </pc:sldMkLst>
      </pc:sldChg>
      <pc:sldChg chg="del">
        <pc:chgData name="Hiren Patel" userId="2304375fbe5c3cea" providerId="LiveId" clId="{5B1D064A-1E5A-46AB-85B4-AF63E378D344}" dt="2023-03-02T19:19:50.713" v="0" actId="47"/>
        <pc:sldMkLst>
          <pc:docMk/>
          <pc:sldMk cId="856225339" sldId="296"/>
        </pc:sldMkLst>
      </pc:sldChg>
      <pc:sldChg chg="del">
        <pc:chgData name="Hiren Patel" userId="2304375fbe5c3cea" providerId="LiveId" clId="{5B1D064A-1E5A-46AB-85B4-AF63E378D344}" dt="2023-03-02T19:19:50.713" v="0" actId="47"/>
        <pc:sldMkLst>
          <pc:docMk/>
          <pc:sldMk cId="606052675" sldId="297"/>
        </pc:sldMkLst>
      </pc:sldChg>
      <pc:sldChg chg="del">
        <pc:chgData name="Hiren Patel" userId="2304375fbe5c3cea" providerId="LiveId" clId="{5B1D064A-1E5A-46AB-85B4-AF63E378D344}" dt="2023-03-02T19:19:50.713" v="0" actId="47"/>
        <pc:sldMkLst>
          <pc:docMk/>
          <pc:sldMk cId="3919120454" sldId="299"/>
        </pc:sldMkLst>
      </pc:sldChg>
      <pc:sldChg chg="del">
        <pc:chgData name="Hiren Patel" userId="2304375fbe5c3cea" providerId="LiveId" clId="{5B1D064A-1E5A-46AB-85B4-AF63E378D344}" dt="2023-03-02T19:19:50.713" v="0" actId="47"/>
        <pc:sldMkLst>
          <pc:docMk/>
          <pc:sldMk cId="1480366089" sldId="300"/>
        </pc:sldMkLst>
      </pc:sldChg>
      <pc:sldChg chg="del">
        <pc:chgData name="Hiren Patel" userId="2304375fbe5c3cea" providerId="LiveId" clId="{5B1D064A-1E5A-46AB-85B4-AF63E378D344}" dt="2023-03-02T19:19:50.713" v="0" actId="47"/>
        <pc:sldMkLst>
          <pc:docMk/>
          <pc:sldMk cId="2883463791" sldId="307"/>
        </pc:sldMkLst>
      </pc:sldChg>
      <pc:sldChg chg="del">
        <pc:chgData name="Hiren Patel" userId="2304375fbe5c3cea" providerId="LiveId" clId="{5B1D064A-1E5A-46AB-85B4-AF63E378D344}" dt="2023-03-02T19:19:50.713" v="0" actId="47"/>
        <pc:sldMkLst>
          <pc:docMk/>
          <pc:sldMk cId="1921555700" sldId="309"/>
        </pc:sldMkLst>
      </pc:sldChg>
      <pc:sldChg chg="del">
        <pc:chgData name="Hiren Patel" userId="2304375fbe5c3cea" providerId="LiveId" clId="{5B1D064A-1E5A-46AB-85B4-AF63E378D344}" dt="2023-03-02T19:19:50.713" v="0" actId="47"/>
        <pc:sldMkLst>
          <pc:docMk/>
          <pc:sldMk cId="3961696516" sldId="310"/>
        </pc:sldMkLst>
      </pc:sldChg>
      <pc:sldChg chg="del">
        <pc:chgData name="Hiren Patel" userId="2304375fbe5c3cea" providerId="LiveId" clId="{5B1D064A-1E5A-46AB-85B4-AF63E378D344}" dt="2023-03-02T19:19:50.713" v="0" actId="47"/>
        <pc:sldMkLst>
          <pc:docMk/>
          <pc:sldMk cId="3677431613" sldId="311"/>
        </pc:sldMkLst>
      </pc:sldChg>
      <pc:sldChg chg="del">
        <pc:chgData name="Hiren Patel" userId="2304375fbe5c3cea" providerId="LiveId" clId="{5B1D064A-1E5A-46AB-85B4-AF63E378D344}" dt="2023-03-02T19:19:50.713" v="0" actId="47"/>
        <pc:sldMkLst>
          <pc:docMk/>
          <pc:sldMk cId="566063156" sldId="312"/>
        </pc:sldMkLst>
      </pc:sldChg>
      <pc:sldChg chg="del">
        <pc:chgData name="Hiren Patel" userId="2304375fbe5c3cea" providerId="LiveId" clId="{5B1D064A-1E5A-46AB-85B4-AF63E378D344}" dt="2023-03-02T19:19:50.713" v="0" actId="47"/>
        <pc:sldMkLst>
          <pc:docMk/>
          <pc:sldMk cId="458377904" sldId="313"/>
        </pc:sldMkLst>
      </pc:sldChg>
      <pc:sldChg chg="del">
        <pc:chgData name="Hiren Patel" userId="2304375fbe5c3cea" providerId="LiveId" clId="{5B1D064A-1E5A-46AB-85B4-AF63E378D344}" dt="2023-03-02T19:19:50.713" v="0" actId="47"/>
        <pc:sldMkLst>
          <pc:docMk/>
          <pc:sldMk cId="1375127555" sldId="314"/>
        </pc:sldMkLst>
      </pc:sldChg>
      <pc:sldChg chg="del">
        <pc:chgData name="Hiren Patel" userId="2304375fbe5c3cea" providerId="LiveId" clId="{5B1D064A-1E5A-46AB-85B4-AF63E378D344}" dt="2023-03-02T19:19:50.713" v="0" actId="47"/>
        <pc:sldMkLst>
          <pc:docMk/>
          <pc:sldMk cId="1708888438" sldId="315"/>
        </pc:sldMkLst>
      </pc:sldChg>
      <pc:sldChg chg="del">
        <pc:chgData name="Hiren Patel" userId="2304375fbe5c3cea" providerId="LiveId" clId="{5B1D064A-1E5A-46AB-85B4-AF63E378D344}" dt="2023-03-02T19:19:50.713" v="0" actId="47"/>
        <pc:sldMkLst>
          <pc:docMk/>
          <pc:sldMk cId="1827441304" sldId="317"/>
        </pc:sldMkLst>
      </pc:sldChg>
      <pc:sldChg chg="del">
        <pc:chgData name="Hiren Patel" userId="2304375fbe5c3cea" providerId="LiveId" clId="{5B1D064A-1E5A-46AB-85B4-AF63E378D344}" dt="2023-03-02T19:19:50.713" v="0" actId="47"/>
        <pc:sldMkLst>
          <pc:docMk/>
          <pc:sldMk cId="2110258369" sldId="318"/>
        </pc:sldMkLst>
      </pc:sldChg>
      <pc:sldChg chg="del">
        <pc:chgData name="Hiren Patel" userId="2304375fbe5c3cea" providerId="LiveId" clId="{5B1D064A-1E5A-46AB-85B4-AF63E378D344}" dt="2023-03-02T19:19:50.713" v="0" actId="47"/>
        <pc:sldMkLst>
          <pc:docMk/>
          <pc:sldMk cId="2311736394" sldId="319"/>
        </pc:sldMkLst>
      </pc:sldChg>
      <pc:sldChg chg="del">
        <pc:chgData name="Hiren Patel" userId="2304375fbe5c3cea" providerId="LiveId" clId="{5B1D064A-1E5A-46AB-85B4-AF63E378D344}" dt="2023-03-02T19:19:50.713" v="0" actId="47"/>
        <pc:sldMkLst>
          <pc:docMk/>
          <pc:sldMk cId="3589673207" sldId="320"/>
        </pc:sldMkLst>
      </pc:sldChg>
      <pc:sldChg chg="del">
        <pc:chgData name="Hiren Patel" userId="2304375fbe5c3cea" providerId="LiveId" clId="{5B1D064A-1E5A-46AB-85B4-AF63E378D344}" dt="2023-03-02T19:19:50.713" v="0" actId="47"/>
        <pc:sldMkLst>
          <pc:docMk/>
          <pc:sldMk cId="1624553922" sldId="321"/>
        </pc:sldMkLst>
      </pc:sldChg>
      <pc:sldChg chg="del">
        <pc:chgData name="Hiren Patel" userId="2304375fbe5c3cea" providerId="LiveId" clId="{5B1D064A-1E5A-46AB-85B4-AF63E378D344}" dt="2023-03-02T19:19:50.713" v="0" actId="47"/>
        <pc:sldMkLst>
          <pc:docMk/>
          <pc:sldMk cId="314771001" sldId="322"/>
        </pc:sldMkLst>
      </pc:sldChg>
      <pc:sldChg chg="del">
        <pc:chgData name="Hiren Patel" userId="2304375fbe5c3cea" providerId="LiveId" clId="{5B1D064A-1E5A-46AB-85B4-AF63E378D344}" dt="2023-03-02T19:19:50.713" v="0" actId="47"/>
        <pc:sldMkLst>
          <pc:docMk/>
          <pc:sldMk cId="3331484714" sldId="323"/>
        </pc:sldMkLst>
      </pc:sldChg>
      <pc:sldChg chg="del">
        <pc:chgData name="Hiren Patel" userId="2304375fbe5c3cea" providerId="LiveId" clId="{5B1D064A-1E5A-46AB-85B4-AF63E378D344}" dt="2023-03-02T19:19:50.713" v="0" actId="47"/>
        <pc:sldMkLst>
          <pc:docMk/>
          <pc:sldMk cId="958105663" sldId="324"/>
        </pc:sldMkLst>
      </pc:sldChg>
      <pc:sldChg chg="del">
        <pc:chgData name="Hiren Patel" userId="2304375fbe5c3cea" providerId="LiveId" clId="{5B1D064A-1E5A-46AB-85B4-AF63E378D344}" dt="2023-03-02T19:19:50.713" v="0" actId="47"/>
        <pc:sldMkLst>
          <pc:docMk/>
          <pc:sldMk cId="4116249890" sldId="325"/>
        </pc:sldMkLst>
      </pc:sldChg>
      <pc:sldChg chg="del">
        <pc:chgData name="Hiren Patel" userId="2304375fbe5c3cea" providerId="LiveId" clId="{5B1D064A-1E5A-46AB-85B4-AF63E378D344}" dt="2023-03-02T19:19:50.713" v="0" actId="47"/>
        <pc:sldMkLst>
          <pc:docMk/>
          <pc:sldMk cId="1987813077" sldId="326"/>
        </pc:sldMkLst>
      </pc:sldChg>
      <pc:sldChg chg="del">
        <pc:chgData name="Hiren Patel" userId="2304375fbe5c3cea" providerId="LiveId" clId="{5B1D064A-1E5A-46AB-85B4-AF63E378D344}" dt="2023-03-02T19:19:50.713" v="0" actId="47"/>
        <pc:sldMkLst>
          <pc:docMk/>
          <pc:sldMk cId="1543059321" sldId="327"/>
        </pc:sldMkLst>
      </pc:sldChg>
      <pc:sldChg chg="del">
        <pc:chgData name="Hiren Patel" userId="2304375fbe5c3cea" providerId="LiveId" clId="{5B1D064A-1E5A-46AB-85B4-AF63E378D344}" dt="2023-03-02T19:19:50.713" v="0" actId="47"/>
        <pc:sldMkLst>
          <pc:docMk/>
          <pc:sldMk cId="3972521009" sldId="328"/>
        </pc:sldMkLst>
      </pc:sldChg>
      <pc:sldChg chg="del">
        <pc:chgData name="Hiren Patel" userId="2304375fbe5c3cea" providerId="LiveId" clId="{5B1D064A-1E5A-46AB-85B4-AF63E378D344}" dt="2023-03-02T19:19:50.713" v="0" actId="47"/>
        <pc:sldMkLst>
          <pc:docMk/>
          <pc:sldMk cId="1177761221" sldId="329"/>
        </pc:sldMkLst>
      </pc:sldChg>
      <pc:sldChg chg="del">
        <pc:chgData name="Hiren Patel" userId="2304375fbe5c3cea" providerId="LiveId" clId="{5B1D064A-1E5A-46AB-85B4-AF63E378D344}" dt="2023-03-02T19:19:50.713" v="0" actId="47"/>
        <pc:sldMkLst>
          <pc:docMk/>
          <pc:sldMk cId="189182046" sldId="330"/>
        </pc:sldMkLst>
      </pc:sldChg>
      <pc:sldMasterChg chg="del delSldLayout">
        <pc:chgData name="Hiren Patel" userId="2304375fbe5c3cea" providerId="LiveId" clId="{5B1D064A-1E5A-46AB-85B4-AF63E378D344}" dt="2023-03-02T19:19:50.713" v="0" actId="47"/>
        <pc:sldMasterMkLst>
          <pc:docMk/>
          <pc:sldMasterMk cId="124003025" sldId="2147483672"/>
        </pc:sldMasterMkLst>
        <pc:sldLayoutChg chg="del">
          <pc:chgData name="Hiren Patel" userId="2304375fbe5c3cea" providerId="LiveId" clId="{5B1D064A-1E5A-46AB-85B4-AF63E378D344}" dt="2023-03-02T19:19:50.713" v="0" actId="47"/>
          <pc:sldLayoutMkLst>
            <pc:docMk/>
            <pc:sldMasterMk cId="124003025" sldId="2147483672"/>
            <pc:sldLayoutMk cId="487086463" sldId="2147483673"/>
          </pc:sldLayoutMkLst>
        </pc:sldLayoutChg>
        <pc:sldLayoutChg chg="del">
          <pc:chgData name="Hiren Patel" userId="2304375fbe5c3cea" providerId="LiveId" clId="{5B1D064A-1E5A-46AB-85B4-AF63E378D344}" dt="2023-03-02T19:19:50.713" v="0" actId="47"/>
          <pc:sldLayoutMkLst>
            <pc:docMk/>
            <pc:sldMasterMk cId="124003025" sldId="2147483672"/>
            <pc:sldLayoutMk cId="2679367118" sldId="2147483674"/>
          </pc:sldLayoutMkLst>
        </pc:sldLayoutChg>
        <pc:sldLayoutChg chg="del">
          <pc:chgData name="Hiren Patel" userId="2304375fbe5c3cea" providerId="LiveId" clId="{5B1D064A-1E5A-46AB-85B4-AF63E378D344}" dt="2023-03-02T19:19:50.713" v="0" actId="47"/>
          <pc:sldLayoutMkLst>
            <pc:docMk/>
            <pc:sldMasterMk cId="124003025" sldId="2147483672"/>
            <pc:sldLayoutMk cId="313188934" sldId="2147483675"/>
          </pc:sldLayoutMkLst>
        </pc:sldLayoutChg>
        <pc:sldLayoutChg chg="del">
          <pc:chgData name="Hiren Patel" userId="2304375fbe5c3cea" providerId="LiveId" clId="{5B1D064A-1E5A-46AB-85B4-AF63E378D344}" dt="2023-03-02T19:19:50.713" v="0" actId="47"/>
          <pc:sldLayoutMkLst>
            <pc:docMk/>
            <pc:sldMasterMk cId="124003025" sldId="2147483672"/>
            <pc:sldLayoutMk cId="52658460" sldId="2147483676"/>
          </pc:sldLayoutMkLst>
        </pc:sldLayoutChg>
        <pc:sldLayoutChg chg="del">
          <pc:chgData name="Hiren Patel" userId="2304375fbe5c3cea" providerId="LiveId" clId="{5B1D064A-1E5A-46AB-85B4-AF63E378D344}" dt="2023-03-02T19:19:50.713" v="0" actId="47"/>
          <pc:sldLayoutMkLst>
            <pc:docMk/>
            <pc:sldMasterMk cId="124003025" sldId="2147483672"/>
            <pc:sldLayoutMk cId="1739209494" sldId="2147483677"/>
          </pc:sldLayoutMkLst>
        </pc:sldLayoutChg>
        <pc:sldLayoutChg chg="del">
          <pc:chgData name="Hiren Patel" userId="2304375fbe5c3cea" providerId="LiveId" clId="{5B1D064A-1E5A-46AB-85B4-AF63E378D344}" dt="2023-03-02T19:19:50.713" v="0" actId="47"/>
          <pc:sldLayoutMkLst>
            <pc:docMk/>
            <pc:sldMasterMk cId="124003025" sldId="2147483672"/>
            <pc:sldLayoutMk cId="4220401132" sldId="2147483678"/>
          </pc:sldLayoutMkLst>
        </pc:sldLayoutChg>
        <pc:sldLayoutChg chg="del">
          <pc:chgData name="Hiren Patel" userId="2304375fbe5c3cea" providerId="LiveId" clId="{5B1D064A-1E5A-46AB-85B4-AF63E378D344}" dt="2023-03-02T19:19:50.713" v="0" actId="47"/>
          <pc:sldLayoutMkLst>
            <pc:docMk/>
            <pc:sldMasterMk cId="124003025" sldId="2147483672"/>
            <pc:sldLayoutMk cId="1559140735" sldId="2147483679"/>
          </pc:sldLayoutMkLst>
        </pc:sldLayoutChg>
        <pc:sldLayoutChg chg="del">
          <pc:chgData name="Hiren Patel" userId="2304375fbe5c3cea" providerId="LiveId" clId="{5B1D064A-1E5A-46AB-85B4-AF63E378D344}" dt="2023-03-02T19:19:50.713" v="0" actId="47"/>
          <pc:sldLayoutMkLst>
            <pc:docMk/>
            <pc:sldMasterMk cId="124003025" sldId="2147483672"/>
            <pc:sldLayoutMk cId="2768438797" sldId="2147483680"/>
          </pc:sldLayoutMkLst>
        </pc:sldLayoutChg>
        <pc:sldLayoutChg chg="del">
          <pc:chgData name="Hiren Patel" userId="2304375fbe5c3cea" providerId="LiveId" clId="{5B1D064A-1E5A-46AB-85B4-AF63E378D344}" dt="2023-03-02T19:19:50.713" v="0" actId="47"/>
          <pc:sldLayoutMkLst>
            <pc:docMk/>
            <pc:sldMasterMk cId="124003025" sldId="2147483672"/>
            <pc:sldLayoutMk cId="1004286775" sldId="2147483681"/>
          </pc:sldLayoutMkLst>
        </pc:sldLayoutChg>
        <pc:sldLayoutChg chg="del">
          <pc:chgData name="Hiren Patel" userId="2304375fbe5c3cea" providerId="LiveId" clId="{5B1D064A-1E5A-46AB-85B4-AF63E378D344}" dt="2023-03-02T19:19:50.713" v="0" actId="47"/>
          <pc:sldLayoutMkLst>
            <pc:docMk/>
            <pc:sldMasterMk cId="124003025" sldId="2147483672"/>
            <pc:sldLayoutMk cId="3679436094" sldId="2147483682"/>
          </pc:sldLayoutMkLst>
        </pc:sldLayoutChg>
        <pc:sldLayoutChg chg="del">
          <pc:chgData name="Hiren Patel" userId="2304375fbe5c3cea" providerId="LiveId" clId="{5B1D064A-1E5A-46AB-85B4-AF63E378D344}" dt="2023-03-02T19:19:50.713" v="0" actId="47"/>
          <pc:sldLayoutMkLst>
            <pc:docMk/>
            <pc:sldMasterMk cId="124003025" sldId="2147483672"/>
            <pc:sldLayoutMk cId="2983674964" sldId="2147483683"/>
          </pc:sldLayoutMkLst>
        </pc:sldLayoutChg>
      </pc:sldMasterChg>
    </pc:docChg>
  </pc:docChgLst>
  <pc:docChgLst>
    <pc:chgData name="Hiren Patel" userId="2304375fbe5c3cea" providerId="LiveId" clId="{E739BE0D-A74A-4DE8-B47F-6101461673CE}"/>
    <pc:docChg chg="undo custSel addSld delSld modSld modSection">
      <pc:chgData name="Hiren Patel" userId="2304375fbe5c3cea" providerId="LiveId" clId="{E739BE0D-A74A-4DE8-B47F-6101461673CE}" dt="2023-09-11T12:32:49.112" v="5112" actId="20577"/>
      <pc:docMkLst>
        <pc:docMk/>
      </pc:docMkLst>
      <pc:sldChg chg="modSp mod modNotesTx">
        <pc:chgData name="Hiren Patel" userId="2304375fbe5c3cea" providerId="LiveId" clId="{E739BE0D-A74A-4DE8-B47F-6101461673CE}" dt="2023-09-11T11:41:59.808" v="4691" actId="20577"/>
        <pc:sldMkLst>
          <pc:docMk/>
          <pc:sldMk cId="479257844" sldId="256"/>
        </pc:sldMkLst>
        <pc:spChg chg="mod">
          <ac:chgData name="Hiren Patel" userId="2304375fbe5c3cea" providerId="LiveId" clId="{E739BE0D-A74A-4DE8-B47F-6101461673CE}" dt="2023-09-07T19:19:05.661" v="15" actId="20577"/>
          <ac:spMkLst>
            <pc:docMk/>
            <pc:sldMk cId="479257844" sldId="256"/>
            <ac:spMk id="2" creationId="{00000000-0000-0000-0000-000000000000}"/>
          </ac:spMkLst>
        </pc:spChg>
        <pc:spChg chg="mod">
          <ac:chgData name="Hiren Patel" userId="2304375fbe5c3cea" providerId="LiveId" clId="{E739BE0D-A74A-4DE8-B47F-6101461673CE}" dt="2023-09-07T19:19:10.181" v="17" actId="20577"/>
          <ac:spMkLst>
            <pc:docMk/>
            <pc:sldMk cId="479257844" sldId="256"/>
            <ac:spMk id="3" creationId="{00000000-0000-0000-0000-000000000000}"/>
          </ac:spMkLst>
        </pc:spChg>
      </pc:sldChg>
      <pc:sldChg chg="modNotesTx">
        <pc:chgData name="Hiren Patel" userId="2304375fbe5c3cea" providerId="LiveId" clId="{E739BE0D-A74A-4DE8-B47F-6101461673CE}" dt="2023-09-11T11:32:49.070" v="3722" actId="20577"/>
        <pc:sldMkLst>
          <pc:docMk/>
          <pc:sldMk cId="1988652338" sldId="257"/>
        </pc:sldMkLst>
      </pc:sldChg>
      <pc:sldChg chg="addSp delSp modSp mod modNotesTx">
        <pc:chgData name="Hiren Patel" userId="2304375fbe5c3cea" providerId="LiveId" clId="{E739BE0D-A74A-4DE8-B47F-6101461673CE}" dt="2023-09-11T12:32:49.112" v="5112" actId="20577"/>
        <pc:sldMkLst>
          <pc:docMk/>
          <pc:sldMk cId="123889739" sldId="258"/>
        </pc:sldMkLst>
        <pc:spChg chg="mod">
          <ac:chgData name="Hiren Patel" userId="2304375fbe5c3cea" providerId="LiveId" clId="{E739BE0D-A74A-4DE8-B47F-6101461673CE}" dt="2023-09-07T19:21:10.502" v="69" actId="20577"/>
          <ac:spMkLst>
            <pc:docMk/>
            <pc:sldMk cId="123889739" sldId="258"/>
            <ac:spMk id="2" creationId="{E45A0D17-DCA6-4E93-5716-042A5A162A7B}"/>
          </ac:spMkLst>
        </pc:spChg>
        <pc:spChg chg="mod">
          <ac:chgData name="Hiren Patel" userId="2304375fbe5c3cea" providerId="LiveId" clId="{E739BE0D-A74A-4DE8-B47F-6101461673CE}" dt="2023-09-07T19:26:39.294" v="220" actId="14100"/>
          <ac:spMkLst>
            <pc:docMk/>
            <pc:sldMk cId="123889739" sldId="258"/>
            <ac:spMk id="3" creationId="{69FCAC88-451F-8ADE-06AB-FCC98AC463DF}"/>
          </ac:spMkLst>
        </pc:spChg>
        <pc:picChg chg="add mod">
          <ac:chgData name="Hiren Patel" userId="2304375fbe5c3cea" providerId="LiveId" clId="{E739BE0D-A74A-4DE8-B47F-6101461673CE}" dt="2023-09-07T19:28:37.040" v="236" actId="1076"/>
          <ac:picMkLst>
            <pc:docMk/>
            <pc:sldMk cId="123889739" sldId="258"/>
            <ac:picMk id="4" creationId="{D0C0CEBD-94D6-5FA6-83BD-0C90FBA8972E}"/>
          </ac:picMkLst>
        </pc:picChg>
        <pc:picChg chg="add mod">
          <ac:chgData name="Hiren Patel" userId="2304375fbe5c3cea" providerId="LiveId" clId="{E739BE0D-A74A-4DE8-B47F-6101461673CE}" dt="2023-09-07T19:32:02.024" v="267" actId="1076"/>
          <ac:picMkLst>
            <pc:docMk/>
            <pc:sldMk cId="123889739" sldId="258"/>
            <ac:picMk id="5" creationId="{F7528BB7-5EC0-0911-D6BD-DCEDA2680C06}"/>
          </ac:picMkLst>
        </pc:picChg>
        <pc:picChg chg="add mod">
          <ac:chgData name="Hiren Patel" userId="2304375fbe5c3cea" providerId="LiveId" clId="{E739BE0D-A74A-4DE8-B47F-6101461673CE}" dt="2023-09-07T19:32:14.259" v="271" actId="1076"/>
          <ac:picMkLst>
            <pc:docMk/>
            <pc:sldMk cId="123889739" sldId="258"/>
            <ac:picMk id="6" creationId="{C7B624AB-268D-7397-236C-C0B813A67C71}"/>
          </ac:picMkLst>
        </pc:picChg>
        <pc:picChg chg="add mod">
          <ac:chgData name="Hiren Patel" userId="2304375fbe5c3cea" providerId="LiveId" clId="{E739BE0D-A74A-4DE8-B47F-6101461673CE}" dt="2023-09-07T19:31:51.309" v="265" actId="1076"/>
          <ac:picMkLst>
            <pc:docMk/>
            <pc:sldMk cId="123889739" sldId="258"/>
            <ac:picMk id="7" creationId="{C6459386-E380-7C94-6225-BFEE1C5FF71B}"/>
          </ac:picMkLst>
        </pc:picChg>
        <pc:picChg chg="add del mod">
          <ac:chgData name="Hiren Patel" userId="2304375fbe5c3cea" providerId="LiveId" clId="{E739BE0D-A74A-4DE8-B47F-6101461673CE}" dt="2023-09-07T19:30:22.122" v="245" actId="478"/>
          <ac:picMkLst>
            <pc:docMk/>
            <pc:sldMk cId="123889739" sldId="258"/>
            <ac:picMk id="8" creationId="{B058A165-A5D8-EE88-A56C-19887364ECD7}"/>
          </ac:picMkLst>
        </pc:picChg>
        <pc:picChg chg="add mod">
          <ac:chgData name="Hiren Patel" userId="2304375fbe5c3cea" providerId="LiveId" clId="{E739BE0D-A74A-4DE8-B47F-6101461673CE}" dt="2023-09-07T19:30:26.490" v="249" actId="14100"/>
          <ac:picMkLst>
            <pc:docMk/>
            <pc:sldMk cId="123889739" sldId="258"/>
            <ac:picMk id="9" creationId="{F209C30B-3283-A4F8-E3F4-CF7DA3F96311}"/>
          </ac:picMkLst>
        </pc:picChg>
        <pc:picChg chg="add mod">
          <ac:chgData name="Hiren Patel" userId="2304375fbe5c3cea" providerId="LiveId" clId="{E739BE0D-A74A-4DE8-B47F-6101461673CE}" dt="2023-09-07T19:32:06.725" v="270" actId="14100"/>
          <ac:picMkLst>
            <pc:docMk/>
            <pc:sldMk cId="123889739" sldId="258"/>
            <ac:picMk id="10" creationId="{4B7045D8-796A-1B8C-1887-27E7A5C8AFE3}"/>
          </ac:picMkLst>
        </pc:picChg>
        <pc:picChg chg="del">
          <ac:chgData name="Hiren Patel" userId="2304375fbe5c3cea" providerId="LiveId" clId="{E739BE0D-A74A-4DE8-B47F-6101461673CE}" dt="2023-09-07T19:21:12.611" v="70" actId="478"/>
          <ac:picMkLst>
            <pc:docMk/>
            <pc:sldMk cId="123889739" sldId="258"/>
            <ac:picMk id="2050" creationId="{AEC1B8BC-D8D2-3071-BFC3-F7FF95E442AA}"/>
          </ac:picMkLst>
        </pc:picChg>
      </pc:sldChg>
      <pc:sldChg chg="del">
        <pc:chgData name="Hiren Patel" userId="2304375fbe5c3cea" providerId="LiveId" clId="{E739BE0D-A74A-4DE8-B47F-6101461673CE}" dt="2023-09-07T19:21:04.363" v="61" actId="47"/>
        <pc:sldMkLst>
          <pc:docMk/>
          <pc:sldMk cId="2902371644" sldId="259"/>
        </pc:sldMkLst>
      </pc:sldChg>
      <pc:sldChg chg="del">
        <pc:chgData name="Hiren Patel" userId="2304375fbe5c3cea" providerId="LiveId" clId="{E739BE0D-A74A-4DE8-B47F-6101461673CE}" dt="2023-09-07T19:21:04.363" v="61" actId="47"/>
        <pc:sldMkLst>
          <pc:docMk/>
          <pc:sldMk cId="1571053486" sldId="260"/>
        </pc:sldMkLst>
      </pc:sldChg>
      <pc:sldChg chg="del">
        <pc:chgData name="Hiren Patel" userId="2304375fbe5c3cea" providerId="LiveId" clId="{E739BE0D-A74A-4DE8-B47F-6101461673CE}" dt="2023-09-07T19:21:04.363" v="61" actId="47"/>
        <pc:sldMkLst>
          <pc:docMk/>
          <pc:sldMk cId="2222102850" sldId="261"/>
        </pc:sldMkLst>
      </pc:sldChg>
      <pc:sldChg chg="del">
        <pc:chgData name="Hiren Patel" userId="2304375fbe5c3cea" providerId="LiveId" clId="{E739BE0D-A74A-4DE8-B47F-6101461673CE}" dt="2023-09-07T19:21:04.363" v="61" actId="47"/>
        <pc:sldMkLst>
          <pc:docMk/>
          <pc:sldMk cId="4121405440" sldId="262"/>
        </pc:sldMkLst>
      </pc:sldChg>
      <pc:sldChg chg="del">
        <pc:chgData name="Hiren Patel" userId="2304375fbe5c3cea" providerId="LiveId" clId="{E739BE0D-A74A-4DE8-B47F-6101461673CE}" dt="2023-09-07T19:21:04.363" v="61" actId="47"/>
        <pc:sldMkLst>
          <pc:docMk/>
          <pc:sldMk cId="31408793" sldId="263"/>
        </pc:sldMkLst>
      </pc:sldChg>
      <pc:sldChg chg="modSp new del mod">
        <pc:chgData name="Hiren Patel" userId="2304375fbe5c3cea" providerId="LiveId" clId="{E739BE0D-A74A-4DE8-B47F-6101461673CE}" dt="2023-09-07T19:19:36.863" v="37" actId="47"/>
        <pc:sldMkLst>
          <pc:docMk/>
          <pc:sldMk cId="1792948013" sldId="264"/>
        </pc:sldMkLst>
        <pc:spChg chg="mod">
          <ac:chgData name="Hiren Patel" userId="2304375fbe5c3cea" providerId="LiveId" clId="{E739BE0D-A74A-4DE8-B47F-6101461673CE}" dt="2023-09-07T19:19:25.729" v="36" actId="20577"/>
          <ac:spMkLst>
            <pc:docMk/>
            <pc:sldMk cId="1792948013" sldId="264"/>
            <ac:spMk id="2" creationId="{799F371B-07B1-605E-1C0E-E34121D21FAF}"/>
          </ac:spMkLst>
        </pc:spChg>
      </pc:sldChg>
      <pc:sldChg chg="addSp delSp modSp add mod modNotesTx">
        <pc:chgData name="Hiren Patel" userId="2304375fbe5c3cea" providerId="LiveId" clId="{E739BE0D-A74A-4DE8-B47F-6101461673CE}" dt="2023-09-11T11:36:21.246" v="4424" actId="20577"/>
        <pc:sldMkLst>
          <pc:docMk/>
          <pc:sldMk cId="2215639641" sldId="264"/>
        </pc:sldMkLst>
        <pc:spChg chg="mod">
          <ac:chgData name="Hiren Patel" userId="2304375fbe5c3cea" providerId="LiveId" clId="{E739BE0D-A74A-4DE8-B47F-6101461673CE}" dt="2023-09-11T11:34:41.646" v="3935"/>
          <ac:spMkLst>
            <pc:docMk/>
            <pc:sldMk cId="2215639641" sldId="264"/>
            <ac:spMk id="3" creationId="{362AE222-76E8-4C40-DBE5-9896DBF041D5}"/>
          </ac:spMkLst>
        </pc:spChg>
        <pc:graphicFrameChg chg="del">
          <ac:chgData name="Hiren Patel" userId="2304375fbe5c3cea" providerId="LiveId" clId="{E739BE0D-A74A-4DE8-B47F-6101461673CE}" dt="2023-09-07T19:19:56.370" v="41" actId="478"/>
          <ac:graphicFrameMkLst>
            <pc:docMk/>
            <pc:sldMk cId="2215639641" sldId="264"/>
            <ac:graphicFrameMk id="4" creationId="{ADE08AE6-3207-D612-C8A1-B45547364EC7}"/>
          </ac:graphicFrameMkLst>
        </pc:graphicFrameChg>
        <pc:picChg chg="add del mod">
          <ac:chgData name="Hiren Patel" userId="2304375fbe5c3cea" providerId="LiveId" clId="{E739BE0D-A74A-4DE8-B47F-6101461673CE}" dt="2023-09-07T19:20:14.251" v="47" actId="478"/>
          <ac:picMkLst>
            <pc:docMk/>
            <pc:sldMk cId="2215639641" sldId="264"/>
            <ac:picMk id="5" creationId="{04AA9F55-FBC2-49E3-3785-468D2D2E4EBD}"/>
          </ac:picMkLst>
        </pc:picChg>
        <pc:picChg chg="add mod">
          <ac:chgData name="Hiren Patel" userId="2304375fbe5c3cea" providerId="LiveId" clId="{E739BE0D-A74A-4DE8-B47F-6101461673CE}" dt="2023-09-11T11:34:05.702" v="3814" actId="1076"/>
          <ac:picMkLst>
            <pc:docMk/>
            <pc:sldMk cId="2215639641" sldId="264"/>
            <ac:picMk id="6" creationId="{A8BA41F3-5AA3-6E42-E3F6-31439BC382E7}"/>
          </ac:picMkLst>
        </pc:picChg>
      </pc:sldChg>
      <pc:sldChg chg="addSp delSp modSp new mod modNotesTx">
        <pc:chgData name="Hiren Patel" userId="2304375fbe5c3cea" providerId="LiveId" clId="{E739BE0D-A74A-4DE8-B47F-6101461673CE}" dt="2023-09-11T11:38:36.129" v="4683" actId="20577"/>
        <pc:sldMkLst>
          <pc:docMk/>
          <pc:sldMk cId="2260600380" sldId="265"/>
        </pc:sldMkLst>
        <pc:spChg chg="mod">
          <ac:chgData name="Hiren Patel" userId="2304375fbe5c3cea" providerId="LiveId" clId="{E739BE0D-A74A-4DE8-B47F-6101461673CE}" dt="2023-09-07T19:33:03.479" v="301" actId="20577"/>
          <ac:spMkLst>
            <pc:docMk/>
            <pc:sldMk cId="2260600380" sldId="265"/>
            <ac:spMk id="2" creationId="{7900493E-4E6E-EA34-569C-7A6CAE864A92}"/>
          </ac:spMkLst>
        </pc:spChg>
        <pc:spChg chg="del mod">
          <ac:chgData name="Hiren Patel" userId="2304375fbe5c3cea" providerId="LiveId" clId="{E739BE0D-A74A-4DE8-B47F-6101461673CE}" dt="2023-09-07T19:33:23.845" v="312" actId="478"/>
          <ac:spMkLst>
            <pc:docMk/>
            <pc:sldMk cId="2260600380" sldId="265"/>
            <ac:spMk id="3" creationId="{2CD66E0D-9B67-C23A-819B-2C5BBC564325}"/>
          </ac:spMkLst>
        </pc:spChg>
        <pc:picChg chg="add mod">
          <ac:chgData name="Hiren Patel" userId="2304375fbe5c3cea" providerId="LiveId" clId="{E739BE0D-A74A-4DE8-B47F-6101461673CE}" dt="2023-09-07T19:34:08.647" v="325" actId="14100"/>
          <ac:picMkLst>
            <pc:docMk/>
            <pc:sldMk cId="2260600380" sldId="265"/>
            <ac:picMk id="4" creationId="{636BCB88-D85C-5A98-04D7-E9FB04CD392A}"/>
          </ac:picMkLst>
        </pc:picChg>
      </pc:sldChg>
      <pc:sldChg chg="add del">
        <pc:chgData name="Hiren Patel" userId="2304375fbe5c3cea" providerId="LiveId" clId="{E739BE0D-A74A-4DE8-B47F-6101461673CE}" dt="2023-09-07T19:33:49.824" v="314"/>
        <pc:sldMkLst>
          <pc:docMk/>
          <pc:sldMk cId="20268668" sldId="266"/>
        </pc:sldMkLst>
      </pc:sldChg>
      <pc:sldChg chg="addSp delSp modSp new mod modNotesTx">
        <pc:chgData name="Hiren Patel" userId="2304375fbe5c3cea" providerId="LiveId" clId="{E739BE0D-A74A-4DE8-B47F-6101461673CE}" dt="2023-09-07T19:39:57.948" v="1570" actId="20577"/>
        <pc:sldMkLst>
          <pc:docMk/>
          <pc:sldMk cId="383339946" sldId="266"/>
        </pc:sldMkLst>
        <pc:spChg chg="mod">
          <ac:chgData name="Hiren Patel" userId="2304375fbe5c3cea" providerId="LiveId" clId="{E739BE0D-A74A-4DE8-B47F-6101461673CE}" dt="2023-09-07T19:37:10.608" v="955" actId="20577"/>
          <ac:spMkLst>
            <pc:docMk/>
            <pc:sldMk cId="383339946" sldId="266"/>
            <ac:spMk id="2" creationId="{6644D9E4-7331-8380-2ED4-DEE3958485F7}"/>
          </ac:spMkLst>
        </pc:spChg>
        <pc:spChg chg="del">
          <ac:chgData name="Hiren Patel" userId="2304375fbe5c3cea" providerId="LiveId" clId="{E739BE0D-A74A-4DE8-B47F-6101461673CE}" dt="2023-09-07T19:37:29.748" v="956"/>
          <ac:spMkLst>
            <pc:docMk/>
            <pc:sldMk cId="383339946" sldId="266"/>
            <ac:spMk id="3" creationId="{CC626901-1510-D93B-D8E9-39E416722D25}"/>
          </ac:spMkLst>
        </pc:spChg>
        <pc:picChg chg="add mod">
          <ac:chgData name="Hiren Patel" userId="2304375fbe5c3cea" providerId="LiveId" clId="{E739BE0D-A74A-4DE8-B47F-6101461673CE}" dt="2023-09-07T19:37:34.054" v="963" actId="1076"/>
          <ac:picMkLst>
            <pc:docMk/>
            <pc:sldMk cId="383339946" sldId="266"/>
            <ac:picMk id="4" creationId="{F4818E64-9524-8589-3B7B-EF219C9D64DB}"/>
          </ac:picMkLst>
        </pc:picChg>
        <pc:picChg chg="add mod">
          <ac:chgData name="Hiren Patel" userId="2304375fbe5c3cea" providerId="LiveId" clId="{E739BE0D-A74A-4DE8-B47F-6101461673CE}" dt="2023-09-07T19:37:50.839" v="968" actId="1076"/>
          <ac:picMkLst>
            <pc:docMk/>
            <pc:sldMk cId="383339946" sldId="266"/>
            <ac:picMk id="5" creationId="{1E853D3D-3A22-3780-7DD4-743E4DBBB64A}"/>
          </ac:picMkLst>
        </pc:picChg>
        <pc:picChg chg="add mod">
          <ac:chgData name="Hiren Patel" userId="2304375fbe5c3cea" providerId="LiveId" clId="{E739BE0D-A74A-4DE8-B47F-6101461673CE}" dt="2023-09-07T19:37:53.253" v="969" actId="1076"/>
          <ac:picMkLst>
            <pc:docMk/>
            <pc:sldMk cId="383339946" sldId="266"/>
            <ac:picMk id="6" creationId="{315FEEB4-7BEA-FC29-8E1C-6D676909650B}"/>
          </ac:picMkLst>
        </pc:picChg>
      </pc:sldChg>
      <pc:sldChg chg="addSp delSp modSp new mod modNotesTx">
        <pc:chgData name="Hiren Patel" userId="2304375fbe5c3cea" providerId="LiveId" clId="{E739BE0D-A74A-4DE8-B47F-6101461673CE}" dt="2023-09-07T19:48:23.300" v="2115" actId="20577"/>
        <pc:sldMkLst>
          <pc:docMk/>
          <pc:sldMk cId="3159990161" sldId="267"/>
        </pc:sldMkLst>
        <pc:spChg chg="mod">
          <ac:chgData name="Hiren Patel" userId="2304375fbe5c3cea" providerId="LiveId" clId="{E739BE0D-A74A-4DE8-B47F-6101461673CE}" dt="2023-09-07T19:40:25.245" v="1608" actId="20577"/>
          <ac:spMkLst>
            <pc:docMk/>
            <pc:sldMk cId="3159990161" sldId="267"/>
            <ac:spMk id="2" creationId="{3E2CAB69-D1D9-720E-B027-074747BA42F3}"/>
          </ac:spMkLst>
        </pc:spChg>
        <pc:spChg chg="add del">
          <ac:chgData name="Hiren Patel" userId="2304375fbe5c3cea" providerId="LiveId" clId="{E739BE0D-A74A-4DE8-B47F-6101461673CE}" dt="2023-09-07T19:42:43.378" v="1613" actId="478"/>
          <ac:spMkLst>
            <pc:docMk/>
            <pc:sldMk cId="3159990161" sldId="267"/>
            <ac:spMk id="3" creationId="{9158D81F-593B-560D-2E82-02D53E7FFFA2}"/>
          </ac:spMkLst>
        </pc:spChg>
        <pc:spChg chg="add del mod">
          <ac:chgData name="Hiren Patel" userId="2304375fbe5c3cea" providerId="LiveId" clId="{E739BE0D-A74A-4DE8-B47F-6101461673CE}" dt="2023-09-07T19:42:41.560" v="1612"/>
          <ac:spMkLst>
            <pc:docMk/>
            <pc:sldMk cId="3159990161" sldId="267"/>
            <ac:spMk id="4" creationId="{A45233E1-A00D-0760-4BFB-89697AA16782}"/>
          </ac:spMkLst>
        </pc:spChg>
        <pc:spChg chg="add del mod">
          <ac:chgData name="Hiren Patel" userId="2304375fbe5c3cea" providerId="LiveId" clId="{E739BE0D-A74A-4DE8-B47F-6101461673CE}" dt="2023-09-07T19:42:41.560" v="1612"/>
          <ac:spMkLst>
            <pc:docMk/>
            <pc:sldMk cId="3159990161" sldId="267"/>
            <ac:spMk id="5" creationId="{F581C62A-A732-74FF-F884-D9D6D1845370}"/>
          </ac:spMkLst>
        </pc:spChg>
        <pc:spChg chg="add del mod">
          <ac:chgData name="Hiren Patel" userId="2304375fbe5c3cea" providerId="LiveId" clId="{E739BE0D-A74A-4DE8-B47F-6101461673CE}" dt="2023-09-07T19:42:41.560" v="1612"/>
          <ac:spMkLst>
            <pc:docMk/>
            <pc:sldMk cId="3159990161" sldId="267"/>
            <ac:spMk id="6" creationId="{9633B7D6-193F-B491-45EE-BC1027AF83BD}"/>
          </ac:spMkLst>
        </pc:spChg>
        <pc:spChg chg="add del mod">
          <ac:chgData name="Hiren Patel" userId="2304375fbe5c3cea" providerId="LiveId" clId="{E739BE0D-A74A-4DE8-B47F-6101461673CE}" dt="2023-09-07T19:42:41.560" v="1612"/>
          <ac:spMkLst>
            <pc:docMk/>
            <pc:sldMk cId="3159990161" sldId="267"/>
            <ac:spMk id="7" creationId="{2FC9B3BF-9C8F-F681-0B6D-4BA44F6F4C5C}"/>
          </ac:spMkLst>
        </pc:spChg>
        <pc:spChg chg="add del mod">
          <ac:chgData name="Hiren Patel" userId="2304375fbe5c3cea" providerId="LiveId" clId="{E739BE0D-A74A-4DE8-B47F-6101461673CE}" dt="2023-09-07T19:42:41.560" v="1612"/>
          <ac:spMkLst>
            <pc:docMk/>
            <pc:sldMk cId="3159990161" sldId="267"/>
            <ac:spMk id="8" creationId="{DC06FD3B-4D8C-E462-B6D9-BC4696ADDAD0}"/>
          </ac:spMkLst>
        </pc:spChg>
        <pc:spChg chg="add del mod">
          <ac:chgData name="Hiren Patel" userId="2304375fbe5c3cea" providerId="LiveId" clId="{E739BE0D-A74A-4DE8-B47F-6101461673CE}" dt="2023-09-07T19:42:41.560" v="1612"/>
          <ac:spMkLst>
            <pc:docMk/>
            <pc:sldMk cId="3159990161" sldId="267"/>
            <ac:spMk id="9" creationId="{A8E847A0-6F33-D3D2-8322-39DBCEFB6950}"/>
          </ac:spMkLst>
        </pc:spChg>
        <pc:spChg chg="add del mod">
          <ac:chgData name="Hiren Patel" userId="2304375fbe5c3cea" providerId="LiveId" clId="{E739BE0D-A74A-4DE8-B47F-6101461673CE}" dt="2023-09-07T19:42:41.560" v="1612"/>
          <ac:spMkLst>
            <pc:docMk/>
            <pc:sldMk cId="3159990161" sldId="267"/>
            <ac:spMk id="10" creationId="{8A0ADB0F-8BBF-0888-E1E7-A9168F389F9D}"/>
          </ac:spMkLst>
        </pc:spChg>
        <pc:spChg chg="add mod">
          <ac:chgData name="Hiren Patel" userId="2304375fbe5c3cea" providerId="LiveId" clId="{E739BE0D-A74A-4DE8-B47F-6101461673CE}" dt="2023-09-07T19:48:10.743" v="2094" actId="207"/>
          <ac:spMkLst>
            <pc:docMk/>
            <pc:sldMk cId="3159990161" sldId="267"/>
            <ac:spMk id="13" creationId="{FC21BF3A-0E0A-72FD-E3A5-5A5A445ED488}"/>
          </ac:spMkLst>
        </pc:spChg>
        <pc:grpChg chg="add mod">
          <ac:chgData name="Hiren Patel" userId="2304375fbe5c3cea" providerId="LiveId" clId="{E739BE0D-A74A-4DE8-B47F-6101461673CE}" dt="2023-09-07T19:46:34.664" v="2089" actId="1076"/>
          <ac:grpSpMkLst>
            <pc:docMk/>
            <pc:sldMk cId="3159990161" sldId="267"/>
            <ac:grpSpMk id="12" creationId="{ECC1BEA6-0BB7-2226-70A7-96119E5C1FFC}"/>
          </ac:grpSpMkLst>
        </pc:grpChg>
        <pc:picChg chg="add mod">
          <ac:chgData name="Hiren Patel" userId="2304375fbe5c3cea" providerId="LiveId" clId="{E739BE0D-A74A-4DE8-B47F-6101461673CE}" dt="2023-09-07T19:46:23.762" v="2085" actId="1076"/>
          <ac:picMkLst>
            <pc:docMk/>
            <pc:sldMk cId="3159990161" sldId="267"/>
            <ac:picMk id="11" creationId="{8503BBF6-70FE-8C28-FDB9-B9AE87888BC0}"/>
          </ac:picMkLst>
        </pc:picChg>
        <pc:picChg chg="add mod">
          <ac:chgData name="Hiren Patel" userId="2304375fbe5c3cea" providerId="LiveId" clId="{E739BE0D-A74A-4DE8-B47F-6101461673CE}" dt="2023-09-07T19:46:34.664" v="2089" actId="1076"/>
          <ac:picMkLst>
            <pc:docMk/>
            <pc:sldMk cId="3159990161" sldId="267"/>
            <ac:picMk id="1026" creationId="{973656FA-107A-C5D7-2954-7833FFE3D660}"/>
          </ac:picMkLst>
        </pc:picChg>
        <pc:picChg chg="add mod">
          <ac:chgData name="Hiren Patel" userId="2304375fbe5c3cea" providerId="LiveId" clId="{E739BE0D-A74A-4DE8-B47F-6101461673CE}" dt="2023-09-07T19:46:34.664" v="2089" actId="1076"/>
          <ac:picMkLst>
            <pc:docMk/>
            <pc:sldMk cId="3159990161" sldId="267"/>
            <ac:picMk id="1028" creationId="{EF829447-93BE-D039-4F9B-B18409DC303A}"/>
          </ac:picMkLst>
        </pc:picChg>
      </pc:sldChg>
      <pc:sldChg chg="addSp delSp modSp new mod modNotesTx">
        <pc:chgData name="Hiren Patel" userId="2304375fbe5c3cea" providerId="LiveId" clId="{E739BE0D-A74A-4DE8-B47F-6101461673CE}" dt="2023-09-07T19:54:13.317" v="2989" actId="20577"/>
        <pc:sldMkLst>
          <pc:docMk/>
          <pc:sldMk cId="2304833407" sldId="268"/>
        </pc:sldMkLst>
        <pc:spChg chg="mod">
          <ac:chgData name="Hiren Patel" userId="2304375fbe5c3cea" providerId="LiveId" clId="{E739BE0D-A74A-4DE8-B47F-6101461673CE}" dt="2023-09-07T19:48:32.416" v="2128" actId="20577"/>
          <ac:spMkLst>
            <pc:docMk/>
            <pc:sldMk cId="2304833407" sldId="268"/>
            <ac:spMk id="2" creationId="{6E67275C-5060-0743-9FF5-4ECAA00FA0BD}"/>
          </ac:spMkLst>
        </pc:spChg>
        <pc:spChg chg="del">
          <ac:chgData name="Hiren Patel" userId="2304375fbe5c3cea" providerId="LiveId" clId="{E739BE0D-A74A-4DE8-B47F-6101461673CE}" dt="2023-09-07T19:49:02.345" v="2129"/>
          <ac:spMkLst>
            <pc:docMk/>
            <pc:sldMk cId="2304833407" sldId="268"/>
            <ac:spMk id="3" creationId="{97AAAA9F-2CDA-432B-10E1-38EFDC19A1F9}"/>
          </ac:spMkLst>
        </pc:spChg>
        <pc:picChg chg="add mod">
          <ac:chgData name="Hiren Patel" userId="2304375fbe5c3cea" providerId="LiveId" clId="{E739BE0D-A74A-4DE8-B47F-6101461673CE}" dt="2023-09-07T19:49:35.301" v="2132" actId="1076"/>
          <ac:picMkLst>
            <pc:docMk/>
            <pc:sldMk cId="2304833407" sldId="268"/>
            <ac:picMk id="4" creationId="{E74E64B8-72B9-9E00-666D-1EC76ADF750E}"/>
          </ac:picMkLst>
        </pc:picChg>
        <pc:picChg chg="add mod">
          <ac:chgData name="Hiren Patel" userId="2304375fbe5c3cea" providerId="LiveId" clId="{E739BE0D-A74A-4DE8-B47F-6101461673CE}" dt="2023-09-07T19:49:44.243" v="2134" actId="1076"/>
          <ac:picMkLst>
            <pc:docMk/>
            <pc:sldMk cId="2304833407" sldId="268"/>
            <ac:picMk id="5" creationId="{B31EF0C4-F211-BFF8-37AC-F78E464D690D}"/>
          </ac:picMkLst>
        </pc:picChg>
        <pc:picChg chg="add mod">
          <ac:chgData name="Hiren Patel" userId="2304375fbe5c3cea" providerId="LiveId" clId="{E739BE0D-A74A-4DE8-B47F-6101461673CE}" dt="2023-09-07T19:49:55.239" v="2135" actId="1076"/>
          <ac:picMkLst>
            <pc:docMk/>
            <pc:sldMk cId="2304833407" sldId="268"/>
            <ac:picMk id="6" creationId="{F13CAF69-D7B8-0889-CA7A-7E6A68E5ADF0}"/>
          </ac:picMkLst>
        </pc:picChg>
      </pc:sldChg>
      <pc:sldChg chg="addSp delSp modSp new mod modNotesTx">
        <pc:chgData name="Hiren Patel" userId="2304375fbe5c3cea" providerId="LiveId" clId="{E739BE0D-A74A-4DE8-B47F-6101461673CE}" dt="2023-09-11T12:31:09.728" v="4694" actId="20577"/>
        <pc:sldMkLst>
          <pc:docMk/>
          <pc:sldMk cId="3914869768" sldId="269"/>
        </pc:sldMkLst>
        <pc:spChg chg="mod">
          <ac:chgData name="Hiren Patel" userId="2304375fbe5c3cea" providerId="LiveId" clId="{E739BE0D-A74A-4DE8-B47F-6101461673CE}" dt="2023-09-07T19:54:23.438" v="3013" actId="20577"/>
          <ac:spMkLst>
            <pc:docMk/>
            <pc:sldMk cId="3914869768" sldId="269"/>
            <ac:spMk id="2" creationId="{11272BFD-0BF9-2E04-9505-45828C5F3C29}"/>
          </ac:spMkLst>
        </pc:spChg>
        <pc:spChg chg="del">
          <ac:chgData name="Hiren Patel" userId="2304375fbe5c3cea" providerId="LiveId" clId="{E739BE0D-A74A-4DE8-B47F-6101461673CE}" dt="2023-09-07T19:54:47.518" v="3014" actId="478"/>
          <ac:spMkLst>
            <pc:docMk/>
            <pc:sldMk cId="3914869768" sldId="269"/>
            <ac:spMk id="3" creationId="{E42E669D-49A6-1C98-E755-0DEAA6407FEB}"/>
          </ac:spMkLst>
        </pc:spChg>
        <pc:picChg chg="add mod">
          <ac:chgData name="Hiren Patel" userId="2304375fbe5c3cea" providerId="LiveId" clId="{E739BE0D-A74A-4DE8-B47F-6101461673CE}" dt="2023-09-07T19:54:57.750" v="3036" actId="1076"/>
          <ac:picMkLst>
            <pc:docMk/>
            <pc:sldMk cId="3914869768" sldId="269"/>
            <ac:picMk id="4" creationId="{C1781A0C-01D6-231D-EEAE-B7BB3E5E24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Advanced level course on data science with Python.  I’m your </a:t>
            </a:r>
            <a:r>
              <a:rPr lang="en-US"/>
              <a:t>instructor __ and </a:t>
            </a:r>
            <a:r>
              <a:rPr lang="en-US" dirty="0"/>
              <a:t>I’m glad to have you with me.  </a:t>
            </a:r>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may have taken the precursors to this course, or you may already have familiarity with it.  </a:t>
            </a:r>
          </a:p>
          <a:p>
            <a:endParaRPr lang="en-US" dirty="0"/>
          </a:p>
          <a:p>
            <a:r>
              <a:rPr lang="en-US" dirty="0"/>
              <a:t>In </a:t>
            </a:r>
            <a:r>
              <a:rPr lang="en-US" dirty="0" err="1"/>
              <a:t>wksp</a:t>
            </a:r>
            <a:r>
              <a:rPr lang="en-US" dirty="0"/>
              <a:t> 220, we covered the Data Science Workflow where you went through the 5 stages of starting, executing and finalizing a data science project.</a:t>
            </a:r>
          </a:p>
          <a:p>
            <a:r>
              <a:rPr lang="en-US" dirty="0"/>
              <a:t>We covered basics of data cleaning, used Decision trees and Random Forests, and some strategies for data visualization.  </a:t>
            </a:r>
          </a:p>
          <a:p>
            <a:endParaRPr lang="en-US" dirty="0"/>
          </a:p>
          <a:p>
            <a:r>
              <a:rPr lang="en-US" dirty="0"/>
              <a:t>We also </a:t>
            </a:r>
            <a:r>
              <a:rPr lang="en-US" b="0" dirty="0"/>
              <a:t>covered some fundamental instructions in Python</a:t>
            </a:r>
            <a:r>
              <a:rPr lang="en-US" dirty="0"/>
              <a:t>, though it was not meant to be comprehensive.  </a:t>
            </a:r>
          </a:p>
        </p:txBody>
      </p:sp>
      <p:sp>
        <p:nvSpPr>
          <p:cNvPr id="4" name="Slide Number Placeholder 3"/>
          <p:cNvSpPr>
            <a:spLocks noGrp="1"/>
          </p:cNvSpPr>
          <p:nvPr>
            <p:ph type="sldNum" sz="quarter" idx="5"/>
          </p:nvPr>
        </p:nvSpPr>
        <p:spPr/>
        <p:txBody>
          <a:bodyPr/>
          <a:lstStyle/>
          <a:p>
            <a:fld id="{66FFE123-2863-4BA4-96D6-C2215E59C391}" type="slidenum">
              <a:rPr lang="en-US" smtClean="0"/>
              <a:t>2</a:t>
            </a:fld>
            <a:endParaRPr lang="en-US"/>
          </a:p>
        </p:txBody>
      </p:sp>
    </p:spTree>
    <p:extLst>
      <p:ext uri="{BB962C8B-B14F-4D97-AF65-F5344CB8AC3E}">
        <p14:creationId xmlns:p14="http://schemas.microsoft.com/office/powerpoint/2010/main" val="190442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Workshop 320, the Intermediate Data Science course, we went over various Machine Learning methods.</a:t>
            </a:r>
          </a:p>
          <a:p>
            <a:endParaRPr lang="en-US" dirty="0"/>
          </a:p>
          <a:p>
            <a:r>
              <a:rPr lang="en-US" dirty="0"/>
              <a:t>We covered how to reduce and expand data when necessary.  Then we went covered unsupervised learning where labels are not known beforehand and the machine needs to learn what groupings in the data might exist.  </a:t>
            </a:r>
          </a:p>
          <a:p>
            <a:endParaRPr lang="en-US" dirty="0"/>
          </a:p>
          <a:p>
            <a:r>
              <a:rPr lang="en-US" dirty="0"/>
              <a:t>And we also learned about neural networks.  How neurons are represented, how they are connected into networks, how to tune these networks for best performance.  And then we went over 2 common types of neural networks – the Convolutional NN and the Recurrent NN.  </a:t>
            </a:r>
          </a:p>
        </p:txBody>
      </p:sp>
      <p:sp>
        <p:nvSpPr>
          <p:cNvPr id="4" name="Slide Number Placeholder 3"/>
          <p:cNvSpPr>
            <a:spLocks noGrp="1"/>
          </p:cNvSpPr>
          <p:nvPr>
            <p:ph type="sldNum" sz="quarter" idx="5"/>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17258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Advanced Data Science workshop, we’ll focus on application of data science.  Specifically, we’ll cover some common algorithms that are used in a large variety of fields.  I need to state that many people have gotten PhDs in even small portions of any of these topics.  Here in this short continuing education course, we will therefore be covering general topics.  My goal is for you to walk away with a general idea of how these applications work and when you should use them in your particular fields.  </a:t>
            </a:r>
          </a:p>
          <a:p>
            <a:endParaRPr lang="en-US" dirty="0"/>
          </a:p>
          <a:p>
            <a:r>
              <a:rPr lang="en-US" dirty="0"/>
              <a:t>So </a:t>
            </a:r>
            <a:r>
              <a:rPr lang="en-US"/>
              <a:t>that said, Let’s </a:t>
            </a:r>
            <a:r>
              <a:rPr lang="en-US" dirty="0"/>
              <a:t>go over each of these one at a time.</a:t>
            </a:r>
          </a:p>
        </p:txBody>
      </p:sp>
      <p:sp>
        <p:nvSpPr>
          <p:cNvPr id="4" name="Slide Number Placeholder 3"/>
          <p:cNvSpPr>
            <a:spLocks noGrp="1"/>
          </p:cNvSpPr>
          <p:nvPr>
            <p:ph type="sldNum" sz="quarter" idx="5"/>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92666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popular use of Data Science is learning about user preferences and recommending something new that the user might like.  This is nothing new because people we trust and experts often give us movie advice or trip recommendations.  Now these AI systems try to do the same thing.  We’ll explore how they determine two things are related and how these systems make their predictions.</a:t>
            </a:r>
          </a:p>
        </p:txBody>
      </p:sp>
      <p:sp>
        <p:nvSpPr>
          <p:cNvPr id="4" name="Slide Number Placeholder 3"/>
          <p:cNvSpPr>
            <a:spLocks noGrp="1"/>
          </p:cNvSpPr>
          <p:nvPr>
            <p:ph type="sldNum" sz="quarter" idx="5"/>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240694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we can’t train a model for every scenario with supervised learning, so we instead teach a system defined rules and identify a goal, and let the system learn how to get to the goal while following the rules.  If you’ve seen route navigation software, or AI playing video games, or robots learning how to walk – all of these systems use reinforcement learning.  It is a fundamentally different machine learning method than supervised and unsupervised learning.</a:t>
            </a:r>
          </a:p>
        </p:txBody>
      </p:sp>
      <p:sp>
        <p:nvSpPr>
          <p:cNvPr id="4" name="Slide Number Placeholder 3"/>
          <p:cNvSpPr>
            <a:spLocks noGrp="1"/>
          </p:cNvSpPr>
          <p:nvPr>
            <p:ph type="sldNum" sz="quarter" idx="5"/>
          </p:nvPr>
        </p:nvSpPr>
        <p:spPr/>
        <p:txBody>
          <a:bodyPr/>
          <a:lstStyle/>
          <a:p>
            <a:fld id="{66FFE123-2863-4BA4-96D6-C2215E59C391}" type="slidenum">
              <a:rPr lang="en-US" smtClean="0"/>
              <a:t>6</a:t>
            </a:fld>
            <a:endParaRPr lang="en-US"/>
          </a:p>
        </p:txBody>
      </p:sp>
    </p:spTree>
    <p:extLst>
      <p:ext uri="{BB962C8B-B14F-4D97-AF65-F5344CB8AC3E}">
        <p14:creationId xmlns:p14="http://schemas.microsoft.com/office/powerpoint/2010/main" val="230701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that we’ll learn about Natural Language Processing.  Like all of these concepts, these are huge fields of study and we’ll mainly be covering the core concepts.  Particularly how to we convert text to number vectors in ways that vectors of similar words are also mathematically similar.  We’ll also practice in the lab how identify spam and ham in text messages.  </a:t>
            </a:r>
          </a:p>
        </p:txBody>
      </p:sp>
      <p:sp>
        <p:nvSpPr>
          <p:cNvPr id="4" name="Slide Number Placeholder 3"/>
          <p:cNvSpPr>
            <a:spLocks noGrp="1"/>
          </p:cNvSpPr>
          <p:nvPr>
            <p:ph type="sldNum" sz="quarter" idx="5"/>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342019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we’ll explore the concepts of how large language models work.  These have been extremely popular during the time of this writing in 2023 so I wanted to include this because there are a lot of terms that are used a lot in research and applications that we should fundamentally understand.  This is probably the most complex part of this course, but I’ve reduced the concepts to fundamentals, and provided references for those that want to explorer further.</a:t>
            </a:r>
          </a:p>
          <a:p>
            <a:endParaRPr lang="en-US" dirty="0"/>
          </a:p>
          <a:p>
            <a:r>
              <a:rPr lang="en-US" dirty="0"/>
              <a:t>In the lab we’ll practice using an open source repository and also see how to tune a transformer for your particular application.</a:t>
            </a:r>
          </a:p>
          <a:p>
            <a:endParaRPr lang="en-US" dirty="0"/>
          </a:p>
          <a:p>
            <a:r>
              <a:rPr lang="en-US" dirty="0"/>
              <a:t>We’ll end by briefly talking about other Generative AI methods and their practical uses.  </a:t>
            </a:r>
          </a:p>
        </p:txBody>
      </p:sp>
      <p:sp>
        <p:nvSpPr>
          <p:cNvPr id="4" name="Slide Number Placeholder 3"/>
          <p:cNvSpPr>
            <a:spLocks noGrp="1"/>
          </p:cNvSpPr>
          <p:nvPr>
            <p:ph type="sldNum" sz="quarter" idx="5"/>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150594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we’ll go over the most important topic of this course.  We work in the Department of Defense, and all members of our force follow a strict code of ethics and conduct.  It’s what differentiate us from other militaries in the world and it’s a key reason why we command so much respect from the public and the world.  We follow this code in the Air, Sea, Land, Space and Cyberspace domains.  So here we’ll discuss how to also follow ethical employment in the AI domain.  </a:t>
            </a:r>
          </a:p>
        </p:txBody>
      </p:sp>
      <p:sp>
        <p:nvSpPr>
          <p:cNvPr id="4" name="Slide Number Placeholder 3"/>
          <p:cNvSpPr>
            <a:spLocks noGrp="1"/>
          </p:cNvSpPr>
          <p:nvPr>
            <p:ph type="sldNum" sz="quarter" idx="5"/>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213760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5/27/2025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Advanced Data Science with Python   </a:t>
            </a:r>
          </a:p>
        </p:txBody>
      </p:sp>
      <p:sp>
        <p:nvSpPr>
          <p:cNvPr id="3" name="Subtitle 2"/>
          <p:cNvSpPr>
            <a:spLocks noGrp="1"/>
          </p:cNvSpPr>
          <p:nvPr>
            <p:ph type="subTitle" idx="1"/>
          </p:nvPr>
        </p:nvSpPr>
        <p:spPr/>
        <p:txBody>
          <a:bodyPr>
            <a:normAutofit/>
          </a:bodyPr>
          <a:lstStyle/>
          <a:p>
            <a:r>
              <a:rPr lang="en-US" sz="3600" dirty="0"/>
              <a:t>WKSP DSS420</a:t>
            </a:r>
          </a:p>
          <a:p>
            <a:r>
              <a:rPr lang="en-US" sz="3600" dirty="0"/>
              <a:t>Start 0900 EST</a:t>
            </a:r>
          </a:p>
        </p:txBody>
      </p:sp>
    </p:spTree>
    <p:extLst>
      <p:ext uri="{BB962C8B-B14F-4D97-AF65-F5344CB8AC3E}">
        <p14:creationId xmlns:p14="http://schemas.microsoft.com/office/powerpoint/2010/main" val="4792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2AB3-435C-5846-AAD0-115AED629458}"/>
              </a:ext>
            </a:extLst>
          </p:cNvPr>
          <p:cNvSpPr>
            <a:spLocks noGrp="1"/>
          </p:cNvSpPr>
          <p:nvPr>
            <p:ph type="title"/>
          </p:nvPr>
        </p:nvSpPr>
        <p:spPr>
          <a:xfrm>
            <a:off x="838199" y="365125"/>
            <a:ext cx="10515599" cy="1325563"/>
          </a:xfrm>
        </p:spPr>
        <p:txBody>
          <a:bodyPr/>
          <a:lstStyle/>
          <a:p>
            <a:r>
              <a:rPr lang="en-US" dirty="0"/>
              <a:t>From Last Time</a:t>
            </a:r>
          </a:p>
        </p:txBody>
      </p:sp>
      <p:sp>
        <p:nvSpPr>
          <p:cNvPr id="3" name="Content Placeholder 2">
            <a:extLst>
              <a:ext uri="{FF2B5EF4-FFF2-40B4-BE49-F238E27FC236}">
                <a16:creationId xmlns:a16="http://schemas.microsoft.com/office/drawing/2014/main" id="{362AE222-76E8-4C40-DBE5-9896DBF041D5}"/>
              </a:ext>
            </a:extLst>
          </p:cNvPr>
          <p:cNvSpPr>
            <a:spLocks noGrp="1"/>
          </p:cNvSpPr>
          <p:nvPr>
            <p:ph idx="1"/>
          </p:nvPr>
        </p:nvSpPr>
        <p:spPr/>
        <p:txBody>
          <a:bodyPr>
            <a:normAutofit/>
          </a:bodyPr>
          <a:lstStyle/>
          <a:p>
            <a:r>
              <a:rPr lang="en-US" sz="4000" dirty="0"/>
              <a:t>WKSP DSS220</a:t>
            </a:r>
          </a:p>
          <a:p>
            <a:pPr lvl="1"/>
            <a:r>
              <a:rPr lang="en-US" sz="3600" dirty="0"/>
              <a:t>Data Science Workflow</a:t>
            </a:r>
          </a:p>
          <a:p>
            <a:pPr lvl="1"/>
            <a:r>
              <a:rPr lang="en-US" sz="3600" dirty="0"/>
              <a:t>Python Environment Setup</a:t>
            </a:r>
          </a:p>
          <a:p>
            <a:pPr lvl="1"/>
            <a:r>
              <a:rPr lang="en-US" sz="3600" dirty="0"/>
              <a:t>Fundamentals of Python</a:t>
            </a:r>
          </a:p>
          <a:p>
            <a:pPr lvl="1"/>
            <a:endParaRPr lang="en-US" sz="3600" dirty="0"/>
          </a:p>
        </p:txBody>
      </p:sp>
      <p:graphicFrame>
        <p:nvGraphicFramePr>
          <p:cNvPr id="4" name="Object 3">
            <a:extLst>
              <a:ext uri="{FF2B5EF4-FFF2-40B4-BE49-F238E27FC236}">
                <a16:creationId xmlns:a16="http://schemas.microsoft.com/office/drawing/2014/main" id="{ADE08AE6-3207-D612-C8A1-B45547364EC7}"/>
              </a:ext>
            </a:extLst>
          </p:cNvPr>
          <p:cNvGraphicFramePr>
            <a:graphicFrameLocks noChangeAspect="1"/>
          </p:cNvGraphicFramePr>
          <p:nvPr>
            <p:extLst>
              <p:ext uri="{D42A27DB-BD31-4B8C-83A1-F6EECF244321}">
                <p14:modId xmlns:p14="http://schemas.microsoft.com/office/powerpoint/2010/main" val="1803743059"/>
              </p:ext>
            </p:extLst>
          </p:nvPr>
        </p:nvGraphicFramePr>
        <p:xfrm>
          <a:off x="6997583" y="1848758"/>
          <a:ext cx="4777340" cy="2687254"/>
        </p:xfrm>
        <a:graphic>
          <a:graphicData uri="http://schemas.openxmlformats.org/presentationml/2006/ole">
            <mc:AlternateContent xmlns:mc="http://schemas.openxmlformats.org/markup-compatibility/2006">
              <mc:Choice xmlns:v="urn:schemas-microsoft-com:vml" Requires="v">
                <p:oleObj name="Bitmap Image" r:id="rId3" imgW="6095880" imgH="3429000" progId="Paint.Picture">
                  <p:embed/>
                </p:oleObj>
              </mc:Choice>
              <mc:Fallback>
                <p:oleObj name="Bitmap Image" r:id="rId3" imgW="6095880" imgH="3429000" progId="Paint.Picture">
                  <p:embed/>
                  <p:pic>
                    <p:nvPicPr>
                      <p:cNvPr id="4" name="Object 3">
                        <a:extLst>
                          <a:ext uri="{FF2B5EF4-FFF2-40B4-BE49-F238E27FC236}">
                            <a16:creationId xmlns:a16="http://schemas.microsoft.com/office/drawing/2014/main" id="{ADE08AE6-3207-D612-C8A1-B45547364EC7}"/>
                          </a:ext>
                        </a:extLst>
                      </p:cNvPr>
                      <p:cNvPicPr/>
                      <p:nvPr/>
                    </p:nvPicPr>
                    <p:blipFill>
                      <a:blip r:embed="rId4"/>
                      <a:stretch>
                        <a:fillRect/>
                      </a:stretch>
                    </p:blipFill>
                    <p:spPr>
                      <a:xfrm>
                        <a:off x="6997583" y="1848758"/>
                        <a:ext cx="4777340" cy="2687254"/>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198865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2AB3-435C-5846-AAD0-115AED629458}"/>
              </a:ext>
            </a:extLst>
          </p:cNvPr>
          <p:cNvSpPr>
            <a:spLocks noGrp="1"/>
          </p:cNvSpPr>
          <p:nvPr>
            <p:ph type="title"/>
          </p:nvPr>
        </p:nvSpPr>
        <p:spPr>
          <a:xfrm>
            <a:off x="838199" y="365125"/>
            <a:ext cx="10515599" cy="1325563"/>
          </a:xfrm>
        </p:spPr>
        <p:txBody>
          <a:bodyPr/>
          <a:lstStyle/>
          <a:p>
            <a:r>
              <a:rPr lang="en-US" dirty="0"/>
              <a:t>From Last Time</a:t>
            </a:r>
          </a:p>
        </p:txBody>
      </p:sp>
      <p:sp>
        <p:nvSpPr>
          <p:cNvPr id="3" name="Content Placeholder 2">
            <a:extLst>
              <a:ext uri="{FF2B5EF4-FFF2-40B4-BE49-F238E27FC236}">
                <a16:creationId xmlns:a16="http://schemas.microsoft.com/office/drawing/2014/main" id="{362AE222-76E8-4C40-DBE5-9896DBF041D5}"/>
              </a:ext>
            </a:extLst>
          </p:cNvPr>
          <p:cNvSpPr>
            <a:spLocks noGrp="1"/>
          </p:cNvSpPr>
          <p:nvPr>
            <p:ph idx="1"/>
          </p:nvPr>
        </p:nvSpPr>
        <p:spPr/>
        <p:txBody>
          <a:bodyPr>
            <a:normAutofit/>
          </a:bodyPr>
          <a:lstStyle/>
          <a:p>
            <a:r>
              <a:rPr lang="en-US" sz="4000" dirty="0"/>
              <a:t>WKSP DSS320</a:t>
            </a:r>
          </a:p>
          <a:p>
            <a:pPr lvl="1"/>
            <a:r>
              <a:rPr lang="en-US" sz="3600" dirty="0"/>
              <a:t>Data Reduction and Expansion</a:t>
            </a:r>
          </a:p>
          <a:p>
            <a:pPr lvl="1"/>
            <a:r>
              <a:rPr lang="en-US" sz="3600" dirty="0"/>
              <a:t>Unsupervised Learning</a:t>
            </a:r>
          </a:p>
          <a:p>
            <a:pPr lvl="1"/>
            <a:r>
              <a:rPr lang="en-US" sz="3600" dirty="0"/>
              <a:t>Neural Networks</a:t>
            </a:r>
          </a:p>
          <a:p>
            <a:pPr lvl="1"/>
            <a:r>
              <a:rPr lang="en-US" sz="3600" dirty="0"/>
              <a:t>CNN</a:t>
            </a:r>
          </a:p>
          <a:p>
            <a:pPr lvl="1"/>
            <a:r>
              <a:rPr lang="en-US" sz="3600" dirty="0"/>
              <a:t>RNN</a:t>
            </a:r>
            <a:endParaRPr lang="en-US" sz="3200" b="1" dirty="0"/>
          </a:p>
          <a:p>
            <a:pPr lvl="1"/>
            <a:endParaRPr lang="en-US" sz="3600" dirty="0"/>
          </a:p>
        </p:txBody>
      </p:sp>
      <p:pic>
        <p:nvPicPr>
          <p:cNvPr id="6" name="Picture 2" descr="A closer look at AI: neural networks and deep learning">
            <a:extLst>
              <a:ext uri="{FF2B5EF4-FFF2-40B4-BE49-F238E27FC236}">
                <a16:creationId xmlns:a16="http://schemas.microsoft.com/office/drawing/2014/main" id="{A8BA41F3-5AA3-6E42-E3F6-31439BC382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5385" y="1690688"/>
            <a:ext cx="3871161" cy="387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63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0D17-DCA6-4E93-5716-042A5A162A7B}"/>
              </a:ext>
            </a:extLst>
          </p:cNvPr>
          <p:cNvSpPr>
            <a:spLocks noGrp="1"/>
          </p:cNvSpPr>
          <p:nvPr>
            <p:ph type="title"/>
          </p:nvPr>
        </p:nvSpPr>
        <p:spPr/>
        <p:txBody>
          <a:bodyPr/>
          <a:lstStyle/>
          <a:p>
            <a:r>
              <a:rPr lang="en-US" dirty="0"/>
              <a:t>Advanced Data Science</a:t>
            </a:r>
          </a:p>
        </p:txBody>
      </p:sp>
      <p:sp>
        <p:nvSpPr>
          <p:cNvPr id="3" name="Content Placeholder 2">
            <a:extLst>
              <a:ext uri="{FF2B5EF4-FFF2-40B4-BE49-F238E27FC236}">
                <a16:creationId xmlns:a16="http://schemas.microsoft.com/office/drawing/2014/main" id="{69FCAC88-451F-8ADE-06AB-FCC98AC463DF}"/>
              </a:ext>
            </a:extLst>
          </p:cNvPr>
          <p:cNvSpPr>
            <a:spLocks noGrp="1"/>
          </p:cNvSpPr>
          <p:nvPr>
            <p:ph idx="1"/>
          </p:nvPr>
        </p:nvSpPr>
        <p:spPr>
          <a:xfrm>
            <a:off x="838200" y="1825625"/>
            <a:ext cx="10515600" cy="2561318"/>
          </a:xfrm>
        </p:spPr>
        <p:txBody>
          <a:bodyPr/>
          <a:lstStyle/>
          <a:p>
            <a:r>
              <a:rPr lang="en-US" dirty="0"/>
              <a:t>Recommender Systems</a:t>
            </a:r>
          </a:p>
          <a:p>
            <a:r>
              <a:rPr lang="en-US" dirty="0"/>
              <a:t>Reinforcement Learning</a:t>
            </a:r>
          </a:p>
          <a:p>
            <a:r>
              <a:rPr lang="en-US" dirty="0"/>
              <a:t>Natural Language Processing</a:t>
            </a:r>
          </a:p>
          <a:p>
            <a:r>
              <a:rPr lang="en-US" dirty="0"/>
              <a:t>Large Language Models (Transformers)</a:t>
            </a:r>
          </a:p>
          <a:p>
            <a:r>
              <a:rPr lang="en-US" dirty="0"/>
              <a:t>AI Ethics and Bias </a:t>
            </a:r>
          </a:p>
          <a:p>
            <a:endParaRPr lang="en-US" dirty="0"/>
          </a:p>
        </p:txBody>
      </p:sp>
      <p:pic>
        <p:nvPicPr>
          <p:cNvPr id="4" name="Picture 3">
            <a:extLst>
              <a:ext uri="{FF2B5EF4-FFF2-40B4-BE49-F238E27FC236}">
                <a16:creationId xmlns:a16="http://schemas.microsoft.com/office/drawing/2014/main" id="{D0C0CEBD-94D6-5FA6-83BD-0C90FBA89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963" y="4750027"/>
            <a:ext cx="1645967" cy="1524685"/>
          </a:xfrm>
          <a:prstGeom prst="rect">
            <a:avLst/>
          </a:prstGeom>
        </p:spPr>
      </p:pic>
      <p:pic>
        <p:nvPicPr>
          <p:cNvPr id="5" name="Picture 10" descr="Blog">
            <a:extLst>
              <a:ext uri="{FF2B5EF4-FFF2-40B4-BE49-F238E27FC236}">
                <a16:creationId xmlns:a16="http://schemas.microsoft.com/office/drawing/2014/main" id="{F7528BB7-5EC0-0911-D6BD-DCEDA2680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671" y="3896122"/>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7B624AB-268D-7397-236C-C0B813A67C71}"/>
              </a:ext>
            </a:extLst>
          </p:cNvPr>
          <p:cNvPicPr>
            <a:picLocks noChangeAspect="1"/>
          </p:cNvPicPr>
          <p:nvPr/>
        </p:nvPicPr>
        <p:blipFill>
          <a:blip r:embed="rId5"/>
          <a:stretch>
            <a:fillRect/>
          </a:stretch>
        </p:blipFill>
        <p:spPr>
          <a:xfrm>
            <a:off x="8518674" y="3684672"/>
            <a:ext cx="2708888" cy="1805925"/>
          </a:xfrm>
          <a:prstGeom prst="rect">
            <a:avLst/>
          </a:prstGeom>
        </p:spPr>
      </p:pic>
      <p:pic>
        <p:nvPicPr>
          <p:cNvPr id="7" name="Picture 4" descr="Flappy Bird - Review - YouTube">
            <a:extLst>
              <a:ext uri="{FF2B5EF4-FFF2-40B4-BE49-F238E27FC236}">
                <a16:creationId xmlns:a16="http://schemas.microsoft.com/office/drawing/2014/main" id="{C6459386-E380-7C94-6225-BFEE1C5FF7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3824" y="216818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209C30B-3283-A4F8-E3F4-CF7DA3F96311}"/>
              </a:ext>
            </a:extLst>
          </p:cNvPr>
          <p:cNvPicPr>
            <a:picLocks noChangeAspect="1"/>
          </p:cNvPicPr>
          <p:nvPr/>
        </p:nvPicPr>
        <p:blipFill rotWithShape="1">
          <a:blip r:embed="rId7"/>
          <a:srcRect r="6374" b="6678"/>
          <a:stretch/>
        </p:blipFill>
        <p:spPr>
          <a:xfrm>
            <a:off x="6044530" y="5214116"/>
            <a:ext cx="5450348" cy="672525"/>
          </a:xfrm>
          <a:prstGeom prst="rect">
            <a:avLst/>
          </a:prstGeom>
        </p:spPr>
      </p:pic>
      <p:pic>
        <p:nvPicPr>
          <p:cNvPr id="10" name="Picture 9">
            <a:extLst>
              <a:ext uri="{FF2B5EF4-FFF2-40B4-BE49-F238E27FC236}">
                <a16:creationId xmlns:a16="http://schemas.microsoft.com/office/drawing/2014/main" id="{4B7045D8-796A-1B8C-1887-27E7A5C8AFE3}"/>
              </a:ext>
            </a:extLst>
          </p:cNvPr>
          <p:cNvPicPr>
            <a:picLocks noChangeAspect="1"/>
          </p:cNvPicPr>
          <p:nvPr/>
        </p:nvPicPr>
        <p:blipFill rotWithShape="1">
          <a:blip r:embed="rId8"/>
          <a:srcRect t="11195" b="4322"/>
          <a:stretch/>
        </p:blipFill>
        <p:spPr>
          <a:xfrm>
            <a:off x="656104" y="4766119"/>
            <a:ext cx="2653331" cy="1492498"/>
          </a:xfrm>
          <a:prstGeom prst="rect">
            <a:avLst/>
          </a:prstGeom>
        </p:spPr>
      </p:pic>
    </p:spTree>
    <p:extLst>
      <p:ext uri="{BB962C8B-B14F-4D97-AF65-F5344CB8AC3E}">
        <p14:creationId xmlns:p14="http://schemas.microsoft.com/office/powerpoint/2010/main" val="12388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493E-4E6E-EA34-569C-7A6CAE864A92}"/>
              </a:ext>
            </a:extLst>
          </p:cNvPr>
          <p:cNvSpPr>
            <a:spLocks noGrp="1"/>
          </p:cNvSpPr>
          <p:nvPr>
            <p:ph type="title"/>
          </p:nvPr>
        </p:nvSpPr>
        <p:spPr/>
        <p:txBody>
          <a:bodyPr/>
          <a:lstStyle/>
          <a:p>
            <a:r>
              <a:rPr lang="en-US" dirty="0"/>
              <a:t>Recommender Systems</a:t>
            </a:r>
          </a:p>
        </p:txBody>
      </p:sp>
      <p:pic>
        <p:nvPicPr>
          <p:cNvPr id="4" name="Picture 3">
            <a:extLst>
              <a:ext uri="{FF2B5EF4-FFF2-40B4-BE49-F238E27FC236}">
                <a16:creationId xmlns:a16="http://schemas.microsoft.com/office/drawing/2014/main" id="{636BCB88-D85C-5A98-04D7-E9FB04CD392A}"/>
              </a:ext>
            </a:extLst>
          </p:cNvPr>
          <p:cNvPicPr>
            <a:picLocks noChangeAspect="1"/>
          </p:cNvPicPr>
          <p:nvPr/>
        </p:nvPicPr>
        <p:blipFill>
          <a:blip r:embed="rId3"/>
          <a:stretch>
            <a:fillRect/>
          </a:stretch>
        </p:blipFill>
        <p:spPr>
          <a:xfrm>
            <a:off x="1736519" y="1755234"/>
            <a:ext cx="8501246" cy="4479644"/>
          </a:xfrm>
          <a:prstGeom prst="rect">
            <a:avLst/>
          </a:prstGeom>
        </p:spPr>
      </p:pic>
    </p:spTree>
    <p:extLst>
      <p:ext uri="{BB962C8B-B14F-4D97-AF65-F5344CB8AC3E}">
        <p14:creationId xmlns:p14="http://schemas.microsoft.com/office/powerpoint/2010/main" val="226060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D9E4-7331-8380-2ED4-DEE3958485F7}"/>
              </a:ext>
            </a:extLst>
          </p:cNvPr>
          <p:cNvSpPr>
            <a:spLocks noGrp="1"/>
          </p:cNvSpPr>
          <p:nvPr>
            <p:ph type="title"/>
          </p:nvPr>
        </p:nvSpPr>
        <p:spPr/>
        <p:txBody>
          <a:bodyPr/>
          <a:lstStyle/>
          <a:p>
            <a:r>
              <a:rPr lang="en-US" dirty="0"/>
              <a:t>Reinforcement Learning</a:t>
            </a:r>
          </a:p>
        </p:txBody>
      </p:sp>
      <p:pic>
        <p:nvPicPr>
          <p:cNvPr id="4" name="Content Placeholder 3">
            <a:extLst>
              <a:ext uri="{FF2B5EF4-FFF2-40B4-BE49-F238E27FC236}">
                <a16:creationId xmlns:a16="http://schemas.microsoft.com/office/drawing/2014/main" id="{F4818E64-9524-8589-3B7B-EF219C9D64DB}"/>
              </a:ext>
            </a:extLst>
          </p:cNvPr>
          <p:cNvPicPr>
            <a:picLocks noGrp="1" noChangeAspect="1"/>
          </p:cNvPicPr>
          <p:nvPr>
            <p:ph idx="1"/>
          </p:nvPr>
        </p:nvPicPr>
        <p:blipFill>
          <a:blip r:embed="rId3"/>
          <a:stretch>
            <a:fillRect/>
          </a:stretch>
        </p:blipFill>
        <p:spPr>
          <a:xfrm>
            <a:off x="973338" y="1880558"/>
            <a:ext cx="3539722" cy="2456217"/>
          </a:xfrm>
          <a:prstGeom prst="rect">
            <a:avLst/>
          </a:prstGeom>
        </p:spPr>
      </p:pic>
      <p:pic>
        <p:nvPicPr>
          <p:cNvPr id="5" name="Picture 4" descr="Flappy Bird - Review - YouTube">
            <a:extLst>
              <a:ext uri="{FF2B5EF4-FFF2-40B4-BE49-F238E27FC236}">
                <a16:creationId xmlns:a16="http://schemas.microsoft.com/office/drawing/2014/main" id="{1E853D3D-3A22-3780-7DD4-743E4DBBB6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335" y="3121539"/>
            <a:ext cx="3803333" cy="2129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15FEEB4-7BEA-FC29-8E1C-6D676909650B}"/>
              </a:ext>
            </a:extLst>
          </p:cNvPr>
          <p:cNvPicPr>
            <a:picLocks noChangeAspect="1"/>
          </p:cNvPicPr>
          <p:nvPr/>
        </p:nvPicPr>
        <p:blipFill>
          <a:blip r:embed="rId5"/>
          <a:stretch>
            <a:fillRect/>
          </a:stretch>
        </p:blipFill>
        <p:spPr>
          <a:xfrm>
            <a:off x="6015964" y="4362520"/>
            <a:ext cx="3803333" cy="2129866"/>
          </a:xfrm>
          <a:prstGeom prst="rect">
            <a:avLst/>
          </a:prstGeom>
        </p:spPr>
      </p:pic>
    </p:spTree>
    <p:extLst>
      <p:ext uri="{BB962C8B-B14F-4D97-AF65-F5344CB8AC3E}">
        <p14:creationId xmlns:p14="http://schemas.microsoft.com/office/powerpoint/2010/main" val="38333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AB69-D1D9-720E-B027-074747BA42F3}"/>
              </a:ext>
            </a:extLst>
          </p:cNvPr>
          <p:cNvSpPr>
            <a:spLocks noGrp="1"/>
          </p:cNvSpPr>
          <p:nvPr>
            <p:ph type="title"/>
          </p:nvPr>
        </p:nvSpPr>
        <p:spPr/>
        <p:txBody>
          <a:bodyPr/>
          <a:lstStyle/>
          <a:p>
            <a:r>
              <a:rPr lang="en-US" dirty="0"/>
              <a:t>Natural Language Processing</a:t>
            </a:r>
          </a:p>
        </p:txBody>
      </p:sp>
      <p:pic>
        <p:nvPicPr>
          <p:cNvPr id="11" name="Picture 10">
            <a:extLst>
              <a:ext uri="{FF2B5EF4-FFF2-40B4-BE49-F238E27FC236}">
                <a16:creationId xmlns:a16="http://schemas.microsoft.com/office/drawing/2014/main" id="{8503BBF6-70FE-8C28-FDB9-B9AE87888BC0}"/>
              </a:ext>
            </a:extLst>
          </p:cNvPr>
          <p:cNvPicPr>
            <a:picLocks noChangeAspect="1"/>
          </p:cNvPicPr>
          <p:nvPr/>
        </p:nvPicPr>
        <p:blipFill>
          <a:blip r:embed="rId3"/>
          <a:stretch>
            <a:fillRect/>
          </a:stretch>
        </p:blipFill>
        <p:spPr>
          <a:xfrm>
            <a:off x="2152265" y="2004884"/>
            <a:ext cx="7887469" cy="2303947"/>
          </a:xfrm>
          <a:prstGeom prst="rect">
            <a:avLst/>
          </a:prstGeom>
        </p:spPr>
      </p:pic>
      <p:grpSp>
        <p:nvGrpSpPr>
          <p:cNvPr id="12" name="Group 11">
            <a:extLst>
              <a:ext uri="{FF2B5EF4-FFF2-40B4-BE49-F238E27FC236}">
                <a16:creationId xmlns:a16="http://schemas.microsoft.com/office/drawing/2014/main" id="{ECC1BEA6-0BB7-2226-70A7-96119E5C1FFC}"/>
              </a:ext>
            </a:extLst>
          </p:cNvPr>
          <p:cNvGrpSpPr/>
          <p:nvPr/>
        </p:nvGrpSpPr>
        <p:grpSpPr>
          <a:xfrm>
            <a:off x="3996914" y="4764222"/>
            <a:ext cx="4198169" cy="1531443"/>
            <a:chOff x="4179186" y="4807765"/>
            <a:chExt cx="4198169" cy="1531443"/>
          </a:xfrm>
        </p:grpSpPr>
        <p:pic>
          <p:nvPicPr>
            <p:cNvPr id="1026" name="Picture 2" descr="SPAM Classic Lunch Meat - 12oz, 1 of 13">
              <a:extLst>
                <a:ext uri="{FF2B5EF4-FFF2-40B4-BE49-F238E27FC236}">
                  <a16:creationId xmlns:a16="http://schemas.microsoft.com/office/drawing/2014/main" id="{973656FA-107A-C5D7-2954-7833FFE3D6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9186" y="4807766"/>
              <a:ext cx="1531442" cy="1531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istmas ham recipes | BBC Good Food">
              <a:extLst>
                <a:ext uri="{FF2B5EF4-FFF2-40B4-BE49-F238E27FC236}">
                  <a16:creationId xmlns:a16="http://schemas.microsoft.com/office/drawing/2014/main" id="{EF829447-93BE-D039-4F9B-B18409DC30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8475" y="4807765"/>
              <a:ext cx="1688880" cy="1531442"/>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Not Equal 12">
            <a:extLst>
              <a:ext uri="{FF2B5EF4-FFF2-40B4-BE49-F238E27FC236}">
                <a16:creationId xmlns:a16="http://schemas.microsoft.com/office/drawing/2014/main" id="{FC21BF3A-0E0A-72FD-E3A5-5A5A445ED488}"/>
              </a:ext>
            </a:extLst>
          </p:cNvPr>
          <p:cNvSpPr/>
          <p:nvPr/>
        </p:nvSpPr>
        <p:spPr>
          <a:xfrm>
            <a:off x="5528356" y="5072743"/>
            <a:ext cx="914400" cy="914400"/>
          </a:xfrm>
          <a:prstGeom prst="mathNotEqual">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999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275C-5060-0743-9FF5-4ECAA00FA0BD}"/>
              </a:ext>
            </a:extLst>
          </p:cNvPr>
          <p:cNvSpPr>
            <a:spLocks noGrp="1"/>
          </p:cNvSpPr>
          <p:nvPr>
            <p:ph type="title"/>
          </p:nvPr>
        </p:nvSpPr>
        <p:spPr/>
        <p:txBody>
          <a:bodyPr/>
          <a:lstStyle/>
          <a:p>
            <a:r>
              <a:rPr lang="en-US" dirty="0"/>
              <a:t>Transformers</a:t>
            </a:r>
          </a:p>
        </p:txBody>
      </p:sp>
      <p:pic>
        <p:nvPicPr>
          <p:cNvPr id="4" name="Content Placeholder 3">
            <a:extLst>
              <a:ext uri="{FF2B5EF4-FFF2-40B4-BE49-F238E27FC236}">
                <a16:creationId xmlns:a16="http://schemas.microsoft.com/office/drawing/2014/main" id="{E74E64B8-72B9-9E00-666D-1EC76ADF750E}"/>
              </a:ext>
            </a:extLst>
          </p:cNvPr>
          <p:cNvPicPr>
            <a:picLocks noGrp="1" noChangeAspect="1"/>
          </p:cNvPicPr>
          <p:nvPr>
            <p:ph idx="1"/>
          </p:nvPr>
        </p:nvPicPr>
        <p:blipFill>
          <a:blip r:embed="rId3"/>
          <a:stretch>
            <a:fillRect/>
          </a:stretch>
        </p:blipFill>
        <p:spPr>
          <a:xfrm>
            <a:off x="8207311" y="1579253"/>
            <a:ext cx="2874864" cy="4351338"/>
          </a:xfrm>
          <a:prstGeom prst="rect">
            <a:avLst/>
          </a:prstGeom>
        </p:spPr>
      </p:pic>
      <p:pic>
        <p:nvPicPr>
          <p:cNvPr id="5" name="Picture 4">
            <a:extLst>
              <a:ext uri="{FF2B5EF4-FFF2-40B4-BE49-F238E27FC236}">
                <a16:creationId xmlns:a16="http://schemas.microsoft.com/office/drawing/2014/main" id="{B31EF0C4-F211-BFF8-37AC-F78E464D6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583" y="2609222"/>
            <a:ext cx="2190782" cy="2029355"/>
          </a:xfrm>
          <a:prstGeom prst="rect">
            <a:avLst/>
          </a:prstGeom>
        </p:spPr>
      </p:pic>
      <p:pic>
        <p:nvPicPr>
          <p:cNvPr id="6" name="Picture 10" descr="Blog">
            <a:extLst>
              <a:ext uri="{FF2B5EF4-FFF2-40B4-BE49-F238E27FC236}">
                <a16:creationId xmlns:a16="http://schemas.microsoft.com/office/drawing/2014/main" id="{F13CAF69-D7B8-0889-CA7A-7E6A68E5AD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5671" y="2508711"/>
            <a:ext cx="3803333" cy="212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83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2BFD-0BF9-2E04-9505-45828C5F3C29}"/>
              </a:ext>
            </a:extLst>
          </p:cNvPr>
          <p:cNvSpPr>
            <a:spLocks noGrp="1"/>
          </p:cNvSpPr>
          <p:nvPr>
            <p:ph type="title"/>
          </p:nvPr>
        </p:nvSpPr>
        <p:spPr/>
        <p:txBody>
          <a:bodyPr/>
          <a:lstStyle/>
          <a:p>
            <a:r>
              <a:rPr lang="en-US" dirty="0"/>
              <a:t>Ethics and Bias in AI</a:t>
            </a:r>
          </a:p>
        </p:txBody>
      </p:sp>
      <p:pic>
        <p:nvPicPr>
          <p:cNvPr id="4" name="Picture 3">
            <a:extLst>
              <a:ext uri="{FF2B5EF4-FFF2-40B4-BE49-F238E27FC236}">
                <a16:creationId xmlns:a16="http://schemas.microsoft.com/office/drawing/2014/main" id="{C1781A0C-01D6-231D-EEAE-B7BB3E5E24DF}"/>
              </a:ext>
            </a:extLst>
          </p:cNvPr>
          <p:cNvPicPr>
            <a:picLocks noChangeAspect="1"/>
          </p:cNvPicPr>
          <p:nvPr/>
        </p:nvPicPr>
        <p:blipFill rotWithShape="1">
          <a:blip r:embed="rId3"/>
          <a:srcRect t="11195" b="4322"/>
          <a:stretch/>
        </p:blipFill>
        <p:spPr>
          <a:xfrm>
            <a:off x="2967793" y="2191903"/>
            <a:ext cx="6256414" cy="3519233"/>
          </a:xfrm>
          <a:prstGeom prst="rect">
            <a:avLst/>
          </a:prstGeom>
        </p:spPr>
      </p:pic>
    </p:spTree>
    <p:extLst>
      <p:ext uri="{BB962C8B-B14F-4D97-AF65-F5344CB8AC3E}">
        <p14:creationId xmlns:p14="http://schemas.microsoft.com/office/powerpoint/2010/main" val="39148697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3405</TotalTime>
  <Words>844</Words>
  <Application>Microsoft Office PowerPoint</Application>
  <PresentationFormat>Widescreen</PresentationFormat>
  <Paragraphs>59</Paragraphs>
  <Slides>9</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Calibri Light</vt:lpstr>
      <vt:lpstr>Office Theme</vt:lpstr>
      <vt:lpstr>Bitmap Image</vt:lpstr>
      <vt:lpstr>Advanced Data Science with Python   </vt:lpstr>
      <vt:lpstr>From Last Time</vt:lpstr>
      <vt:lpstr>From Last Time</vt:lpstr>
      <vt:lpstr>Advanced Data Science</vt:lpstr>
      <vt:lpstr>Recommender Systems</vt:lpstr>
      <vt:lpstr>Reinforcement Learning</vt:lpstr>
      <vt:lpstr>Natural Language Processing</vt:lpstr>
      <vt:lpstr>Transformers</vt:lpstr>
      <vt:lpstr>Ethics and Bias in AI</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PAMILAGAS, KEVIN S CTR USAF AETC AFIT/LSM</cp:lastModifiedBy>
  <cp:revision>67</cp:revision>
  <dcterms:created xsi:type="dcterms:W3CDTF">2022-11-02T14:37:43Z</dcterms:created>
  <dcterms:modified xsi:type="dcterms:W3CDTF">2025-05-27T15:44:26Z</dcterms:modified>
</cp:coreProperties>
</file>