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73" r:id="rId7"/>
    <p:sldId id="275" r:id="rId8"/>
    <p:sldId id="274" r:id="rId9"/>
    <p:sldId id="276" r:id="rId10"/>
    <p:sldId id="277" r:id="rId11"/>
    <p:sldId id="279" r:id="rId12"/>
    <p:sldId id="278" r:id="rId13"/>
    <p:sldId id="280" r:id="rId14"/>
    <p:sldId id="281" r:id="rId15"/>
    <p:sldId id="265" r:id="rId16"/>
    <p:sldId id="282" r:id="rId17"/>
    <p:sldId id="283" r:id="rId18"/>
    <p:sldId id="285" r:id="rId19"/>
    <p:sldId id="306" r:id="rId20"/>
    <p:sldId id="303" r:id="rId21"/>
    <p:sldId id="286" r:id="rId22"/>
    <p:sldId id="287" r:id="rId23"/>
    <p:sldId id="289" r:id="rId24"/>
    <p:sldId id="300" r:id="rId25"/>
    <p:sldId id="301" r:id="rId26"/>
    <p:sldId id="307" r:id="rId27"/>
    <p:sldId id="302" r:id="rId28"/>
    <p:sldId id="308" r:id="rId29"/>
    <p:sldId id="305" r:id="rId30"/>
    <p:sldId id="304"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F27420-B1C4-40D7-A4C8-4EEDBD2A6C05}">
          <p14:sldIdLst>
            <p14:sldId id="256"/>
            <p14:sldId id="257"/>
            <p14:sldId id="258"/>
            <p14:sldId id="259"/>
            <p14:sldId id="260"/>
          </p14:sldIdLst>
        </p14:section>
        <p14:section name="Content Based Filtering" id="{86699E88-7634-417A-AC39-23C647882990}">
          <p14:sldIdLst>
            <p14:sldId id="273"/>
            <p14:sldId id="275"/>
            <p14:sldId id="274"/>
            <p14:sldId id="276"/>
            <p14:sldId id="277"/>
            <p14:sldId id="279"/>
            <p14:sldId id="278"/>
            <p14:sldId id="280"/>
            <p14:sldId id="281"/>
            <p14:sldId id="265"/>
          </p14:sldIdLst>
        </p14:section>
        <p14:section name="Collaborative Filtering" id="{F2988675-F945-4FBF-8515-27568DBCCC24}">
          <p14:sldIdLst>
            <p14:sldId id="282"/>
            <p14:sldId id="283"/>
            <p14:sldId id="285"/>
            <p14:sldId id="306"/>
            <p14:sldId id="303"/>
          </p14:sldIdLst>
        </p14:section>
        <p14:section name="Model-Based" id="{8C381224-1CBA-4326-B97A-4C75296225B7}">
          <p14:sldIdLst>
            <p14:sldId id="286"/>
            <p14:sldId id="287"/>
            <p14:sldId id="289"/>
            <p14:sldId id="300"/>
            <p14:sldId id="301"/>
            <p14:sldId id="307"/>
            <p14:sldId id="302"/>
            <p14:sldId id="308"/>
            <p14:sldId id="305"/>
            <p14:sldId id="304"/>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4204"/>
    <a:srgbClr val="FFFFFF"/>
    <a:srgbClr val="F5F5F5"/>
    <a:srgbClr val="FFFEFF"/>
    <a:srgbClr val="FFF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34" autoAdjust="0"/>
    <p:restoredTop sz="80895" autoAdjust="0"/>
  </p:normalViewPr>
  <p:slideViewPr>
    <p:cSldViewPr snapToGrid="0">
      <p:cViewPr varScale="1">
        <p:scale>
          <a:sx n="80" d="100"/>
          <a:sy n="80" d="100"/>
        </p:scale>
        <p:origin x="1061" y="53"/>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en Patel" userId="2304375fbe5c3cea" providerId="LiveId" clId="{4415192D-F28C-4E6B-9A2A-0589BE8B13EA}"/>
    <pc:docChg chg="undo redo custSel addSld delSld modSld sldOrd addSection delSection modSection">
      <pc:chgData name="Hiren Patel" userId="2304375fbe5c3cea" providerId="LiveId" clId="{4415192D-F28C-4E6B-9A2A-0589BE8B13EA}" dt="2023-09-11T14:32:04.102" v="26015" actId="1036"/>
      <pc:docMkLst>
        <pc:docMk/>
      </pc:docMkLst>
      <pc:sldChg chg="modSp mod modNotesTx">
        <pc:chgData name="Hiren Patel" userId="2304375fbe5c3cea" providerId="LiveId" clId="{4415192D-F28C-4E6B-9A2A-0589BE8B13EA}" dt="2023-07-31T18:40:14.121" v="226" actId="20577"/>
        <pc:sldMkLst>
          <pc:docMk/>
          <pc:sldMk cId="479257844" sldId="256"/>
        </pc:sldMkLst>
        <pc:spChg chg="mod">
          <ac:chgData name="Hiren Patel" userId="2304375fbe5c3cea" providerId="LiveId" clId="{4415192D-F28C-4E6B-9A2A-0589BE8B13EA}" dt="2023-07-31T16:33:28.267" v="30" actId="20577"/>
          <ac:spMkLst>
            <pc:docMk/>
            <pc:sldMk cId="479257844" sldId="256"/>
            <ac:spMk id="2" creationId="{00000000-0000-0000-0000-000000000000}"/>
          </ac:spMkLst>
        </pc:spChg>
        <pc:spChg chg="mod">
          <ac:chgData name="Hiren Patel" userId="2304375fbe5c3cea" providerId="LiveId" clId="{4415192D-F28C-4E6B-9A2A-0589BE8B13EA}" dt="2023-07-31T16:33:19.595" v="5" actId="20577"/>
          <ac:spMkLst>
            <pc:docMk/>
            <pc:sldMk cId="479257844" sldId="256"/>
            <ac:spMk id="3" creationId="{00000000-0000-0000-0000-000000000000}"/>
          </ac:spMkLst>
        </pc:spChg>
      </pc:sldChg>
      <pc:sldChg chg="addSp delSp modSp mod modNotesTx">
        <pc:chgData name="Hiren Patel" userId="2304375fbe5c3cea" providerId="LiveId" clId="{4415192D-F28C-4E6B-9A2A-0589BE8B13EA}" dt="2023-07-31T19:09:44.157" v="3133" actId="20577"/>
        <pc:sldMkLst>
          <pc:docMk/>
          <pc:sldMk cId="1988652338" sldId="257"/>
        </pc:sldMkLst>
        <pc:spChg chg="del">
          <ac:chgData name="Hiren Patel" userId="2304375fbe5c3cea" providerId="LiveId" clId="{4415192D-F28C-4E6B-9A2A-0589BE8B13EA}" dt="2023-07-31T18:41:11.903" v="442" actId="478"/>
          <ac:spMkLst>
            <pc:docMk/>
            <pc:sldMk cId="1988652338" sldId="257"/>
            <ac:spMk id="2" creationId="{BF592AB3-435C-5846-AAD0-115AED629458}"/>
          </ac:spMkLst>
        </pc:spChg>
        <pc:spChg chg="del">
          <ac:chgData name="Hiren Patel" userId="2304375fbe5c3cea" providerId="LiveId" clId="{4415192D-F28C-4E6B-9A2A-0589BE8B13EA}" dt="2023-07-31T18:41:11.903" v="442" actId="478"/>
          <ac:spMkLst>
            <pc:docMk/>
            <pc:sldMk cId="1988652338" sldId="257"/>
            <ac:spMk id="3" creationId="{362AE222-76E8-4C40-DBE5-9896DBF041D5}"/>
          </ac:spMkLst>
        </pc:spChg>
        <pc:spChg chg="add del mod">
          <ac:chgData name="Hiren Patel" userId="2304375fbe5c3cea" providerId="LiveId" clId="{4415192D-F28C-4E6B-9A2A-0589BE8B13EA}" dt="2023-07-31T18:42:14.184" v="444" actId="931"/>
          <ac:spMkLst>
            <pc:docMk/>
            <pc:sldMk cId="1988652338" sldId="257"/>
            <ac:spMk id="6" creationId="{F4DD3242-DF34-6A68-E6D4-AD30E4DE6103}"/>
          </ac:spMkLst>
        </pc:spChg>
        <pc:picChg chg="add del mod">
          <ac:chgData name="Hiren Patel" userId="2304375fbe5c3cea" providerId="LiveId" clId="{4415192D-F28C-4E6B-9A2A-0589BE8B13EA}" dt="2023-07-31T18:42:14.184" v="444" actId="931"/>
          <ac:picMkLst>
            <pc:docMk/>
            <pc:sldMk cId="1988652338" sldId="257"/>
            <ac:picMk id="5" creationId="{1F03B46F-AEB0-F4ED-A4DA-454E3290C990}"/>
          </ac:picMkLst>
        </pc:picChg>
        <pc:picChg chg="add mod">
          <ac:chgData name="Hiren Patel" userId="2304375fbe5c3cea" providerId="LiveId" clId="{4415192D-F28C-4E6B-9A2A-0589BE8B13EA}" dt="2023-07-31T18:47:01.778" v="957" actId="1076"/>
          <ac:picMkLst>
            <pc:docMk/>
            <pc:sldMk cId="1988652338" sldId="257"/>
            <ac:picMk id="1026" creationId="{383FA9B6-48F8-1CC9-BF66-81959A8D2135}"/>
          </ac:picMkLst>
        </pc:picChg>
        <pc:picChg chg="add mod">
          <ac:chgData name="Hiren Patel" userId="2304375fbe5c3cea" providerId="LiveId" clId="{4415192D-F28C-4E6B-9A2A-0589BE8B13EA}" dt="2023-07-31T18:47:01.778" v="957" actId="1076"/>
          <ac:picMkLst>
            <pc:docMk/>
            <pc:sldMk cId="1988652338" sldId="257"/>
            <ac:picMk id="1028" creationId="{3CD9CA2C-99C9-9E8A-DF7B-F5C2FA98B8EC}"/>
          </ac:picMkLst>
        </pc:picChg>
        <pc:picChg chg="add mod">
          <ac:chgData name="Hiren Patel" userId="2304375fbe5c3cea" providerId="LiveId" clId="{4415192D-F28C-4E6B-9A2A-0589BE8B13EA}" dt="2023-07-31T18:47:06.843" v="958" actId="1076"/>
          <ac:picMkLst>
            <pc:docMk/>
            <pc:sldMk cId="1988652338" sldId="257"/>
            <ac:picMk id="1030" creationId="{E2A635A5-69AD-13C7-86CB-DE61AB7EEAB4}"/>
          </ac:picMkLst>
        </pc:picChg>
      </pc:sldChg>
      <pc:sldChg chg="addSp delSp modSp new mod modNotesTx">
        <pc:chgData name="Hiren Patel" userId="2304375fbe5c3cea" providerId="LiveId" clId="{4415192D-F28C-4E6B-9A2A-0589BE8B13EA}" dt="2023-09-11T11:54:11.479" v="19912" actId="20577"/>
        <pc:sldMkLst>
          <pc:docMk/>
          <pc:sldMk cId="20268668" sldId="258"/>
        </pc:sldMkLst>
        <pc:spChg chg="del">
          <ac:chgData name="Hiren Patel" userId="2304375fbe5c3cea" providerId="LiveId" clId="{4415192D-F28C-4E6B-9A2A-0589BE8B13EA}" dt="2023-07-31T18:47:16.314" v="960" actId="478"/>
          <ac:spMkLst>
            <pc:docMk/>
            <pc:sldMk cId="20268668" sldId="258"/>
            <ac:spMk id="2" creationId="{134C744B-277F-4FFF-E0C5-DFEC5AF9DD20}"/>
          </ac:spMkLst>
        </pc:spChg>
        <pc:spChg chg="del">
          <ac:chgData name="Hiren Patel" userId="2304375fbe5c3cea" providerId="LiveId" clId="{4415192D-F28C-4E6B-9A2A-0589BE8B13EA}" dt="2023-07-31T18:47:16.314" v="960" actId="478"/>
          <ac:spMkLst>
            <pc:docMk/>
            <pc:sldMk cId="20268668" sldId="258"/>
            <ac:spMk id="3" creationId="{CAC66DD3-6D81-805A-D421-DFE3ACAA9C55}"/>
          </ac:spMkLst>
        </pc:spChg>
        <pc:picChg chg="add mod">
          <ac:chgData name="Hiren Patel" userId="2304375fbe5c3cea" providerId="LiveId" clId="{4415192D-F28C-4E6B-9A2A-0589BE8B13EA}" dt="2023-07-31T18:51:11.372" v="1202" actId="1076"/>
          <ac:picMkLst>
            <pc:docMk/>
            <pc:sldMk cId="20268668" sldId="258"/>
            <ac:picMk id="5" creationId="{45259160-9D2F-2CCC-2272-821E1CD2909E}"/>
          </ac:picMkLst>
        </pc:picChg>
        <pc:picChg chg="add mod">
          <ac:chgData name="Hiren Patel" userId="2304375fbe5c3cea" providerId="LiveId" clId="{4415192D-F28C-4E6B-9A2A-0589BE8B13EA}" dt="2023-07-31T18:48:54.362" v="1182" actId="1076"/>
          <ac:picMkLst>
            <pc:docMk/>
            <pc:sldMk cId="20268668" sldId="258"/>
            <ac:picMk id="2050" creationId="{C5226A4E-29C6-62A9-E7CA-D49E7F7166DE}"/>
          </ac:picMkLst>
        </pc:picChg>
        <pc:picChg chg="add mod">
          <ac:chgData name="Hiren Patel" userId="2304375fbe5c3cea" providerId="LiveId" clId="{4415192D-F28C-4E6B-9A2A-0589BE8B13EA}" dt="2023-07-31T18:51:47.342" v="1214" actId="14100"/>
          <ac:picMkLst>
            <pc:docMk/>
            <pc:sldMk cId="20268668" sldId="258"/>
            <ac:picMk id="2052" creationId="{DA4A1DBF-B134-0952-99AF-B3D92B09B00F}"/>
          </ac:picMkLst>
        </pc:picChg>
        <pc:picChg chg="add mod">
          <ac:chgData name="Hiren Patel" userId="2304375fbe5c3cea" providerId="LiveId" clId="{4415192D-F28C-4E6B-9A2A-0589BE8B13EA}" dt="2023-07-31T18:49:46.598" v="1186" actId="1076"/>
          <ac:picMkLst>
            <pc:docMk/>
            <pc:sldMk cId="20268668" sldId="258"/>
            <ac:picMk id="2054" creationId="{4704F158-C67B-E155-9756-41480DC626AA}"/>
          </ac:picMkLst>
        </pc:picChg>
        <pc:picChg chg="add del">
          <ac:chgData name="Hiren Patel" userId="2304375fbe5c3cea" providerId="LiveId" clId="{4415192D-F28C-4E6B-9A2A-0589BE8B13EA}" dt="2023-07-31T18:50:08.122" v="1188"/>
          <ac:picMkLst>
            <pc:docMk/>
            <pc:sldMk cId="20268668" sldId="258"/>
            <ac:picMk id="2056" creationId="{B754CE9F-021D-DC40-97D2-001F32BCD18A}"/>
          </ac:picMkLst>
        </pc:picChg>
        <pc:picChg chg="add del">
          <ac:chgData name="Hiren Patel" userId="2304375fbe5c3cea" providerId="LiveId" clId="{4415192D-F28C-4E6B-9A2A-0589BE8B13EA}" dt="2023-07-31T18:50:09.856" v="1190"/>
          <ac:picMkLst>
            <pc:docMk/>
            <pc:sldMk cId="20268668" sldId="258"/>
            <ac:picMk id="2058" creationId="{D760E11D-0294-98C5-F9B6-715202B5A0B6}"/>
          </ac:picMkLst>
        </pc:picChg>
        <pc:picChg chg="add del mod">
          <ac:chgData name="Hiren Patel" userId="2304375fbe5c3cea" providerId="LiveId" clId="{4415192D-F28C-4E6B-9A2A-0589BE8B13EA}" dt="2023-07-31T18:51:48.079" v="1215"/>
          <ac:picMkLst>
            <pc:docMk/>
            <pc:sldMk cId="20268668" sldId="258"/>
            <ac:picMk id="2060" creationId="{4C56C1BF-02A3-06ED-07FA-F448C82574C5}"/>
          </ac:picMkLst>
        </pc:picChg>
        <pc:picChg chg="add mod">
          <ac:chgData name="Hiren Patel" userId="2304375fbe5c3cea" providerId="LiveId" clId="{4415192D-F28C-4E6B-9A2A-0589BE8B13EA}" dt="2023-07-31T18:52:01.266" v="1226" actId="1076"/>
          <ac:picMkLst>
            <pc:docMk/>
            <pc:sldMk cId="20268668" sldId="258"/>
            <ac:picMk id="2062" creationId="{657696AD-7AE2-99B3-E37A-3FA747251455}"/>
          </ac:picMkLst>
        </pc:picChg>
      </pc:sldChg>
      <pc:sldChg chg="addSp delSp modSp new mod modNotesTx">
        <pc:chgData name="Hiren Patel" userId="2304375fbe5c3cea" providerId="LiveId" clId="{4415192D-F28C-4E6B-9A2A-0589BE8B13EA}" dt="2023-09-11T11:54:56.012" v="20002" actId="20577"/>
        <pc:sldMkLst>
          <pc:docMk/>
          <pc:sldMk cId="379028357" sldId="259"/>
        </pc:sldMkLst>
        <pc:spChg chg="del">
          <ac:chgData name="Hiren Patel" userId="2304375fbe5c3cea" providerId="LiveId" clId="{4415192D-F28C-4E6B-9A2A-0589BE8B13EA}" dt="2023-07-31T18:59:01.553" v="1823" actId="478"/>
          <ac:spMkLst>
            <pc:docMk/>
            <pc:sldMk cId="379028357" sldId="259"/>
            <ac:spMk id="2" creationId="{215C6CAC-6C9A-C978-8BC2-C37EA17CB357}"/>
          </ac:spMkLst>
        </pc:spChg>
        <pc:spChg chg="del">
          <ac:chgData name="Hiren Patel" userId="2304375fbe5c3cea" providerId="LiveId" clId="{4415192D-F28C-4E6B-9A2A-0589BE8B13EA}" dt="2023-07-31T18:59:01.553" v="1823" actId="478"/>
          <ac:spMkLst>
            <pc:docMk/>
            <pc:sldMk cId="379028357" sldId="259"/>
            <ac:spMk id="3" creationId="{C2508B28-EE67-BBAD-95F0-8B79DC0B1A15}"/>
          </ac:spMkLst>
        </pc:spChg>
        <pc:spChg chg="add mod">
          <ac:chgData name="Hiren Patel" userId="2304375fbe5c3cea" providerId="LiveId" clId="{4415192D-F28C-4E6B-9A2A-0589BE8B13EA}" dt="2023-07-31T19:01:52.887" v="1872" actId="17032"/>
          <ac:spMkLst>
            <pc:docMk/>
            <pc:sldMk cId="379028357" sldId="259"/>
            <ac:spMk id="7" creationId="{0DC1210B-62E1-F3D0-7C7F-608ACFC59F63}"/>
          </ac:spMkLst>
        </pc:spChg>
        <pc:spChg chg="add mod">
          <ac:chgData name="Hiren Patel" userId="2304375fbe5c3cea" providerId="LiveId" clId="{4415192D-F28C-4E6B-9A2A-0589BE8B13EA}" dt="2023-07-31T19:03:59.616" v="1882" actId="242"/>
          <ac:spMkLst>
            <pc:docMk/>
            <pc:sldMk cId="379028357" sldId="259"/>
            <ac:spMk id="8" creationId="{8825BB59-630D-4FD2-A06B-4693722B8E49}"/>
          </ac:spMkLst>
        </pc:spChg>
        <pc:spChg chg="add mod">
          <ac:chgData name="Hiren Patel" userId="2304375fbe5c3cea" providerId="LiveId" clId="{4415192D-F28C-4E6B-9A2A-0589BE8B13EA}" dt="2023-07-31T19:01:52.887" v="1872" actId="17032"/>
          <ac:spMkLst>
            <pc:docMk/>
            <pc:sldMk cId="379028357" sldId="259"/>
            <ac:spMk id="9" creationId="{12D53C1E-D5EC-595D-CBAD-A4A68038F665}"/>
          </ac:spMkLst>
        </pc:spChg>
        <pc:graphicFrameChg chg="add del mod modGraphic">
          <ac:chgData name="Hiren Patel" userId="2304375fbe5c3cea" providerId="LiveId" clId="{4415192D-F28C-4E6B-9A2A-0589BE8B13EA}" dt="2023-07-31T18:59:59.261" v="1832" actId="478"/>
          <ac:graphicFrameMkLst>
            <pc:docMk/>
            <pc:sldMk cId="379028357" sldId="259"/>
            <ac:graphicFrameMk id="4" creationId="{152723FF-F91C-EAF0-2B93-4071E5EF7164}"/>
          </ac:graphicFrameMkLst>
        </pc:graphicFrameChg>
        <pc:cxnChg chg="add mod">
          <ac:chgData name="Hiren Patel" userId="2304375fbe5c3cea" providerId="LiveId" clId="{4415192D-F28C-4E6B-9A2A-0589BE8B13EA}" dt="2023-07-31T19:02:03.747" v="1873" actId="1076"/>
          <ac:cxnSpMkLst>
            <pc:docMk/>
            <pc:sldMk cId="379028357" sldId="259"/>
            <ac:cxnSpMk id="6" creationId="{1C770FB6-DA60-2894-BB2E-09987B4B74F0}"/>
          </ac:cxnSpMkLst>
        </pc:cxnChg>
        <pc:cxnChg chg="add mod">
          <ac:chgData name="Hiren Patel" userId="2304375fbe5c3cea" providerId="LiveId" clId="{4415192D-F28C-4E6B-9A2A-0589BE8B13EA}" dt="2023-07-31T19:02:20.673" v="1875" actId="14100"/>
          <ac:cxnSpMkLst>
            <pc:docMk/>
            <pc:sldMk cId="379028357" sldId="259"/>
            <ac:cxnSpMk id="11" creationId="{FE813A7A-AFEB-225D-1E52-C5C6FC33D2D1}"/>
          </ac:cxnSpMkLst>
        </pc:cxnChg>
        <pc:cxnChg chg="add mod">
          <ac:chgData name="Hiren Patel" userId="2304375fbe5c3cea" providerId="LiveId" clId="{4415192D-F28C-4E6B-9A2A-0589BE8B13EA}" dt="2023-07-31T19:02:30.895" v="1877" actId="1076"/>
          <ac:cxnSpMkLst>
            <pc:docMk/>
            <pc:sldMk cId="379028357" sldId="259"/>
            <ac:cxnSpMk id="13" creationId="{3926362F-127D-8AB3-21FC-71F61DACDBA7}"/>
          </ac:cxnSpMkLst>
        </pc:cxnChg>
        <pc:cxnChg chg="add mod">
          <ac:chgData name="Hiren Patel" userId="2304375fbe5c3cea" providerId="LiveId" clId="{4415192D-F28C-4E6B-9A2A-0589BE8B13EA}" dt="2023-07-31T19:02:39.237" v="1879" actId="1076"/>
          <ac:cxnSpMkLst>
            <pc:docMk/>
            <pc:sldMk cId="379028357" sldId="259"/>
            <ac:cxnSpMk id="14" creationId="{BD2D3D34-D206-C616-DE9F-9A282E9DD9D3}"/>
          </ac:cxnSpMkLst>
        </pc:cxnChg>
      </pc:sldChg>
      <pc:sldChg chg="addSp delSp modSp new mod modNotesTx">
        <pc:chgData name="Hiren Patel" userId="2304375fbe5c3cea" providerId="LiveId" clId="{4415192D-F28C-4E6B-9A2A-0589BE8B13EA}" dt="2023-09-11T12:02:16.921" v="20330" actId="20577"/>
        <pc:sldMkLst>
          <pc:docMk/>
          <pc:sldMk cId="1958863183" sldId="260"/>
        </pc:sldMkLst>
        <pc:spChg chg="del mod">
          <ac:chgData name="Hiren Patel" userId="2304375fbe5c3cea" providerId="LiveId" clId="{4415192D-F28C-4E6B-9A2A-0589BE8B13EA}" dt="2023-07-31T19:10:29.451" v="3168" actId="478"/>
          <ac:spMkLst>
            <pc:docMk/>
            <pc:sldMk cId="1958863183" sldId="260"/>
            <ac:spMk id="2" creationId="{91975C2A-1DBD-383F-046A-024D3881278E}"/>
          </ac:spMkLst>
        </pc:spChg>
        <pc:spChg chg="del">
          <ac:chgData name="Hiren Patel" userId="2304375fbe5c3cea" providerId="LiveId" clId="{4415192D-F28C-4E6B-9A2A-0589BE8B13EA}" dt="2023-07-31T19:10:29.451" v="3168" actId="478"/>
          <ac:spMkLst>
            <pc:docMk/>
            <pc:sldMk cId="1958863183" sldId="260"/>
            <ac:spMk id="3" creationId="{C69DB629-CED4-78C5-79A6-99460EC517A3}"/>
          </ac:spMkLst>
        </pc:spChg>
        <pc:spChg chg="add del mod">
          <ac:chgData name="Hiren Patel" userId="2304375fbe5c3cea" providerId="LiveId" clId="{4415192D-F28C-4E6B-9A2A-0589BE8B13EA}" dt="2023-07-31T19:10:31.808" v="3169" actId="478"/>
          <ac:spMkLst>
            <pc:docMk/>
            <pc:sldMk cId="1958863183" sldId="260"/>
            <ac:spMk id="5" creationId="{8BB08F8F-A897-AD16-92D0-9895B5A595FD}"/>
          </ac:spMkLst>
        </pc:spChg>
        <pc:spChg chg="add mod">
          <ac:chgData name="Hiren Patel" userId="2304375fbe5c3cea" providerId="LiveId" clId="{4415192D-F28C-4E6B-9A2A-0589BE8B13EA}" dt="2023-07-31T19:11:54.596" v="3218" actId="403"/>
          <ac:spMkLst>
            <pc:docMk/>
            <pc:sldMk cId="1958863183" sldId="260"/>
            <ac:spMk id="6" creationId="{8AA279FB-930A-6A3F-E772-EF2245657640}"/>
          </ac:spMkLst>
        </pc:spChg>
        <pc:spChg chg="add mod">
          <ac:chgData name="Hiren Patel" userId="2304375fbe5c3cea" providerId="LiveId" clId="{4415192D-F28C-4E6B-9A2A-0589BE8B13EA}" dt="2023-07-31T19:11:54.596" v="3218" actId="403"/>
          <ac:spMkLst>
            <pc:docMk/>
            <pc:sldMk cId="1958863183" sldId="260"/>
            <ac:spMk id="7" creationId="{1A833F75-33F1-172D-9E03-3ECC9524EF6D}"/>
          </ac:spMkLst>
        </pc:spChg>
        <pc:spChg chg="add mod">
          <ac:chgData name="Hiren Patel" userId="2304375fbe5c3cea" providerId="LiveId" clId="{4415192D-F28C-4E6B-9A2A-0589BE8B13EA}" dt="2023-07-31T19:18:37.180" v="3579" actId="1076"/>
          <ac:spMkLst>
            <pc:docMk/>
            <pc:sldMk cId="1958863183" sldId="260"/>
            <ac:spMk id="8" creationId="{63B40187-7BBA-E953-997E-74921590403F}"/>
          </ac:spMkLst>
        </pc:spChg>
        <pc:spChg chg="add mod">
          <ac:chgData name="Hiren Patel" userId="2304375fbe5c3cea" providerId="LiveId" clId="{4415192D-F28C-4E6B-9A2A-0589BE8B13EA}" dt="2023-07-31T19:18:48.738" v="3580" actId="1076"/>
          <ac:spMkLst>
            <pc:docMk/>
            <pc:sldMk cId="1958863183" sldId="260"/>
            <ac:spMk id="9" creationId="{036BCA8C-D6A7-1E1C-9E4D-452D3D0365B9}"/>
          </ac:spMkLst>
        </pc:spChg>
        <pc:cxnChg chg="add mod">
          <ac:chgData name="Hiren Patel" userId="2304375fbe5c3cea" providerId="LiveId" clId="{4415192D-F28C-4E6B-9A2A-0589BE8B13EA}" dt="2023-07-31T19:18:08.934" v="3577" actId="13822"/>
          <ac:cxnSpMkLst>
            <pc:docMk/>
            <pc:sldMk cId="1958863183" sldId="260"/>
            <ac:cxnSpMk id="11" creationId="{D5A4A994-9E8F-C40E-B13A-BE93B278C3F2}"/>
          </ac:cxnSpMkLst>
        </pc:cxnChg>
      </pc:sldChg>
      <pc:sldChg chg="addSp delSp modSp new del mod modNotesTx">
        <pc:chgData name="Hiren Patel" userId="2304375fbe5c3cea" providerId="LiveId" clId="{4415192D-F28C-4E6B-9A2A-0589BE8B13EA}" dt="2023-08-11T13:54:40.589" v="19597" actId="47"/>
        <pc:sldMkLst>
          <pc:docMk/>
          <pc:sldMk cId="2529148803" sldId="261"/>
        </pc:sldMkLst>
        <pc:spChg chg="mod">
          <ac:chgData name="Hiren Patel" userId="2304375fbe5c3cea" providerId="LiveId" clId="{4415192D-F28C-4E6B-9A2A-0589BE8B13EA}" dt="2023-07-31T19:48:35.387" v="5078" actId="20577"/>
          <ac:spMkLst>
            <pc:docMk/>
            <pc:sldMk cId="2529148803" sldId="261"/>
            <ac:spMk id="2" creationId="{D689F92C-3144-37D8-E8EC-96B5051F3438}"/>
          </ac:spMkLst>
        </pc:spChg>
        <pc:spChg chg="del">
          <ac:chgData name="Hiren Patel" userId="2304375fbe5c3cea" providerId="LiveId" clId="{4415192D-F28C-4E6B-9A2A-0589BE8B13EA}" dt="2023-07-31T19:48:38.294" v="5079" actId="478"/>
          <ac:spMkLst>
            <pc:docMk/>
            <pc:sldMk cId="2529148803" sldId="261"/>
            <ac:spMk id="3" creationId="{BE753639-CD46-2759-5750-9CDED43E6484}"/>
          </ac:spMkLst>
        </pc:spChg>
        <pc:picChg chg="add del mod">
          <ac:chgData name="Hiren Patel" userId="2304375fbe5c3cea" providerId="LiveId" clId="{4415192D-F28C-4E6B-9A2A-0589BE8B13EA}" dt="2023-07-31T19:49:51.683" v="5086" actId="478"/>
          <ac:picMkLst>
            <pc:docMk/>
            <pc:sldMk cId="2529148803" sldId="261"/>
            <ac:picMk id="5" creationId="{A1B5E548-6A44-FEEE-3571-A54A1A046827}"/>
          </ac:picMkLst>
        </pc:picChg>
        <pc:picChg chg="add mod">
          <ac:chgData name="Hiren Patel" userId="2304375fbe5c3cea" providerId="LiveId" clId="{4415192D-F28C-4E6B-9A2A-0589BE8B13EA}" dt="2023-08-09T18:02:32.540" v="9772" actId="1076"/>
          <ac:picMkLst>
            <pc:docMk/>
            <pc:sldMk cId="2529148803" sldId="261"/>
            <ac:picMk id="7" creationId="{B3749E64-C76B-B39A-3386-463272E9A6DB}"/>
          </ac:picMkLst>
        </pc:picChg>
      </pc:sldChg>
      <pc:sldChg chg="addSp new del mod modNotesTx">
        <pc:chgData name="Hiren Patel" userId="2304375fbe5c3cea" providerId="LiveId" clId="{4415192D-F28C-4E6B-9A2A-0589BE8B13EA}" dt="2023-08-11T13:54:40.589" v="19597" actId="47"/>
        <pc:sldMkLst>
          <pc:docMk/>
          <pc:sldMk cId="3832970009" sldId="262"/>
        </pc:sldMkLst>
        <pc:picChg chg="add">
          <ac:chgData name="Hiren Patel" userId="2304375fbe5c3cea" providerId="LiveId" clId="{4415192D-F28C-4E6B-9A2A-0589BE8B13EA}" dt="2023-07-31T19:53:21.844" v="5630" actId="22"/>
          <ac:picMkLst>
            <pc:docMk/>
            <pc:sldMk cId="3832970009" sldId="262"/>
            <ac:picMk id="5" creationId="{0C5ADEB5-9058-D084-091E-08135FB3F8DB}"/>
          </ac:picMkLst>
        </pc:picChg>
      </pc:sldChg>
      <pc:sldChg chg="addSp delSp modSp new del mod modNotesTx">
        <pc:chgData name="Hiren Patel" userId="2304375fbe5c3cea" providerId="LiveId" clId="{4415192D-F28C-4E6B-9A2A-0589BE8B13EA}" dt="2023-08-11T13:54:40.589" v="19597" actId="47"/>
        <pc:sldMkLst>
          <pc:docMk/>
          <pc:sldMk cId="23413653" sldId="263"/>
        </pc:sldMkLst>
        <pc:spChg chg="mod">
          <ac:chgData name="Hiren Patel" userId="2304375fbe5c3cea" providerId="LiveId" clId="{4415192D-F28C-4E6B-9A2A-0589BE8B13EA}" dt="2023-07-31T19:58:48.699" v="6111" actId="20577"/>
          <ac:spMkLst>
            <pc:docMk/>
            <pc:sldMk cId="23413653" sldId="263"/>
            <ac:spMk id="2" creationId="{70D60D61-6D47-BC98-6320-1F5EE787ED57}"/>
          </ac:spMkLst>
        </pc:spChg>
        <pc:spChg chg="del">
          <ac:chgData name="Hiren Patel" userId="2304375fbe5c3cea" providerId="LiveId" clId="{4415192D-F28C-4E6B-9A2A-0589BE8B13EA}" dt="2023-07-31T19:59:26.372" v="6220" actId="478"/>
          <ac:spMkLst>
            <pc:docMk/>
            <pc:sldMk cId="23413653" sldId="263"/>
            <ac:spMk id="3" creationId="{D85CC555-46B6-5369-CC1F-8D2ACA78F1CE}"/>
          </ac:spMkLst>
        </pc:spChg>
        <pc:picChg chg="add mod">
          <ac:chgData name="Hiren Patel" userId="2304375fbe5c3cea" providerId="LiveId" clId="{4415192D-F28C-4E6B-9A2A-0589BE8B13EA}" dt="2023-07-31T19:59:23.575" v="6219" actId="1036"/>
          <ac:picMkLst>
            <pc:docMk/>
            <pc:sldMk cId="23413653" sldId="263"/>
            <ac:picMk id="5" creationId="{EEAB8F81-DE08-07B7-EB81-5F66B3B98CA8}"/>
          </ac:picMkLst>
        </pc:picChg>
      </pc:sldChg>
      <pc:sldChg chg="del">
        <pc:chgData name="Hiren Patel" userId="2304375fbe5c3cea" providerId="LiveId" clId="{4415192D-F28C-4E6B-9A2A-0589BE8B13EA}" dt="2023-08-11T13:54:40.589" v="19597" actId="47"/>
        <pc:sldMkLst>
          <pc:docMk/>
          <pc:sldMk cId="3298085651" sldId="264"/>
        </pc:sldMkLst>
      </pc:sldChg>
      <pc:sldChg chg="modSp ord modNotesTx">
        <pc:chgData name="Hiren Patel" userId="2304375fbe5c3cea" providerId="LiveId" clId="{4415192D-F28C-4E6B-9A2A-0589BE8B13EA}" dt="2023-09-11T12:13:01.379" v="21699" actId="20577"/>
        <pc:sldMkLst>
          <pc:docMk/>
          <pc:sldMk cId="364944333" sldId="265"/>
        </pc:sldMkLst>
        <pc:picChg chg="mod">
          <ac:chgData name="Hiren Patel" userId="2304375fbe5c3cea" providerId="LiveId" clId="{4415192D-F28C-4E6B-9A2A-0589BE8B13EA}" dt="2023-08-10T14:34:39.392" v="12298" actId="14100"/>
          <ac:picMkLst>
            <pc:docMk/>
            <pc:sldMk cId="364944333" sldId="265"/>
            <ac:picMk id="1026" creationId="{F2F9FA57-9475-6D57-AD10-A5FACC126E32}"/>
          </ac:picMkLst>
        </pc:picChg>
      </pc:sldChg>
      <pc:sldChg chg="modSp del mod modNotesTx">
        <pc:chgData name="Hiren Patel" userId="2304375fbe5c3cea" providerId="LiveId" clId="{4415192D-F28C-4E6B-9A2A-0589BE8B13EA}" dt="2023-08-11T13:54:40.589" v="19597" actId="47"/>
        <pc:sldMkLst>
          <pc:docMk/>
          <pc:sldMk cId="1882442174" sldId="266"/>
        </pc:sldMkLst>
        <pc:spChg chg="mod">
          <ac:chgData name="Hiren Patel" userId="2304375fbe5c3cea" providerId="LiveId" clId="{4415192D-F28C-4E6B-9A2A-0589BE8B13EA}" dt="2023-08-01T18:42:36.400" v="7992" actId="20577"/>
          <ac:spMkLst>
            <pc:docMk/>
            <pc:sldMk cId="1882442174" sldId="266"/>
            <ac:spMk id="2" creationId="{06150058-BB73-F9D6-04BB-901BE5DF461B}"/>
          </ac:spMkLst>
        </pc:spChg>
      </pc:sldChg>
      <pc:sldChg chg="addSp delSp modSp new del mod modNotesTx">
        <pc:chgData name="Hiren Patel" userId="2304375fbe5c3cea" providerId="LiveId" clId="{4415192D-F28C-4E6B-9A2A-0589BE8B13EA}" dt="2023-08-11T13:54:40.589" v="19597" actId="47"/>
        <pc:sldMkLst>
          <pc:docMk/>
          <pc:sldMk cId="2572695717" sldId="267"/>
        </pc:sldMkLst>
        <pc:spChg chg="mod">
          <ac:chgData name="Hiren Patel" userId="2304375fbe5c3cea" providerId="LiveId" clId="{4415192D-F28C-4E6B-9A2A-0589BE8B13EA}" dt="2023-08-01T18:28:58.425" v="6830" actId="20577"/>
          <ac:spMkLst>
            <pc:docMk/>
            <pc:sldMk cId="2572695717" sldId="267"/>
            <ac:spMk id="2" creationId="{9F3034E8-E1F9-9ABD-2A60-8A25ABE01EE8}"/>
          </ac:spMkLst>
        </pc:spChg>
        <pc:spChg chg="del">
          <ac:chgData name="Hiren Patel" userId="2304375fbe5c3cea" providerId="LiveId" clId="{4415192D-F28C-4E6B-9A2A-0589BE8B13EA}" dt="2023-08-01T18:28:47.589" v="6790" actId="22"/>
          <ac:spMkLst>
            <pc:docMk/>
            <pc:sldMk cId="2572695717" sldId="267"/>
            <ac:spMk id="3" creationId="{6DF80956-89C6-B7B7-ECA2-DD8BB12D016C}"/>
          </ac:spMkLst>
        </pc:spChg>
        <pc:picChg chg="add mod ord">
          <ac:chgData name="Hiren Patel" userId="2304375fbe5c3cea" providerId="LiveId" clId="{4415192D-F28C-4E6B-9A2A-0589BE8B13EA}" dt="2023-08-01T18:28:47.589" v="6790" actId="22"/>
          <ac:picMkLst>
            <pc:docMk/>
            <pc:sldMk cId="2572695717" sldId="267"/>
            <ac:picMk id="5" creationId="{0354FFDC-8D7A-51DB-8B19-322841A3258B}"/>
          </ac:picMkLst>
        </pc:picChg>
      </pc:sldChg>
      <pc:sldChg chg="addSp delSp modSp new del mod modNotesTx">
        <pc:chgData name="Hiren Patel" userId="2304375fbe5c3cea" providerId="LiveId" clId="{4415192D-F28C-4E6B-9A2A-0589BE8B13EA}" dt="2023-08-11T13:54:40.589" v="19597" actId="47"/>
        <pc:sldMkLst>
          <pc:docMk/>
          <pc:sldMk cId="1894904392" sldId="268"/>
        </pc:sldMkLst>
        <pc:spChg chg="mod">
          <ac:chgData name="Hiren Patel" userId="2304375fbe5c3cea" providerId="LiveId" clId="{4415192D-F28C-4E6B-9A2A-0589BE8B13EA}" dt="2023-08-01T18:30:22.353" v="7156" actId="20577"/>
          <ac:spMkLst>
            <pc:docMk/>
            <pc:sldMk cId="1894904392" sldId="268"/>
            <ac:spMk id="2" creationId="{15A8D2D4-6D7C-C82F-B5BB-68BDE80597A0}"/>
          </ac:spMkLst>
        </pc:spChg>
        <pc:spChg chg="del">
          <ac:chgData name="Hiren Patel" userId="2304375fbe5c3cea" providerId="LiveId" clId="{4415192D-F28C-4E6B-9A2A-0589BE8B13EA}" dt="2023-08-01T18:31:13.885" v="7416" actId="478"/>
          <ac:spMkLst>
            <pc:docMk/>
            <pc:sldMk cId="1894904392" sldId="268"/>
            <ac:spMk id="3" creationId="{0C5B71BE-52E2-B0CC-8D62-5C58C6414946}"/>
          </ac:spMkLst>
        </pc:spChg>
        <pc:picChg chg="add mod">
          <ac:chgData name="Hiren Patel" userId="2304375fbe5c3cea" providerId="LiveId" clId="{4415192D-F28C-4E6B-9A2A-0589BE8B13EA}" dt="2023-08-01T18:32:08.087" v="7421" actId="1076"/>
          <ac:picMkLst>
            <pc:docMk/>
            <pc:sldMk cId="1894904392" sldId="268"/>
            <ac:picMk id="1026" creationId="{53613CAB-7BA7-42DD-C40C-8762F1F104E4}"/>
          </ac:picMkLst>
        </pc:picChg>
      </pc:sldChg>
      <pc:sldChg chg="addSp delSp modSp new del mod">
        <pc:chgData name="Hiren Patel" userId="2304375fbe5c3cea" providerId="LiveId" clId="{4415192D-F28C-4E6B-9A2A-0589BE8B13EA}" dt="2023-08-11T13:54:40.589" v="19597" actId="47"/>
        <pc:sldMkLst>
          <pc:docMk/>
          <pc:sldMk cId="32678199" sldId="269"/>
        </pc:sldMkLst>
        <pc:spChg chg="mod">
          <ac:chgData name="Hiren Patel" userId="2304375fbe5c3cea" providerId="LiveId" clId="{4415192D-F28C-4E6B-9A2A-0589BE8B13EA}" dt="2023-08-01T18:32:54.787" v="7629" actId="20577"/>
          <ac:spMkLst>
            <pc:docMk/>
            <pc:sldMk cId="32678199" sldId="269"/>
            <ac:spMk id="2" creationId="{F6D1C55C-02AC-3DC4-2430-8B9024720275}"/>
          </ac:spMkLst>
        </pc:spChg>
        <pc:spChg chg="mod">
          <ac:chgData name="Hiren Patel" userId="2304375fbe5c3cea" providerId="LiveId" clId="{4415192D-F28C-4E6B-9A2A-0589BE8B13EA}" dt="2023-08-01T18:34:08.707" v="7948" actId="20577"/>
          <ac:spMkLst>
            <pc:docMk/>
            <pc:sldMk cId="32678199" sldId="269"/>
            <ac:spMk id="3" creationId="{50B92ABD-59EA-DBCC-1E46-17016B427FB0}"/>
          </ac:spMkLst>
        </pc:spChg>
        <pc:picChg chg="add del">
          <ac:chgData name="Hiren Patel" userId="2304375fbe5c3cea" providerId="LiveId" clId="{4415192D-F28C-4E6B-9A2A-0589BE8B13EA}" dt="2023-08-01T18:33:28.139" v="7766"/>
          <ac:picMkLst>
            <pc:docMk/>
            <pc:sldMk cId="32678199" sldId="269"/>
            <ac:picMk id="2050" creationId="{A09FDD3B-09B9-8272-2F31-2BC8B8888DFF}"/>
          </ac:picMkLst>
        </pc:picChg>
      </pc:sldChg>
      <pc:sldChg chg="addSp delSp modSp new del mod modNotesTx">
        <pc:chgData name="Hiren Patel" userId="2304375fbe5c3cea" providerId="LiveId" clId="{4415192D-F28C-4E6B-9A2A-0589BE8B13EA}" dt="2023-08-11T13:54:40.589" v="19597" actId="47"/>
        <pc:sldMkLst>
          <pc:docMk/>
          <pc:sldMk cId="3815826391" sldId="270"/>
        </pc:sldMkLst>
        <pc:spChg chg="mod">
          <ac:chgData name="Hiren Patel" userId="2304375fbe5c3cea" providerId="LiveId" clId="{4415192D-F28C-4E6B-9A2A-0589BE8B13EA}" dt="2023-08-01T18:42:31.802" v="7983" actId="20577"/>
          <ac:spMkLst>
            <pc:docMk/>
            <pc:sldMk cId="3815826391" sldId="270"/>
            <ac:spMk id="2" creationId="{6338BE81-E59C-B240-8426-5894ECD65DAD}"/>
          </ac:spMkLst>
        </pc:spChg>
        <pc:spChg chg="del">
          <ac:chgData name="Hiren Patel" userId="2304375fbe5c3cea" providerId="LiveId" clId="{4415192D-F28C-4E6B-9A2A-0589BE8B13EA}" dt="2023-08-01T18:42:41.652" v="7993" actId="478"/>
          <ac:spMkLst>
            <pc:docMk/>
            <pc:sldMk cId="3815826391" sldId="270"/>
            <ac:spMk id="3" creationId="{367965A5-7DFE-1D02-1F33-D4A8681507A7}"/>
          </ac:spMkLst>
        </pc:spChg>
        <pc:picChg chg="add mod">
          <ac:chgData name="Hiren Patel" userId="2304375fbe5c3cea" providerId="LiveId" clId="{4415192D-F28C-4E6B-9A2A-0589BE8B13EA}" dt="2023-08-01T18:42:52.682" v="7995" actId="1076"/>
          <ac:picMkLst>
            <pc:docMk/>
            <pc:sldMk cId="3815826391" sldId="270"/>
            <ac:picMk id="4" creationId="{A78A49E5-5EFC-E5EA-ED67-2AFE949A7471}"/>
          </ac:picMkLst>
        </pc:picChg>
      </pc:sldChg>
      <pc:sldChg chg="modSp new del mod ord">
        <pc:chgData name="Hiren Patel" userId="2304375fbe5c3cea" providerId="LiveId" clId="{4415192D-F28C-4E6B-9A2A-0589BE8B13EA}" dt="2023-08-11T13:54:40.589" v="19597" actId="47"/>
        <pc:sldMkLst>
          <pc:docMk/>
          <pc:sldMk cId="1843114719" sldId="271"/>
        </pc:sldMkLst>
        <pc:spChg chg="mod">
          <ac:chgData name="Hiren Patel" userId="2304375fbe5c3cea" providerId="LiveId" clId="{4415192D-F28C-4E6B-9A2A-0589BE8B13EA}" dt="2023-08-01T18:48:04.308" v="8471" actId="20577"/>
          <ac:spMkLst>
            <pc:docMk/>
            <pc:sldMk cId="1843114719" sldId="271"/>
            <ac:spMk id="2" creationId="{A3D5658B-0A8F-75C8-244A-39221EC7FBA9}"/>
          </ac:spMkLst>
        </pc:spChg>
        <pc:spChg chg="mod">
          <ac:chgData name="Hiren Patel" userId="2304375fbe5c3cea" providerId="LiveId" clId="{4415192D-F28C-4E6B-9A2A-0589BE8B13EA}" dt="2023-08-01T18:50:34.764" v="8790" actId="20577"/>
          <ac:spMkLst>
            <pc:docMk/>
            <pc:sldMk cId="1843114719" sldId="271"/>
            <ac:spMk id="3" creationId="{79BFDCA3-639A-B72B-4B4D-34BD24647DC0}"/>
          </ac:spMkLst>
        </pc:spChg>
      </pc:sldChg>
      <pc:sldChg chg="addSp delSp modSp new del mod modNotesTx">
        <pc:chgData name="Hiren Patel" userId="2304375fbe5c3cea" providerId="LiveId" clId="{4415192D-F28C-4E6B-9A2A-0589BE8B13EA}" dt="2023-08-09T14:41:22.680" v="9392" actId="47"/>
        <pc:sldMkLst>
          <pc:docMk/>
          <pc:sldMk cId="2553006362" sldId="272"/>
        </pc:sldMkLst>
        <pc:spChg chg="del">
          <ac:chgData name="Hiren Patel" userId="2304375fbe5c3cea" providerId="LiveId" clId="{4415192D-F28C-4E6B-9A2A-0589BE8B13EA}" dt="2023-08-09T13:47:18.796" v="8794" actId="478"/>
          <ac:spMkLst>
            <pc:docMk/>
            <pc:sldMk cId="2553006362" sldId="272"/>
            <ac:spMk id="2" creationId="{30E9FA2F-40D5-6D53-7570-CA9F2B59911C}"/>
          </ac:spMkLst>
        </pc:spChg>
        <pc:spChg chg="del">
          <ac:chgData name="Hiren Patel" userId="2304375fbe5c3cea" providerId="LiveId" clId="{4415192D-F28C-4E6B-9A2A-0589BE8B13EA}" dt="2023-08-09T13:47:23.977" v="8795" actId="478"/>
          <ac:spMkLst>
            <pc:docMk/>
            <pc:sldMk cId="2553006362" sldId="272"/>
            <ac:spMk id="3" creationId="{783DC8F3-DBD7-0CF0-A8E0-679A1D8D4A06}"/>
          </ac:spMkLst>
        </pc:spChg>
        <pc:spChg chg="add mod">
          <ac:chgData name="Hiren Patel" userId="2304375fbe5c3cea" providerId="LiveId" clId="{4415192D-F28C-4E6B-9A2A-0589BE8B13EA}" dt="2023-08-09T13:55:59.301" v="8864" actId="164"/>
          <ac:spMkLst>
            <pc:docMk/>
            <pc:sldMk cId="2553006362" sldId="272"/>
            <ac:spMk id="36" creationId="{EAAAED21-9434-012B-68F9-90018B8DF6C9}"/>
          </ac:spMkLst>
        </pc:spChg>
        <pc:spChg chg="mod">
          <ac:chgData name="Hiren Patel" userId="2304375fbe5c3cea" providerId="LiveId" clId="{4415192D-F28C-4E6B-9A2A-0589BE8B13EA}" dt="2023-08-09T13:56:29.979" v="8870" actId="20577"/>
          <ac:spMkLst>
            <pc:docMk/>
            <pc:sldMk cId="2553006362" sldId="272"/>
            <ac:spMk id="40" creationId="{93DCFBA0-4FA1-F3BC-5926-81D103924903}"/>
          </ac:spMkLst>
        </pc:spChg>
        <pc:spChg chg="mod">
          <ac:chgData name="Hiren Patel" userId="2304375fbe5c3cea" providerId="LiveId" clId="{4415192D-F28C-4E6B-9A2A-0589BE8B13EA}" dt="2023-08-09T13:56:32.732" v="8872" actId="20577"/>
          <ac:spMkLst>
            <pc:docMk/>
            <pc:sldMk cId="2553006362" sldId="272"/>
            <ac:spMk id="43" creationId="{3AE4F17A-F809-FFF3-33C1-5581A6644BFA}"/>
          </ac:spMkLst>
        </pc:spChg>
        <pc:spChg chg="mod">
          <ac:chgData name="Hiren Patel" userId="2304375fbe5c3cea" providerId="LiveId" clId="{4415192D-F28C-4E6B-9A2A-0589BE8B13EA}" dt="2023-08-09T13:56:54.416" v="8878" actId="20577"/>
          <ac:spMkLst>
            <pc:docMk/>
            <pc:sldMk cId="2553006362" sldId="272"/>
            <ac:spMk id="46" creationId="{7DF7A321-4B46-79BE-20C9-89768FA11422}"/>
          </ac:spMkLst>
        </pc:spChg>
        <pc:grpChg chg="add mod">
          <ac:chgData name="Hiren Patel" userId="2304375fbe5c3cea" providerId="LiveId" clId="{4415192D-F28C-4E6B-9A2A-0589BE8B13EA}" dt="2023-08-09T13:55:59.301" v="8864" actId="164"/>
          <ac:grpSpMkLst>
            <pc:docMk/>
            <pc:sldMk cId="2553006362" sldId="272"/>
            <ac:grpSpMk id="37" creationId="{DD6C8847-1301-5204-B8C3-B4DFE52E7827}"/>
          </ac:grpSpMkLst>
        </pc:grpChg>
        <pc:grpChg chg="add mod">
          <ac:chgData name="Hiren Patel" userId="2304375fbe5c3cea" providerId="LiveId" clId="{4415192D-F28C-4E6B-9A2A-0589BE8B13EA}" dt="2023-08-09T13:56:39.095" v="8873" actId="1076"/>
          <ac:grpSpMkLst>
            <pc:docMk/>
            <pc:sldMk cId="2553006362" sldId="272"/>
            <ac:grpSpMk id="38" creationId="{E648D7C0-6D75-CDDD-60BF-81ABA6BD3796}"/>
          </ac:grpSpMkLst>
        </pc:grpChg>
        <pc:grpChg chg="add mod">
          <ac:chgData name="Hiren Patel" userId="2304375fbe5c3cea" providerId="LiveId" clId="{4415192D-F28C-4E6B-9A2A-0589BE8B13EA}" dt="2023-08-09T13:56:42.999" v="8874" actId="1076"/>
          <ac:grpSpMkLst>
            <pc:docMk/>
            <pc:sldMk cId="2553006362" sldId="272"/>
            <ac:grpSpMk id="41" creationId="{1ED5D28C-0BFE-0F1F-A05C-CB84303B16C3}"/>
          </ac:grpSpMkLst>
        </pc:grpChg>
        <pc:grpChg chg="add mod">
          <ac:chgData name="Hiren Patel" userId="2304375fbe5c3cea" providerId="LiveId" clId="{4415192D-F28C-4E6B-9A2A-0589BE8B13EA}" dt="2023-08-09T13:56:52.554" v="8876" actId="1076"/>
          <ac:grpSpMkLst>
            <pc:docMk/>
            <pc:sldMk cId="2553006362" sldId="272"/>
            <ac:grpSpMk id="44" creationId="{187707E8-F247-5310-4163-5D28B180B9EA}"/>
          </ac:grpSpMkLst>
        </pc:grpChg>
        <pc:picChg chg="add mod">
          <ac:chgData name="Hiren Patel" userId="2304375fbe5c3cea" providerId="LiveId" clId="{4415192D-F28C-4E6B-9A2A-0589BE8B13EA}" dt="2023-08-09T13:53:38.996" v="8854" actId="1035"/>
          <ac:picMkLst>
            <pc:docMk/>
            <pc:sldMk cId="2553006362" sldId="272"/>
            <ac:picMk id="5" creationId="{DF979181-4AE5-7FC9-A026-A5022C29562E}"/>
          </ac:picMkLst>
        </pc:picChg>
        <pc:picChg chg="add mod">
          <ac:chgData name="Hiren Patel" userId="2304375fbe5c3cea" providerId="LiveId" clId="{4415192D-F28C-4E6B-9A2A-0589BE8B13EA}" dt="2023-08-09T13:53:38.996" v="8854" actId="1035"/>
          <ac:picMkLst>
            <pc:docMk/>
            <pc:sldMk cId="2553006362" sldId="272"/>
            <ac:picMk id="7" creationId="{8694ACDB-58D0-92A3-242F-B32FD07E80C2}"/>
          </ac:picMkLst>
        </pc:picChg>
        <pc:picChg chg="add del mod">
          <ac:chgData name="Hiren Patel" userId="2304375fbe5c3cea" providerId="LiveId" clId="{4415192D-F28C-4E6B-9A2A-0589BE8B13EA}" dt="2023-08-09T13:49:59.685" v="8802" actId="22"/>
          <ac:picMkLst>
            <pc:docMk/>
            <pc:sldMk cId="2553006362" sldId="272"/>
            <ac:picMk id="9" creationId="{8D1B308A-6B1A-FE2A-57AA-EB112FECBC45}"/>
          </ac:picMkLst>
        </pc:picChg>
        <pc:picChg chg="add del">
          <ac:chgData name="Hiren Patel" userId="2304375fbe5c3cea" providerId="LiveId" clId="{4415192D-F28C-4E6B-9A2A-0589BE8B13EA}" dt="2023-08-09T13:50:18.493" v="8804" actId="22"/>
          <ac:picMkLst>
            <pc:docMk/>
            <pc:sldMk cId="2553006362" sldId="272"/>
            <ac:picMk id="11" creationId="{A5271A90-520A-4A25-D6D9-9111932FD8B9}"/>
          </ac:picMkLst>
        </pc:picChg>
        <pc:picChg chg="add mod">
          <ac:chgData name="Hiren Patel" userId="2304375fbe5c3cea" providerId="LiveId" clId="{4415192D-F28C-4E6B-9A2A-0589BE8B13EA}" dt="2023-08-09T13:53:38.996" v="8854" actId="1035"/>
          <ac:picMkLst>
            <pc:docMk/>
            <pc:sldMk cId="2553006362" sldId="272"/>
            <ac:picMk id="13" creationId="{59E77C6C-21D6-EF2F-90CB-C9DA673FA099}"/>
          </ac:picMkLst>
        </pc:picChg>
        <pc:picChg chg="add del">
          <ac:chgData name="Hiren Patel" userId="2304375fbe5c3cea" providerId="LiveId" clId="{4415192D-F28C-4E6B-9A2A-0589BE8B13EA}" dt="2023-08-09T13:50:45.487" v="8808" actId="22"/>
          <ac:picMkLst>
            <pc:docMk/>
            <pc:sldMk cId="2553006362" sldId="272"/>
            <ac:picMk id="15" creationId="{7D55CD76-AE19-1C39-6DC9-ABD20309E711}"/>
          </ac:picMkLst>
        </pc:picChg>
        <pc:picChg chg="add mod">
          <ac:chgData name="Hiren Patel" userId="2304375fbe5c3cea" providerId="LiveId" clId="{4415192D-F28C-4E6B-9A2A-0589BE8B13EA}" dt="2023-08-09T13:53:38.996" v="8854" actId="1035"/>
          <ac:picMkLst>
            <pc:docMk/>
            <pc:sldMk cId="2553006362" sldId="272"/>
            <ac:picMk id="17" creationId="{2AD3E763-AF4B-F82F-9492-FA747EFA3212}"/>
          </ac:picMkLst>
        </pc:picChg>
        <pc:picChg chg="add mod">
          <ac:chgData name="Hiren Patel" userId="2304375fbe5c3cea" providerId="LiveId" clId="{4415192D-F28C-4E6B-9A2A-0589BE8B13EA}" dt="2023-08-09T13:53:38.996" v="8854" actId="1035"/>
          <ac:picMkLst>
            <pc:docMk/>
            <pc:sldMk cId="2553006362" sldId="272"/>
            <ac:picMk id="19" creationId="{4AE5D6C5-A149-20EC-6C7A-FA3BF0EC6DE0}"/>
          </ac:picMkLst>
        </pc:picChg>
        <pc:picChg chg="add del mod">
          <ac:chgData name="Hiren Patel" userId="2304375fbe5c3cea" providerId="LiveId" clId="{4415192D-F28C-4E6B-9A2A-0589BE8B13EA}" dt="2023-08-09T13:54:49.833" v="8856" actId="931"/>
          <ac:picMkLst>
            <pc:docMk/>
            <pc:sldMk cId="2553006362" sldId="272"/>
            <ac:picMk id="21" creationId="{857491E5-DF29-C791-DA83-E860AAA215E1}"/>
          </ac:picMkLst>
        </pc:picChg>
        <pc:picChg chg="add del mod">
          <ac:chgData name="Hiren Patel" userId="2304375fbe5c3cea" providerId="LiveId" clId="{4415192D-F28C-4E6B-9A2A-0589BE8B13EA}" dt="2023-08-09T13:54:49.833" v="8856" actId="931"/>
          <ac:picMkLst>
            <pc:docMk/>
            <pc:sldMk cId="2553006362" sldId="272"/>
            <ac:picMk id="23" creationId="{6454F64C-7D2F-0FDB-107E-70A0734B3EC2}"/>
          </ac:picMkLst>
        </pc:picChg>
        <pc:picChg chg="add del mod">
          <ac:chgData name="Hiren Patel" userId="2304375fbe5c3cea" providerId="LiveId" clId="{4415192D-F28C-4E6B-9A2A-0589BE8B13EA}" dt="2023-08-09T13:54:49.833" v="8856" actId="931"/>
          <ac:picMkLst>
            <pc:docMk/>
            <pc:sldMk cId="2553006362" sldId="272"/>
            <ac:picMk id="25" creationId="{1D6F4C5B-90B7-F18D-2A3C-B856C31EBB4C}"/>
          </ac:picMkLst>
        </pc:picChg>
        <pc:picChg chg="add del mod">
          <ac:chgData name="Hiren Patel" userId="2304375fbe5c3cea" providerId="LiveId" clId="{4415192D-F28C-4E6B-9A2A-0589BE8B13EA}" dt="2023-08-09T13:54:49.833" v="8856" actId="931"/>
          <ac:picMkLst>
            <pc:docMk/>
            <pc:sldMk cId="2553006362" sldId="272"/>
            <ac:picMk id="27" creationId="{501EC701-EC6C-8093-9624-ADB4C13B03F3}"/>
          </ac:picMkLst>
        </pc:picChg>
        <pc:picChg chg="add del mod">
          <ac:chgData name="Hiren Patel" userId="2304375fbe5c3cea" providerId="LiveId" clId="{4415192D-F28C-4E6B-9A2A-0589BE8B13EA}" dt="2023-08-09T13:54:49.833" v="8856" actId="931"/>
          <ac:picMkLst>
            <pc:docMk/>
            <pc:sldMk cId="2553006362" sldId="272"/>
            <ac:picMk id="29" creationId="{587C5AAF-0A0C-3E67-599D-EF1EC3F466C8}"/>
          </ac:picMkLst>
        </pc:picChg>
        <pc:picChg chg="add del mod">
          <ac:chgData name="Hiren Patel" userId="2304375fbe5c3cea" providerId="LiveId" clId="{4415192D-F28C-4E6B-9A2A-0589BE8B13EA}" dt="2023-08-09T13:54:49.833" v="8856" actId="931"/>
          <ac:picMkLst>
            <pc:docMk/>
            <pc:sldMk cId="2553006362" sldId="272"/>
            <ac:picMk id="31" creationId="{51908816-A5F6-F0EF-CFE5-85CF00314BC8}"/>
          </ac:picMkLst>
        </pc:picChg>
        <pc:picChg chg="add del mod">
          <ac:chgData name="Hiren Patel" userId="2304375fbe5c3cea" providerId="LiveId" clId="{4415192D-F28C-4E6B-9A2A-0589BE8B13EA}" dt="2023-08-09T13:54:49.833" v="8856" actId="931"/>
          <ac:picMkLst>
            <pc:docMk/>
            <pc:sldMk cId="2553006362" sldId="272"/>
            <ac:picMk id="33" creationId="{0BDCB866-A2E1-21BD-D3D8-B1E4186E10E8}"/>
          </ac:picMkLst>
        </pc:picChg>
        <pc:picChg chg="add mod">
          <ac:chgData name="Hiren Patel" userId="2304375fbe5c3cea" providerId="LiveId" clId="{4415192D-F28C-4E6B-9A2A-0589BE8B13EA}" dt="2023-08-09T13:55:59.301" v="8864" actId="164"/>
          <ac:picMkLst>
            <pc:docMk/>
            <pc:sldMk cId="2553006362" sldId="272"/>
            <ac:picMk id="35" creationId="{7E4F2F19-5262-BCCC-963C-008BBBF3EE4D}"/>
          </ac:picMkLst>
        </pc:picChg>
        <pc:picChg chg="mod">
          <ac:chgData name="Hiren Patel" userId="2304375fbe5c3cea" providerId="LiveId" clId="{4415192D-F28C-4E6B-9A2A-0589BE8B13EA}" dt="2023-08-09T13:56:11.052" v="8865"/>
          <ac:picMkLst>
            <pc:docMk/>
            <pc:sldMk cId="2553006362" sldId="272"/>
            <ac:picMk id="39" creationId="{CE1F7C58-FD54-C892-84AA-095F718361AD}"/>
          </ac:picMkLst>
        </pc:picChg>
        <pc:picChg chg="mod">
          <ac:chgData name="Hiren Patel" userId="2304375fbe5c3cea" providerId="LiveId" clId="{4415192D-F28C-4E6B-9A2A-0589BE8B13EA}" dt="2023-08-09T13:56:11.230" v="8866"/>
          <ac:picMkLst>
            <pc:docMk/>
            <pc:sldMk cId="2553006362" sldId="272"/>
            <ac:picMk id="42" creationId="{63B06093-7B5B-5A52-4C3C-FC86CD8660C9}"/>
          </ac:picMkLst>
        </pc:picChg>
        <pc:picChg chg="mod">
          <ac:chgData name="Hiren Patel" userId="2304375fbe5c3cea" providerId="LiveId" clId="{4415192D-F28C-4E6B-9A2A-0589BE8B13EA}" dt="2023-08-09T13:56:46.800" v="8875"/>
          <ac:picMkLst>
            <pc:docMk/>
            <pc:sldMk cId="2553006362" sldId="272"/>
            <ac:picMk id="45" creationId="{86FF9104-EE33-72B4-0BB3-726EA8A761A0}"/>
          </ac:picMkLst>
        </pc:picChg>
        <pc:inkChg chg="add del">
          <ac:chgData name="Hiren Patel" userId="2304375fbe5c3cea" providerId="LiveId" clId="{4415192D-F28C-4E6B-9A2A-0589BE8B13EA}" dt="2023-08-09T13:57:04.200" v="8880" actId="9405"/>
          <ac:inkMkLst>
            <pc:docMk/>
            <pc:sldMk cId="2553006362" sldId="272"/>
            <ac:inkMk id="47" creationId="{4AE834E6-091D-176D-D946-C9C8CC3ACF4E}"/>
          </ac:inkMkLst>
        </pc:inkChg>
        <pc:cxnChg chg="add mod">
          <ac:chgData name="Hiren Patel" userId="2304375fbe5c3cea" providerId="LiveId" clId="{4415192D-F28C-4E6B-9A2A-0589BE8B13EA}" dt="2023-08-09T14:00:56.422" v="8916" actId="1582"/>
          <ac:cxnSpMkLst>
            <pc:docMk/>
            <pc:sldMk cId="2553006362" sldId="272"/>
            <ac:cxnSpMk id="49" creationId="{774C9ED6-D259-BC95-0540-88A6D095532D}"/>
          </ac:cxnSpMkLst>
        </pc:cxnChg>
        <pc:cxnChg chg="add mod">
          <ac:chgData name="Hiren Patel" userId="2304375fbe5c3cea" providerId="LiveId" clId="{4415192D-F28C-4E6B-9A2A-0589BE8B13EA}" dt="2023-08-09T14:00:56.422" v="8916" actId="1582"/>
          <ac:cxnSpMkLst>
            <pc:docMk/>
            <pc:sldMk cId="2553006362" sldId="272"/>
            <ac:cxnSpMk id="51" creationId="{554849CB-4E6B-EEE0-C0CF-ECE151C974B7}"/>
          </ac:cxnSpMkLst>
        </pc:cxnChg>
        <pc:cxnChg chg="add del">
          <ac:chgData name="Hiren Patel" userId="2304375fbe5c3cea" providerId="LiveId" clId="{4415192D-F28C-4E6B-9A2A-0589BE8B13EA}" dt="2023-08-09T13:59:15.003" v="8886" actId="11529"/>
          <ac:cxnSpMkLst>
            <pc:docMk/>
            <pc:sldMk cId="2553006362" sldId="272"/>
            <ac:cxnSpMk id="53" creationId="{E35B72D6-D89D-A43F-D2EC-FD088C2164C4}"/>
          </ac:cxnSpMkLst>
        </pc:cxnChg>
        <pc:cxnChg chg="add del mod">
          <ac:chgData name="Hiren Patel" userId="2304375fbe5c3cea" providerId="LiveId" clId="{4415192D-F28C-4E6B-9A2A-0589BE8B13EA}" dt="2023-08-09T13:59:14.577" v="8885" actId="11529"/>
          <ac:cxnSpMkLst>
            <pc:docMk/>
            <pc:sldMk cId="2553006362" sldId="272"/>
            <ac:cxnSpMk id="55" creationId="{70AF4199-FCF5-CE9B-3A54-52B357004392}"/>
          </ac:cxnSpMkLst>
        </pc:cxnChg>
        <pc:cxnChg chg="add mod">
          <ac:chgData name="Hiren Patel" userId="2304375fbe5c3cea" providerId="LiveId" clId="{4415192D-F28C-4E6B-9A2A-0589BE8B13EA}" dt="2023-08-09T14:00:56.422" v="8916" actId="1582"/>
          <ac:cxnSpMkLst>
            <pc:docMk/>
            <pc:sldMk cId="2553006362" sldId="272"/>
            <ac:cxnSpMk id="58" creationId="{7646E916-9E0F-3116-66F2-B0F01FF42FE9}"/>
          </ac:cxnSpMkLst>
        </pc:cxnChg>
        <pc:cxnChg chg="add mod">
          <ac:chgData name="Hiren Patel" userId="2304375fbe5c3cea" providerId="LiveId" clId="{4415192D-F28C-4E6B-9A2A-0589BE8B13EA}" dt="2023-08-09T14:00:56.422" v="8916" actId="1582"/>
          <ac:cxnSpMkLst>
            <pc:docMk/>
            <pc:sldMk cId="2553006362" sldId="272"/>
            <ac:cxnSpMk id="60" creationId="{7ABC1BC1-D0A8-735A-7C3D-576681881D5F}"/>
          </ac:cxnSpMkLst>
        </pc:cxnChg>
        <pc:cxnChg chg="add mod">
          <ac:chgData name="Hiren Patel" userId="2304375fbe5c3cea" providerId="LiveId" clId="{4415192D-F28C-4E6B-9A2A-0589BE8B13EA}" dt="2023-08-09T14:00:56.422" v="8916" actId="1582"/>
          <ac:cxnSpMkLst>
            <pc:docMk/>
            <pc:sldMk cId="2553006362" sldId="272"/>
            <ac:cxnSpMk id="62" creationId="{6B8899D0-BDA1-347F-2684-B750C7D1DD4B}"/>
          </ac:cxnSpMkLst>
        </pc:cxnChg>
        <pc:cxnChg chg="add mod">
          <ac:chgData name="Hiren Patel" userId="2304375fbe5c3cea" providerId="LiveId" clId="{4415192D-F28C-4E6B-9A2A-0589BE8B13EA}" dt="2023-08-09T14:00:56.422" v="8916" actId="1582"/>
          <ac:cxnSpMkLst>
            <pc:docMk/>
            <pc:sldMk cId="2553006362" sldId="272"/>
            <ac:cxnSpMk id="64" creationId="{1AFE4155-E87B-0713-A502-CB19A3DCE06C}"/>
          </ac:cxnSpMkLst>
        </pc:cxnChg>
        <pc:cxnChg chg="add mod">
          <ac:chgData name="Hiren Patel" userId="2304375fbe5c3cea" providerId="LiveId" clId="{4415192D-F28C-4E6B-9A2A-0589BE8B13EA}" dt="2023-08-09T14:05:08.932" v="8991" actId="693"/>
          <ac:cxnSpMkLst>
            <pc:docMk/>
            <pc:sldMk cId="2553006362" sldId="272"/>
            <ac:cxnSpMk id="66" creationId="{1E7C5904-EC30-69B3-5444-39F7A788DBD7}"/>
          </ac:cxnSpMkLst>
        </pc:cxnChg>
        <pc:cxnChg chg="add mod">
          <ac:chgData name="Hiren Patel" userId="2304375fbe5c3cea" providerId="LiveId" clId="{4415192D-F28C-4E6B-9A2A-0589BE8B13EA}" dt="2023-08-09T14:05:08.932" v="8991" actId="693"/>
          <ac:cxnSpMkLst>
            <pc:docMk/>
            <pc:sldMk cId="2553006362" sldId="272"/>
            <ac:cxnSpMk id="68" creationId="{ED8471DC-8C25-7771-CD43-9399A9ED4364}"/>
          </ac:cxnSpMkLst>
        </pc:cxnChg>
        <pc:cxnChg chg="add mod">
          <ac:chgData name="Hiren Patel" userId="2304375fbe5c3cea" providerId="LiveId" clId="{4415192D-F28C-4E6B-9A2A-0589BE8B13EA}" dt="2023-08-09T14:05:08.932" v="8991" actId="693"/>
          <ac:cxnSpMkLst>
            <pc:docMk/>
            <pc:sldMk cId="2553006362" sldId="272"/>
            <ac:cxnSpMk id="70" creationId="{C002B63C-EA72-6B99-9D24-23BCB0F58F09}"/>
          </ac:cxnSpMkLst>
        </pc:cxnChg>
        <pc:cxnChg chg="add mod">
          <ac:chgData name="Hiren Patel" userId="2304375fbe5c3cea" providerId="LiveId" clId="{4415192D-F28C-4E6B-9A2A-0589BE8B13EA}" dt="2023-08-09T14:05:08.932" v="8991" actId="693"/>
          <ac:cxnSpMkLst>
            <pc:docMk/>
            <pc:sldMk cId="2553006362" sldId="272"/>
            <ac:cxnSpMk id="72" creationId="{43709FD3-F6CC-0DD4-D272-77714FD5F6C2}"/>
          </ac:cxnSpMkLst>
        </pc:cxnChg>
        <pc:cxnChg chg="add mod">
          <ac:chgData name="Hiren Patel" userId="2304375fbe5c3cea" providerId="LiveId" clId="{4415192D-F28C-4E6B-9A2A-0589BE8B13EA}" dt="2023-08-09T14:05:08.932" v="8991" actId="693"/>
          <ac:cxnSpMkLst>
            <pc:docMk/>
            <pc:sldMk cId="2553006362" sldId="272"/>
            <ac:cxnSpMk id="74" creationId="{EACD2CDB-115A-EE2D-8D10-AADEE55B35A5}"/>
          </ac:cxnSpMkLst>
        </pc:cxnChg>
        <pc:cxnChg chg="add mod">
          <ac:chgData name="Hiren Patel" userId="2304375fbe5c3cea" providerId="LiveId" clId="{4415192D-F28C-4E6B-9A2A-0589BE8B13EA}" dt="2023-08-09T14:05:08.932" v="8991" actId="693"/>
          <ac:cxnSpMkLst>
            <pc:docMk/>
            <pc:sldMk cId="2553006362" sldId="272"/>
            <ac:cxnSpMk id="76" creationId="{2966F8CD-26AF-AC70-A80C-C87DA7B417A6}"/>
          </ac:cxnSpMkLst>
        </pc:cxnChg>
        <pc:cxnChg chg="add mod">
          <ac:chgData name="Hiren Patel" userId="2304375fbe5c3cea" providerId="LiveId" clId="{4415192D-F28C-4E6B-9A2A-0589BE8B13EA}" dt="2023-08-09T14:05:08.932" v="8991" actId="693"/>
          <ac:cxnSpMkLst>
            <pc:docMk/>
            <pc:sldMk cId="2553006362" sldId="272"/>
            <ac:cxnSpMk id="78" creationId="{EFA37DA9-6841-9243-95F2-29C9D0914B04}"/>
          </ac:cxnSpMkLst>
        </pc:cxnChg>
        <pc:cxnChg chg="add mod">
          <ac:chgData name="Hiren Patel" userId="2304375fbe5c3cea" providerId="LiveId" clId="{4415192D-F28C-4E6B-9A2A-0589BE8B13EA}" dt="2023-08-09T14:05:08.932" v="8991" actId="693"/>
          <ac:cxnSpMkLst>
            <pc:docMk/>
            <pc:sldMk cId="2553006362" sldId="272"/>
            <ac:cxnSpMk id="80" creationId="{92735EE8-820E-4512-D071-0BEA39498A46}"/>
          </ac:cxnSpMkLst>
        </pc:cxnChg>
        <pc:cxnChg chg="add mod">
          <ac:chgData name="Hiren Patel" userId="2304375fbe5c3cea" providerId="LiveId" clId="{4415192D-F28C-4E6B-9A2A-0589BE8B13EA}" dt="2023-08-09T14:05:08.932" v="8991" actId="693"/>
          <ac:cxnSpMkLst>
            <pc:docMk/>
            <pc:sldMk cId="2553006362" sldId="272"/>
            <ac:cxnSpMk id="82" creationId="{35E33FB5-785C-3D75-DD66-4263C89A4E96}"/>
          </ac:cxnSpMkLst>
        </pc:cxnChg>
        <pc:cxnChg chg="add mod">
          <ac:chgData name="Hiren Patel" userId="2304375fbe5c3cea" providerId="LiveId" clId="{4415192D-F28C-4E6B-9A2A-0589BE8B13EA}" dt="2023-08-09T14:05:08.932" v="8991" actId="693"/>
          <ac:cxnSpMkLst>
            <pc:docMk/>
            <pc:sldMk cId="2553006362" sldId="272"/>
            <ac:cxnSpMk id="85" creationId="{AA32CE51-35E2-068C-3B27-FCB78E9EE986}"/>
          </ac:cxnSpMkLst>
        </pc:cxnChg>
        <pc:cxnChg chg="add mod">
          <ac:chgData name="Hiren Patel" userId="2304375fbe5c3cea" providerId="LiveId" clId="{4415192D-F28C-4E6B-9A2A-0589BE8B13EA}" dt="2023-08-09T14:05:08.932" v="8991" actId="693"/>
          <ac:cxnSpMkLst>
            <pc:docMk/>
            <pc:sldMk cId="2553006362" sldId="272"/>
            <ac:cxnSpMk id="87" creationId="{50FE4EBB-33D4-1A96-532B-CADC1160BBDF}"/>
          </ac:cxnSpMkLst>
        </pc:cxnChg>
        <pc:cxnChg chg="add mod">
          <ac:chgData name="Hiren Patel" userId="2304375fbe5c3cea" providerId="LiveId" clId="{4415192D-F28C-4E6B-9A2A-0589BE8B13EA}" dt="2023-08-09T14:05:08.932" v="8991" actId="693"/>
          <ac:cxnSpMkLst>
            <pc:docMk/>
            <pc:sldMk cId="2553006362" sldId="272"/>
            <ac:cxnSpMk id="89" creationId="{60098526-2E66-42A5-6F6F-21DDD0473BB9}"/>
          </ac:cxnSpMkLst>
        </pc:cxnChg>
        <pc:cxnChg chg="add mod">
          <ac:chgData name="Hiren Patel" userId="2304375fbe5c3cea" providerId="LiveId" clId="{4415192D-F28C-4E6B-9A2A-0589BE8B13EA}" dt="2023-08-09T14:05:08.932" v="8991" actId="693"/>
          <ac:cxnSpMkLst>
            <pc:docMk/>
            <pc:sldMk cId="2553006362" sldId="272"/>
            <ac:cxnSpMk id="91" creationId="{2241C000-D964-7E1E-96BE-2FBF5B88220A}"/>
          </ac:cxnSpMkLst>
        </pc:cxnChg>
        <pc:cxnChg chg="add mod">
          <ac:chgData name="Hiren Patel" userId="2304375fbe5c3cea" providerId="LiveId" clId="{4415192D-F28C-4E6B-9A2A-0589BE8B13EA}" dt="2023-08-09T14:05:08.932" v="8991" actId="693"/>
          <ac:cxnSpMkLst>
            <pc:docMk/>
            <pc:sldMk cId="2553006362" sldId="272"/>
            <ac:cxnSpMk id="93" creationId="{67616FAF-E30A-8652-9190-EF28A4F43A8A}"/>
          </ac:cxnSpMkLst>
        </pc:cxnChg>
      </pc:sldChg>
      <pc:sldChg chg="addSp delSp modSp add mod ord modNotesTx">
        <pc:chgData name="Hiren Patel" userId="2304375fbe5c3cea" providerId="LiveId" clId="{4415192D-F28C-4E6B-9A2A-0589BE8B13EA}" dt="2023-09-11T12:48:48.446" v="21709" actId="20577"/>
        <pc:sldMkLst>
          <pc:docMk/>
          <pc:sldMk cId="3549553917" sldId="273"/>
        </pc:sldMkLst>
        <pc:picChg chg="mod">
          <ac:chgData name="Hiren Patel" userId="2304375fbe5c3cea" providerId="LiveId" clId="{4415192D-F28C-4E6B-9A2A-0589BE8B13EA}" dt="2023-08-09T14:39:29.500" v="9377" actId="1076"/>
          <ac:picMkLst>
            <pc:docMk/>
            <pc:sldMk cId="3549553917" sldId="273"/>
            <ac:picMk id="17" creationId="{2AD3E763-AF4B-F82F-9492-FA747EFA3212}"/>
          </ac:picMkLst>
        </pc:picChg>
        <pc:picChg chg="mod">
          <ac:chgData name="Hiren Patel" userId="2304375fbe5c3cea" providerId="LiveId" clId="{4415192D-F28C-4E6B-9A2A-0589BE8B13EA}" dt="2023-08-09T14:39:25.272" v="9376" actId="1076"/>
          <ac:picMkLst>
            <pc:docMk/>
            <pc:sldMk cId="3549553917" sldId="273"/>
            <ac:picMk id="19" creationId="{4AE5D6C5-A149-20EC-6C7A-FA3BF0EC6DE0}"/>
          </ac:picMkLst>
        </pc:picChg>
        <pc:cxnChg chg="add del mod">
          <ac:chgData name="Hiren Patel" userId="2304375fbe5c3cea" providerId="LiveId" clId="{4415192D-F28C-4E6B-9A2A-0589BE8B13EA}" dt="2023-08-09T14:35:18.741" v="9367" actId="478"/>
          <ac:cxnSpMkLst>
            <pc:docMk/>
            <pc:sldMk cId="3549553917" sldId="273"/>
            <ac:cxnSpMk id="3" creationId="{ED25E12D-E536-70F8-AA1C-EED8D2BC71CC}"/>
          </ac:cxnSpMkLst>
        </pc:cxnChg>
        <pc:cxnChg chg="add mod">
          <ac:chgData name="Hiren Patel" userId="2304375fbe5c3cea" providerId="LiveId" clId="{4415192D-F28C-4E6B-9A2A-0589BE8B13EA}" dt="2023-08-09T14:41:36.593" v="9393" actId="1582"/>
          <ac:cxnSpMkLst>
            <pc:docMk/>
            <pc:sldMk cId="3549553917" sldId="273"/>
            <ac:cxnSpMk id="10" creationId="{44263C68-8938-9972-E6EE-442508922EB6}"/>
          </ac:cxnSpMkLst>
        </pc:cxnChg>
        <pc:cxnChg chg="add del mod">
          <ac:chgData name="Hiren Patel" userId="2304375fbe5c3cea" providerId="LiveId" clId="{4415192D-F28C-4E6B-9A2A-0589BE8B13EA}" dt="2023-08-09T14:39:14.803" v="9373" actId="11529"/>
          <ac:cxnSpMkLst>
            <pc:docMk/>
            <pc:sldMk cId="3549553917" sldId="273"/>
            <ac:cxnSpMk id="15" creationId="{65BEEF13-DE89-0F37-754B-7CFF2168E5D6}"/>
          </ac:cxnSpMkLst>
        </pc:cxnChg>
        <pc:cxnChg chg="add del">
          <ac:chgData name="Hiren Patel" userId="2304375fbe5c3cea" providerId="LiveId" clId="{4415192D-F28C-4E6B-9A2A-0589BE8B13EA}" dt="2023-08-09T14:39:14.402" v="9372" actId="11529"/>
          <ac:cxnSpMkLst>
            <pc:docMk/>
            <pc:sldMk cId="3549553917" sldId="273"/>
            <ac:cxnSpMk id="18" creationId="{4FD00136-CD80-D1F4-A468-9B507440D5E9}"/>
          </ac:cxnSpMkLst>
        </pc:cxnChg>
        <pc:cxnChg chg="add mod">
          <ac:chgData name="Hiren Patel" userId="2304375fbe5c3cea" providerId="LiveId" clId="{4415192D-F28C-4E6B-9A2A-0589BE8B13EA}" dt="2023-08-09T14:41:36.593" v="9393" actId="1582"/>
          <ac:cxnSpMkLst>
            <pc:docMk/>
            <pc:sldMk cId="3549553917" sldId="273"/>
            <ac:cxnSpMk id="23" creationId="{27E8E762-A80C-B2F3-EEC6-D76EEF02BE28}"/>
          </ac:cxnSpMkLst>
        </pc:cxnChg>
        <pc:cxnChg chg="add mod">
          <ac:chgData name="Hiren Patel" userId="2304375fbe5c3cea" providerId="LiveId" clId="{4415192D-F28C-4E6B-9A2A-0589BE8B13EA}" dt="2023-08-09T14:41:36.593" v="9393" actId="1582"/>
          <ac:cxnSpMkLst>
            <pc:docMk/>
            <pc:sldMk cId="3549553917" sldId="273"/>
            <ac:cxnSpMk id="25" creationId="{B5F05A4C-0D42-6478-E930-7BCB3DE3B54D}"/>
          </ac:cxnSpMkLst>
        </pc:cxnChg>
        <pc:cxnChg chg="add mod">
          <ac:chgData name="Hiren Patel" userId="2304375fbe5c3cea" providerId="LiveId" clId="{4415192D-F28C-4E6B-9A2A-0589BE8B13EA}" dt="2023-08-09T14:41:36.593" v="9393" actId="1582"/>
          <ac:cxnSpMkLst>
            <pc:docMk/>
            <pc:sldMk cId="3549553917" sldId="273"/>
            <ac:cxnSpMk id="27" creationId="{6549B458-AAF6-3E93-7073-E1C55B8AE4D2}"/>
          </ac:cxnSpMkLst>
        </pc:cxnChg>
        <pc:cxnChg chg="add mod">
          <ac:chgData name="Hiren Patel" userId="2304375fbe5c3cea" providerId="LiveId" clId="{4415192D-F28C-4E6B-9A2A-0589BE8B13EA}" dt="2023-08-09T14:41:36.593" v="9393" actId="1582"/>
          <ac:cxnSpMkLst>
            <pc:docMk/>
            <pc:sldMk cId="3549553917" sldId="273"/>
            <ac:cxnSpMk id="29" creationId="{079F5F2B-4435-9E9D-3025-FAAB5B7CDA27}"/>
          </ac:cxnSpMkLst>
        </pc:cxnChg>
        <pc:cxnChg chg="add mod">
          <ac:chgData name="Hiren Patel" userId="2304375fbe5c3cea" providerId="LiveId" clId="{4415192D-F28C-4E6B-9A2A-0589BE8B13EA}" dt="2023-08-09T14:41:36.593" v="9393" actId="1582"/>
          <ac:cxnSpMkLst>
            <pc:docMk/>
            <pc:sldMk cId="3549553917" sldId="273"/>
            <ac:cxnSpMk id="31" creationId="{3097C740-D04F-A571-5F67-AFF852F5CA31}"/>
          </ac:cxnSpMkLst>
        </pc:cxnChg>
        <pc:cxnChg chg="add mod">
          <ac:chgData name="Hiren Patel" userId="2304375fbe5c3cea" providerId="LiveId" clId="{4415192D-F28C-4E6B-9A2A-0589BE8B13EA}" dt="2023-08-09T14:41:36.593" v="9393" actId="1582"/>
          <ac:cxnSpMkLst>
            <pc:docMk/>
            <pc:sldMk cId="3549553917" sldId="273"/>
            <ac:cxnSpMk id="33" creationId="{68FE99CF-A3E4-01AC-2BA1-D6FC0F1CCF4A}"/>
          </ac:cxnSpMkLst>
        </pc:cxnChg>
        <pc:cxnChg chg="add mod">
          <ac:chgData name="Hiren Patel" userId="2304375fbe5c3cea" providerId="LiveId" clId="{4415192D-F28C-4E6B-9A2A-0589BE8B13EA}" dt="2023-08-09T14:41:36.593" v="9393" actId="1582"/>
          <ac:cxnSpMkLst>
            <pc:docMk/>
            <pc:sldMk cId="3549553917" sldId="273"/>
            <ac:cxnSpMk id="47" creationId="{65FD2CB0-5682-98BC-E7B4-EFCDC091BDEC}"/>
          </ac:cxnSpMkLst>
        </pc:cxnChg>
        <pc:cxnChg chg="add del mod">
          <ac:chgData name="Hiren Patel" userId="2304375fbe5c3cea" providerId="LiveId" clId="{4415192D-F28C-4E6B-9A2A-0589BE8B13EA}" dt="2023-08-09T14:35:18.741" v="9367" actId="478"/>
          <ac:cxnSpMkLst>
            <pc:docMk/>
            <pc:sldMk cId="3549553917" sldId="273"/>
            <ac:cxnSpMk id="49" creationId="{774C9ED6-D259-BC95-0540-88A6D095532D}"/>
          </ac:cxnSpMkLst>
        </pc:cxnChg>
        <pc:cxnChg chg="add mod">
          <ac:chgData name="Hiren Patel" userId="2304375fbe5c3cea" providerId="LiveId" clId="{4415192D-F28C-4E6B-9A2A-0589BE8B13EA}" dt="2023-08-09T14:41:36.593" v="9393" actId="1582"/>
          <ac:cxnSpMkLst>
            <pc:docMk/>
            <pc:sldMk cId="3549553917" sldId="273"/>
            <ac:cxnSpMk id="50" creationId="{6763B4BC-5019-8685-67CF-0F4593264AFB}"/>
          </ac:cxnSpMkLst>
        </pc:cxnChg>
        <pc:cxnChg chg="add del mod">
          <ac:chgData name="Hiren Patel" userId="2304375fbe5c3cea" providerId="LiveId" clId="{4415192D-F28C-4E6B-9A2A-0589BE8B13EA}" dt="2023-08-09T14:35:18.741" v="9367" actId="478"/>
          <ac:cxnSpMkLst>
            <pc:docMk/>
            <pc:sldMk cId="3549553917" sldId="273"/>
            <ac:cxnSpMk id="51" creationId="{554849CB-4E6B-EEE0-C0CF-ECE151C974B7}"/>
          </ac:cxnSpMkLst>
        </pc:cxnChg>
        <pc:cxnChg chg="add mod">
          <ac:chgData name="Hiren Patel" userId="2304375fbe5c3cea" providerId="LiveId" clId="{4415192D-F28C-4E6B-9A2A-0589BE8B13EA}" dt="2023-08-09T14:41:36.593" v="9393" actId="1582"/>
          <ac:cxnSpMkLst>
            <pc:docMk/>
            <pc:sldMk cId="3549553917" sldId="273"/>
            <ac:cxnSpMk id="53" creationId="{C2C691A4-1AC4-22DE-5074-6EE7D094BB10}"/>
          </ac:cxnSpMkLst>
        </pc:cxnChg>
        <pc:cxnChg chg="add mod">
          <ac:chgData name="Hiren Patel" userId="2304375fbe5c3cea" providerId="LiveId" clId="{4415192D-F28C-4E6B-9A2A-0589BE8B13EA}" dt="2023-08-09T14:41:36.593" v="9393" actId="1582"/>
          <ac:cxnSpMkLst>
            <pc:docMk/>
            <pc:sldMk cId="3549553917" sldId="273"/>
            <ac:cxnSpMk id="55" creationId="{98A3CF95-8B07-06B7-C42F-D139978FBF3A}"/>
          </ac:cxnSpMkLst>
        </pc:cxnChg>
        <pc:cxnChg chg="add mod">
          <ac:chgData name="Hiren Patel" userId="2304375fbe5c3cea" providerId="LiveId" clId="{4415192D-F28C-4E6B-9A2A-0589BE8B13EA}" dt="2023-08-09T14:41:36.593" v="9393" actId="1582"/>
          <ac:cxnSpMkLst>
            <pc:docMk/>
            <pc:sldMk cId="3549553917" sldId="273"/>
            <ac:cxnSpMk id="57" creationId="{DBD7E4D3-C0AF-3D82-85BB-5CAFBE142759}"/>
          </ac:cxnSpMkLst>
        </pc:cxnChg>
        <pc:cxnChg chg="add del mod">
          <ac:chgData name="Hiren Patel" userId="2304375fbe5c3cea" providerId="LiveId" clId="{4415192D-F28C-4E6B-9A2A-0589BE8B13EA}" dt="2023-08-09T14:35:18.741" v="9367" actId="478"/>
          <ac:cxnSpMkLst>
            <pc:docMk/>
            <pc:sldMk cId="3549553917" sldId="273"/>
            <ac:cxnSpMk id="58" creationId="{7646E916-9E0F-3116-66F2-B0F01FF42FE9}"/>
          </ac:cxnSpMkLst>
        </pc:cxnChg>
        <pc:cxnChg chg="add del mod">
          <ac:chgData name="Hiren Patel" userId="2304375fbe5c3cea" providerId="LiveId" clId="{4415192D-F28C-4E6B-9A2A-0589BE8B13EA}" dt="2023-08-09T14:35:18.741" v="9367" actId="478"/>
          <ac:cxnSpMkLst>
            <pc:docMk/>
            <pc:sldMk cId="3549553917" sldId="273"/>
            <ac:cxnSpMk id="60" creationId="{7ABC1BC1-D0A8-735A-7C3D-576681881D5F}"/>
          </ac:cxnSpMkLst>
        </pc:cxnChg>
        <pc:cxnChg chg="add del">
          <ac:chgData name="Hiren Patel" userId="2304375fbe5c3cea" providerId="LiveId" clId="{4415192D-F28C-4E6B-9A2A-0589BE8B13EA}" dt="2023-08-09T14:41:13.719" v="9391" actId="11529"/>
          <ac:cxnSpMkLst>
            <pc:docMk/>
            <pc:sldMk cId="3549553917" sldId="273"/>
            <ac:cxnSpMk id="61" creationId="{3F669508-6C8F-7AE9-EA01-30D47BA8B082}"/>
          </ac:cxnSpMkLst>
        </pc:cxnChg>
        <pc:cxnChg chg="add del mod">
          <ac:chgData name="Hiren Patel" userId="2304375fbe5c3cea" providerId="LiveId" clId="{4415192D-F28C-4E6B-9A2A-0589BE8B13EA}" dt="2023-08-09T14:35:18.741" v="9367" actId="478"/>
          <ac:cxnSpMkLst>
            <pc:docMk/>
            <pc:sldMk cId="3549553917" sldId="273"/>
            <ac:cxnSpMk id="62" creationId="{6B8899D0-BDA1-347F-2684-B750C7D1DD4B}"/>
          </ac:cxnSpMkLst>
        </pc:cxnChg>
        <pc:cxnChg chg="add del mod">
          <ac:chgData name="Hiren Patel" userId="2304375fbe5c3cea" providerId="LiveId" clId="{4415192D-F28C-4E6B-9A2A-0589BE8B13EA}" dt="2023-08-09T14:35:18.741" v="9367" actId="478"/>
          <ac:cxnSpMkLst>
            <pc:docMk/>
            <pc:sldMk cId="3549553917" sldId="273"/>
            <ac:cxnSpMk id="64" creationId="{1AFE4155-E87B-0713-A502-CB19A3DCE06C}"/>
          </ac:cxnSpMkLst>
        </pc:cxnChg>
      </pc:sldChg>
      <pc:sldChg chg="addSp delSp modSp new mod modNotesTx">
        <pc:chgData name="Hiren Patel" userId="2304375fbe5c3cea" providerId="LiveId" clId="{4415192D-F28C-4E6B-9A2A-0589BE8B13EA}" dt="2023-08-09T18:42:40.581" v="10368" actId="20577"/>
        <pc:sldMkLst>
          <pc:docMk/>
          <pc:sldMk cId="1611089098" sldId="274"/>
        </pc:sldMkLst>
        <pc:spChg chg="del">
          <ac:chgData name="Hiren Patel" userId="2304375fbe5c3cea" providerId="LiveId" clId="{4415192D-F28C-4E6B-9A2A-0589BE8B13EA}" dt="2023-08-09T14:06:26.964" v="9237" actId="478"/>
          <ac:spMkLst>
            <pc:docMk/>
            <pc:sldMk cId="1611089098" sldId="274"/>
            <ac:spMk id="2" creationId="{E0915C4E-544A-4676-8ABA-16E9D5545B9F}"/>
          </ac:spMkLst>
        </pc:spChg>
        <pc:spChg chg="del">
          <ac:chgData name="Hiren Patel" userId="2304375fbe5c3cea" providerId="LiveId" clId="{4415192D-F28C-4E6B-9A2A-0589BE8B13EA}" dt="2023-08-09T14:06:29.271" v="9238" actId="478"/>
          <ac:spMkLst>
            <pc:docMk/>
            <pc:sldMk cId="1611089098" sldId="274"/>
            <ac:spMk id="3" creationId="{D48B6C03-90C8-2A7B-A333-5529FD84ACE4}"/>
          </ac:spMkLst>
        </pc:spChg>
        <pc:spChg chg="mod">
          <ac:chgData name="Hiren Patel" userId="2304375fbe5c3cea" providerId="LiveId" clId="{4415192D-F28C-4E6B-9A2A-0589BE8B13EA}" dt="2023-08-09T14:11:39.872" v="9250"/>
          <ac:spMkLst>
            <pc:docMk/>
            <pc:sldMk cId="1611089098" sldId="274"/>
            <ac:spMk id="7" creationId="{8DBDEFBF-CBD0-7334-2667-A3B702846492}"/>
          </ac:spMkLst>
        </pc:spChg>
        <pc:spChg chg="mod">
          <ac:chgData name="Hiren Patel" userId="2304375fbe5c3cea" providerId="LiveId" clId="{4415192D-F28C-4E6B-9A2A-0589BE8B13EA}" dt="2023-08-09T14:11:39.872" v="9250"/>
          <ac:spMkLst>
            <pc:docMk/>
            <pc:sldMk cId="1611089098" sldId="274"/>
            <ac:spMk id="10" creationId="{A695B4F0-5135-57C2-2C41-BC049A28ACA0}"/>
          </ac:spMkLst>
        </pc:spChg>
        <pc:spChg chg="mod">
          <ac:chgData name="Hiren Patel" userId="2304375fbe5c3cea" providerId="LiveId" clId="{4415192D-F28C-4E6B-9A2A-0589BE8B13EA}" dt="2023-08-09T14:11:39.872" v="9250"/>
          <ac:spMkLst>
            <pc:docMk/>
            <pc:sldMk cId="1611089098" sldId="274"/>
            <ac:spMk id="13" creationId="{E72CC5FD-126D-D945-E5E8-D0CCCF4DD3D5}"/>
          </ac:spMkLst>
        </pc:spChg>
        <pc:spChg chg="mod">
          <ac:chgData name="Hiren Patel" userId="2304375fbe5c3cea" providerId="LiveId" clId="{4415192D-F28C-4E6B-9A2A-0589BE8B13EA}" dt="2023-08-09T14:11:39.872" v="9250"/>
          <ac:spMkLst>
            <pc:docMk/>
            <pc:sldMk cId="1611089098" sldId="274"/>
            <ac:spMk id="16" creationId="{683D3ABD-37E4-41B8-6DD7-6369EF95A0E2}"/>
          </ac:spMkLst>
        </pc:spChg>
        <pc:grpChg chg="add mod">
          <ac:chgData name="Hiren Patel" userId="2304375fbe5c3cea" providerId="LiveId" clId="{4415192D-F28C-4E6B-9A2A-0589BE8B13EA}" dt="2023-08-09T14:13:44.014" v="9311" actId="1076"/>
          <ac:grpSpMkLst>
            <pc:docMk/>
            <pc:sldMk cId="1611089098" sldId="274"/>
            <ac:grpSpMk id="5" creationId="{B45CBF29-8055-43E5-66C5-ACB286C4D9D1}"/>
          </ac:grpSpMkLst>
        </pc:grpChg>
        <pc:grpChg chg="add mod">
          <ac:chgData name="Hiren Patel" userId="2304375fbe5c3cea" providerId="LiveId" clId="{4415192D-F28C-4E6B-9A2A-0589BE8B13EA}" dt="2023-08-09T14:13:47.075" v="9312" actId="1076"/>
          <ac:grpSpMkLst>
            <pc:docMk/>
            <pc:sldMk cId="1611089098" sldId="274"/>
            <ac:grpSpMk id="8" creationId="{21223C0A-023C-B38C-2A93-C9589A32550C}"/>
          </ac:grpSpMkLst>
        </pc:grpChg>
        <pc:grpChg chg="add mod">
          <ac:chgData name="Hiren Patel" userId="2304375fbe5c3cea" providerId="LiveId" clId="{4415192D-F28C-4E6B-9A2A-0589BE8B13EA}" dt="2023-08-09T14:13:57.072" v="9313" actId="1076"/>
          <ac:grpSpMkLst>
            <pc:docMk/>
            <pc:sldMk cId="1611089098" sldId="274"/>
            <ac:grpSpMk id="11" creationId="{7933CE3F-2313-2BA6-D71B-D0DFABA12183}"/>
          </ac:grpSpMkLst>
        </pc:grpChg>
        <pc:grpChg chg="add mod">
          <ac:chgData name="Hiren Patel" userId="2304375fbe5c3cea" providerId="LiveId" clId="{4415192D-F28C-4E6B-9A2A-0589BE8B13EA}" dt="2023-08-09T14:14:01.734" v="9314" actId="1076"/>
          <ac:grpSpMkLst>
            <pc:docMk/>
            <pc:sldMk cId="1611089098" sldId="274"/>
            <ac:grpSpMk id="14" creationId="{70D3705D-4902-24D9-4CDE-A010EF2EB8F5}"/>
          </ac:grpSpMkLst>
        </pc:grpChg>
        <pc:graphicFrameChg chg="add mod modGraphic">
          <ac:chgData name="Hiren Patel" userId="2304375fbe5c3cea" providerId="LiveId" clId="{4415192D-F28C-4E6B-9A2A-0589BE8B13EA}" dt="2023-08-09T18:42:40.581" v="10368" actId="20577"/>
          <ac:graphicFrameMkLst>
            <pc:docMk/>
            <pc:sldMk cId="1611089098" sldId="274"/>
            <ac:graphicFrameMk id="4" creationId="{CBB9C090-B589-6078-5AFA-9A61AAD9642C}"/>
          </ac:graphicFrameMkLst>
        </pc:graphicFrameChg>
        <pc:picChg chg="mod">
          <ac:chgData name="Hiren Patel" userId="2304375fbe5c3cea" providerId="LiveId" clId="{4415192D-F28C-4E6B-9A2A-0589BE8B13EA}" dt="2023-08-09T14:11:39.872" v="9250"/>
          <ac:picMkLst>
            <pc:docMk/>
            <pc:sldMk cId="1611089098" sldId="274"/>
            <ac:picMk id="6" creationId="{2260DE3C-8595-B961-B41F-04193D5B3DA6}"/>
          </ac:picMkLst>
        </pc:picChg>
        <pc:picChg chg="mod">
          <ac:chgData name="Hiren Patel" userId="2304375fbe5c3cea" providerId="LiveId" clId="{4415192D-F28C-4E6B-9A2A-0589BE8B13EA}" dt="2023-08-09T14:11:39.872" v="9250"/>
          <ac:picMkLst>
            <pc:docMk/>
            <pc:sldMk cId="1611089098" sldId="274"/>
            <ac:picMk id="9" creationId="{F1D15358-30E1-7F47-D7F4-62812B9EF8EB}"/>
          </ac:picMkLst>
        </pc:picChg>
        <pc:picChg chg="mod">
          <ac:chgData name="Hiren Patel" userId="2304375fbe5c3cea" providerId="LiveId" clId="{4415192D-F28C-4E6B-9A2A-0589BE8B13EA}" dt="2023-08-09T14:11:39.872" v="9250"/>
          <ac:picMkLst>
            <pc:docMk/>
            <pc:sldMk cId="1611089098" sldId="274"/>
            <ac:picMk id="12" creationId="{35252684-D468-3362-1B97-54EB749DD688}"/>
          </ac:picMkLst>
        </pc:picChg>
        <pc:picChg chg="mod">
          <ac:chgData name="Hiren Patel" userId="2304375fbe5c3cea" providerId="LiveId" clId="{4415192D-F28C-4E6B-9A2A-0589BE8B13EA}" dt="2023-08-09T14:11:39.872" v="9250"/>
          <ac:picMkLst>
            <pc:docMk/>
            <pc:sldMk cId="1611089098" sldId="274"/>
            <ac:picMk id="15" creationId="{B50AEA00-769C-28CA-6186-CEF57FCC94BD}"/>
          </ac:picMkLst>
        </pc:picChg>
        <pc:picChg chg="add mod">
          <ac:chgData name="Hiren Patel" userId="2304375fbe5c3cea" providerId="LiveId" clId="{4415192D-F28C-4E6B-9A2A-0589BE8B13EA}" dt="2023-08-09T14:14:36.452" v="9329" actId="1076"/>
          <ac:picMkLst>
            <pc:docMk/>
            <pc:sldMk cId="1611089098" sldId="274"/>
            <ac:picMk id="17" creationId="{0E9ADB3E-6F52-5759-30CE-F7646A5B0B69}"/>
          </ac:picMkLst>
        </pc:picChg>
        <pc:picChg chg="add mod">
          <ac:chgData name="Hiren Patel" userId="2304375fbe5c3cea" providerId="LiveId" clId="{4415192D-F28C-4E6B-9A2A-0589BE8B13EA}" dt="2023-08-09T14:14:16.591" v="9320" actId="1038"/>
          <ac:picMkLst>
            <pc:docMk/>
            <pc:sldMk cId="1611089098" sldId="274"/>
            <ac:picMk id="18" creationId="{9312D46B-7359-D231-489B-3703576EF2C3}"/>
          </ac:picMkLst>
        </pc:picChg>
        <pc:picChg chg="add mod">
          <ac:chgData name="Hiren Patel" userId="2304375fbe5c3cea" providerId="LiveId" clId="{4415192D-F28C-4E6B-9A2A-0589BE8B13EA}" dt="2023-08-09T14:14:30.772" v="9328" actId="1038"/>
          <ac:picMkLst>
            <pc:docMk/>
            <pc:sldMk cId="1611089098" sldId="274"/>
            <ac:picMk id="19" creationId="{62BA8993-8187-1C5F-BA32-79371E45BD51}"/>
          </ac:picMkLst>
        </pc:picChg>
        <pc:picChg chg="add mod">
          <ac:chgData name="Hiren Patel" userId="2304375fbe5c3cea" providerId="LiveId" clId="{4415192D-F28C-4E6B-9A2A-0589BE8B13EA}" dt="2023-08-09T14:32:57.869" v="9358" actId="1076"/>
          <ac:picMkLst>
            <pc:docMk/>
            <pc:sldMk cId="1611089098" sldId="274"/>
            <ac:picMk id="20" creationId="{982705C2-C3BF-5EF1-F703-6AA98C390952}"/>
          </ac:picMkLst>
        </pc:picChg>
        <pc:picChg chg="add mod">
          <ac:chgData name="Hiren Patel" userId="2304375fbe5c3cea" providerId="LiveId" clId="{4415192D-F28C-4E6B-9A2A-0589BE8B13EA}" dt="2023-08-09T14:32:53.247" v="9357" actId="1076"/>
          <ac:picMkLst>
            <pc:docMk/>
            <pc:sldMk cId="1611089098" sldId="274"/>
            <ac:picMk id="21" creationId="{66DEF717-3162-98B0-4DAB-A3C563BCCD66}"/>
          </ac:picMkLst>
        </pc:picChg>
      </pc:sldChg>
      <pc:sldChg chg="addSp delSp modSp add mod modNotesTx">
        <pc:chgData name="Hiren Patel" userId="2304375fbe5c3cea" providerId="LiveId" clId="{4415192D-F28C-4E6B-9A2A-0589BE8B13EA}" dt="2023-08-09T14:46:34.426" v="9679" actId="20577"/>
        <pc:sldMkLst>
          <pc:docMk/>
          <pc:sldMk cId="3975359008" sldId="275"/>
        </pc:sldMkLst>
        <pc:cxnChg chg="add mod">
          <ac:chgData name="Hiren Patel" userId="2304375fbe5c3cea" providerId="LiveId" clId="{4415192D-F28C-4E6B-9A2A-0589BE8B13EA}" dt="2023-08-09T14:42:44.551" v="9396" actId="208"/>
          <ac:cxnSpMkLst>
            <pc:docMk/>
            <pc:sldMk cId="3975359008" sldId="275"/>
            <ac:cxnSpMk id="3" creationId="{668F5A2A-114C-9A17-E0FA-C93B3E96F496}"/>
          </ac:cxnSpMkLst>
        </pc:cxnChg>
        <pc:cxnChg chg="add del mod">
          <ac:chgData name="Hiren Patel" userId="2304375fbe5c3cea" providerId="LiveId" clId="{4415192D-F28C-4E6B-9A2A-0589BE8B13EA}" dt="2023-08-09T14:43:27.846" v="9398" actId="11529"/>
          <ac:cxnSpMkLst>
            <pc:docMk/>
            <pc:sldMk cId="3975359008" sldId="275"/>
            <ac:cxnSpMk id="6" creationId="{B1F6375E-8C48-BB8D-DE93-44B45742C962}"/>
          </ac:cxnSpMkLst>
        </pc:cxnChg>
        <pc:cxnChg chg="add mod">
          <ac:chgData name="Hiren Patel" userId="2304375fbe5c3cea" providerId="LiveId" clId="{4415192D-F28C-4E6B-9A2A-0589BE8B13EA}" dt="2023-08-09T14:43:38.993" v="9401" actId="14100"/>
          <ac:cxnSpMkLst>
            <pc:docMk/>
            <pc:sldMk cId="3975359008" sldId="275"/>
            <ac:cxnSpMk id="8" creationId="{1FEB0E2A-2D21-94D4-A924-919ECD1E3191}"/>
          </ac:cxnSpMkLst>
        </pc:cxnChg>
        <pc:cxnChg chg="add mod">
          <ac:chgData name="Hiren Patel" userId="2304375fbe5c3cea" providerId="LiveId" clId="{4415192D-F28C-4E6B-9A2A-0589BE8B13EA}" dt="2023-08-09T14:44:03.129" v="9406" actId="14100"/>
          <ac:cxnSpMkLst>
            <pc:docMk/>
            <pc:sldMk cId="3975359008" sldId="275"/>
            <ac:cxnSpMk id="12" creationId="{24B1A30D-B036-D481-C56F-0900DD5CFF51}"/>
          </ac:cxnSpMkLst>
        </pc:cxnChg>
        <pc:cxnChg chg="add mod">
          <ac:chgData name="Hiren Patel" userId="2304375fbe5c3cea" providerId="LiveId" clId="{4415192D-F28C-4E6B-9A2A-0589BE8B13EA}" dt="2023-08-09T14:44:12.354" v="9409" actId="14100"/>
          <ac:cxnSpMkLst>
            <pc:docMk/>
            <pc:sldMk cId="3975359008" sldId="275"/>
            <ac:cxnSpMk id="20" creationId="{58E87027-696E-47B4-7305-64CAF57CDA41}"/>
          </ac:cxnSpMkLst>
        </pc:cxnChg>
        <pc:cxnChg chg="add mod">
          <ac:chgData name="Hiren Patel" userId="2304375fbe5c3cea" providerId="LiveId" clId="{4415192D-F28C-4E6B-9A2A-0589BE8B13EA}" dt="2023-08-09T14:44:48.114" v="9412" actId="14100"/>
          <ac:cxnSpMkLst>
            <pc:docMk/>
            <pc:sldMk cId="3975359008" sldId="275"/>
            <ac:cxnSpMk id="24" creationId="{3B42CA6D-9246-301E-443A-CE9D72F8782B}"/>
          </ac:cxnSpMkLst>
        </pc:cxnChg>
        <pc:cxnChg chg="add mod">
          <ac:chgData name="Hiren Patel" userId="2304375fbe5c3cea" providerId="LiveId" clId="{4415192D-F28C-4E6B-9A2A-0589BE8B13EA}" dt="2023-08-09T14:45:01.860" v="9415" actId="14100"/>
          <ac:cxnSpMkLst>
            <pc:docMk/>
            <pc:sldMk cId="3975359008" sldId="275"/>
            <ac:cxnSpMk id="30" creationId="{8B1AF0F9-0B0B-B091-FBC6-67EE10640A38}"/>
          </ac:cxnSpMkLst>
        </pc:cxnChg>
        <pc:cxnChg chg="add mod">
          <ac:chgData name="Hiren Patel" userId="2304375fbe5c3cea" providerId="LiveId" clId="{4415192D-F28C-4E6B-9A2A-0589BE8B13EA}" dt="2023-08-09T14:45:14.610" v="9418" actId="14100"/>
          <ac:cxnSpMkLst>
            <pc:docMk/>
            <pc:sldMk cId="3975359008" sldId="275"/>
            <ac:cxnSpMk id="48" creationId="{F599CEF2-2C6A-080B-EE00-600DFEE5DABB}"/>
          </ac:cxnSpMkLst>
        </pc:cxnChg>
        <pc:cxnChg chg="add mod">
          <ac:chgData name="Hiren Patel" userId="2304375fbe5c3cea" providerId="LiveId" clId="{4415192D-F28C-4E6B-9A2A-0589BE8B13EA}" dt="2023-08-09T14:45:26.154" v="9421" actId="14100"/>
          <ac:cxnSpMkLst>
            <pc:docMk/>
            <pc:sldMk cId="3975359008" sldId="275"/>
            <ac:cxnSpMk id="52" creationId="{476C051E-974E-1E63-DEC1-C79B89716B40}"/>
          </ac:cxnSpMkLst>
        </pc:cxnChg>
        <pc:cxnChg chg="add mod">
          <ac:chgData name="Hiren Patel" userId="2304375fbe5c3cea" providerId="LiveId" clId="{4415192D-F28C-4E6B-9A2A-0589BE8B13EA}" dt="2023-08-09T14:45:37.052" v="9424" actId="14100"/>
          <ac:cxnSpMkLst>
            <pc:docMk/>
            <pc:sldMk cId="3975359008" sldId="275"/>
            <ac:cxnSpMk id="58" creationId="{008E9AAE-882F-9A8C-7DF5-0138F1FAAF00}"/>
          </ac:cxnSpMkLst>
        </pc:cxnChg>
      </pc:sldChg>
      <pc:sldChg chg="addSp delSp modSp new mod modNotesTx">
        <pc:chgData name="Hiren Patel" userId="2304375fbe5c3cea" providerId="LiveId" clId="{4415192D-F28C-4E6B-9A2A-0589BE8B13EA}" dt="2023-08-10T13:20:40.070" v="11292" actId="1037"/>
        <pc:sldMkLst>
          <pc:docMk/>
          <pc:sldMk cId="4074132585" sldId="276"/>
        </pc:sldMkLst>
        <pc:spChg chg="mod">
          <ac:chgData name="Hiren Patel" userId="2304375fbe5c3cea" providerId="LiveId" clId="{4415192D-F28C-4E6B-9A2A-0589BE8B13EA}" dt="2023-08-10T13:10:54.437" v="10605" actId="1076"/>
          <ac:spMkLst>
            <pc:docMk/>
            <pc:sldMk cId="4074132585" sldId="276"/>
            <ac:spMk id="2" creationId="{6E8EA397-A820-1548-DF1D-FF66445704D4}"/>
          </ac:spMkLst>
        </pc:spChg>
        <pc:spChg chg="add del">
          <ac:chgData name="Hiren Patel" userId="2304375fbe5c3cea" providerId="LiveId" clId="{4415192D-F28C-4E6B-9A2A-0589BE8B13EA}" dt="2023-08-09T18:10:01.059" v="10124" actId="478"/>
          <ac:spMkLst>
            <pc:docMk/>
            <pc:sldMk cId="4074132585" sldId="276"/>
            <ac:spMk id="3" creationId="{772EFDC6-7ED0-F310-0307-F078A80E9AA2}"/>
          </ac:spMkLst>
        </pc:spChg>
        <pc:spChg chg="mod">
          <ac:chgData name="Hiren Patel" userId="2304375fbe5c3cea" providerId="LiveId" clId="{4415192D-F28C-4E6B-9A2A-0589BE8B13EA}" dt="2023-08-09T18:12:10.998" v="10142"/>
          <ac:spMkLst>
            <pc:docMk/>
            <pc:sldMk cId="4074132585" sldId="276"/>
            <ac:spMk id="13" creationId="{FB236A7B-C55E-3391-D361-966AD920B118}"/>
          </ac:spMkLst>
        </pc:spChg>
        <pc:spChg chg="mod">
          <ac:chgData name="Hiren Patel" userId="2304375fbe5c3cea" providerId="LiveId" clId="{4415192D-F28C-4E6B-9A2A-0589BE8B13EA}" dt="2023-08-09T18:12:10.998" v="10142"/>
          <ac:spMkLst>
            <pc:docMk/>
            <pc:sldMk cId="4074132585" sldId="276"/>
            <ac:spMk id="16" creationId="{1264B9E0-72EC-E0B7-37C4-E1A1EFAD23A3}"/>
          </ac:spMkLst>
        </pc:spChg>
        <pc:spChg chg="add mod">
          <ac:chgData name="Hiren Patel" userId="2304375fbe5c3cea" providerId="LiveId" clId="{4415192D-F28C-4E6B-9A2A-0589BE8B13EA}" dt="2023-08-10T13:20:40.070" v="11292" actId="1037"/>
          <ac:spMkLst>
            <pc:docMk/>
            <pc:sldMk cId="4074132585" sldId="276"/>
            <ac:spMk id="17" creationId="{A8444D47-0FA7-4760-77B4-5E9B70615412}"/>
          </ac:spMkLst>
        </pc:spChg>
        <pc:spChg chg="add mod">
          <ac:chgData name="Hiren Patel" userId="2304375fbe5c3cea" providerId="LiveId" clId="{4415192D-F28C-4E6B-9A2A-0589BE8B13EA}" dt="2023-08-10T13:20:40.070" v="11292" actId="1037"/>
          <ac:spMkLst>
            <pc:docMk/>
            <pc:sldMk cId="4074132585" sldId="276"/>
            <ac:spMk id="18" creationId="{73989950-9B74-62DE-EA42-8CC8A12544BE}"/>
          </ac:spMkLst>
        </pc:spChg>
        <pc:spChg chg="add del mod">
          <ac:chgData name="Hiren Patel" userId="2304375fbe5c3cea" providerId="LiveId" clId="{4415192D-F28C-4E6B-9A2A-0589BE8B13EA}" dt="2023-08-09T18:16:28.578" v="10187" actId="767"/>
          <ac:spMkLst>
            <pc:docMk/>
            <pc:sldMk cId="4074132585" sldId="276"/>
            <ac:spMk id="34" creationId="{62EA516F-BCF3-7BDC-9907-0A484F2A4FA1}"/>
          </ac:spMkLst>
        </pc:spChg>
        <pc:spChg chg="add mod">
          <ac:chgData name="Hiren Patel" userId="2304375fbe5c3cea" providerId="LiveId" clId="{4415192D-F28C-4E6B-9A2A-0589BE8B13EA}" dt="2023-08-10T13:20:40.070" v="11292" actId="1037"/>
          <ac:spMkLst>
            <pc:docMk/>
            <pc:sldMk cId="4074132585" sldId="276"/>
            <ac:spMk id="35" creationId="{D78B7901-B0C7-E980-A9A5-70408B8CCC3E}"/>
          </ac:spMkLst>
        </pc:spChg>
        <pc:spChg chg="add mod">
          <ac:chgData name="Hiren Patel" userId="2304375fbe5c3cea" providerId="LiveId" clId="{4415192D-F28C-4E6B-9A2A-0589BE8B13EA}" dt="2023-08-10T13:20:40.070" v="11292" actId="1037"/>
          <ac:spMkLst>
            <pc:docMk/>
            <pc:sldMk cId="4074132585" sldId="276"/>
            <ac:spMk id="36" creationId="{67DB7690-C639-22B7-9117-FC00A4F2328F}"/>
          </ac:spMkLst>
        </pc:spChg>
        <pc:spChg chg="add mod">
          <ac:chgData name="Hiren Patel" userId="2304375fbe5c3cea" providerId="LiveId" clId="{4415192D-F28C-4E6B-9A2A-0589BE8B13EA}" dt="2023-08-10T13:20:40.070" v="11292" actId="1037"/>
          <ac:spMkLst>
            <pc:docMk/>
            <pc:sldMk cId="4074132585" sldId="276"/>
            <ac:spMk id="37" creationId="{600625C1-180C-59A5-2146-385A64371902}"/>
          </ac:spMkLst>
        </pc:spChg>
        <pc:spChg chg="add del mod">
          <ac:chgData name="Hiren Patel" userId="2304375fbe5c3cea" providerId="LiveId" clId="{4415192D-F28C-4E6B-9A2A-0589BE8B13EA}" dt="2023-08-10T13:20:40.070" v="11292" actId="1037"/>
          <ac:spMkLst>
            <pc:docMk/>
            <pc:sldMk cId="4074132585" sldId="276"/>
            <ac:spMk id="41" creationId="{9F27F4A9-AF0B-AB18-4EC6-CDD0C817613B}"/>
          </ac:spMkLst>
        </pc:spChg>
        <pc:spChg chg="add mod">
          <ac:chgData name="Hiren Patel" userId="2304375fbe5c3cea" providerId="LiveId" clId="{4415192D-F28C-4E6B-9A2A-0589BE8B13EA}" dt="2023-08-10T13:20:40.070" v="11292" actId="1037"/>
          <ac:spMkLst>
            <pc:docMk/>
            <pc:sldMk cId="4074132585" sldId="276"/>
            <ac:spMk id="42" creationId="{9C44C9C0-14F0-E9F2-794B-7622AD1F0777}"/>
          </ac:spMkLst>
        </pc:spChg>
        <pc:spChg chg="add mod">
          <ac:chgData name="Hiren Patel" userId="2304375fbe5c3cea" providerId="LiveId" clId="{4415192D-F28C-4E6B-9A2A-0589BE8B13EA}" dt="2023-08-10T13:20:40.070" v="11292" actId="1037"/>
          <ac:spMkLst>
            <pc:docMk/>
            <pc:sldMk cId="4074132585" sldId="276"/>
            <ac:spMk id="43" creationId="{B922E87C-EBCD-40B0-FB13-7BAB5B480100}"/>
          </ac:spMkLst>
        </pc:spChg>
        <pc:spChg chg="add del mod">
          <ac:chgData name="Hiren Patel" userId="2304375fbe5c3cea" providerId="LiveId" clId="{4415192D-F28C-4E6B-9A2A-0589BE8B13EA}" dt="2023-08-09T18:40:23.957" v="10352" actId="478"/>
          <ac:spMkLst>
            <pc:docMk/>
            <pc:sldMk cId="4074132585" sldId="276"/>
            <ac:spMk id="44" creationId="{9E4964DC-66A3-2A77-E17D-2BAD56C52502}"/>
          </ac:spMkLst>
        </pc:spChg>
        <pc:spChg chg="add mod">
          <ac:chgData name="Hiren Patel" userId="2304375fbe5c3cea" providerId="LiveId" clId="{4415192D-F28C-4E6B-9A2A-0589BE8B13EA}" dt="2023-08-10T13:20:40.070" v="11292" actId="1037"/>
          <ac:spMkLst>
            <pc:docMk/>
            <pc:sldMk cId="4074132585" sldId="276"/>
            <ac:spMk id="45" creationId="{8976BD54-F92D-FB81-68AA-8A5ED877D297}"/>
          </ac:spMkLst>
        </pc:spChg>
        <pc:spChg chg="add mod">
          <ac:chgData name="Hiren Patel" userId="2304375fbe5c3cea" providerId="LiveId" clId="{4415192D-F28C-4E6B-9A2A-0589BE8B13EA}" dt="2023-08-10T13:20:40.070" v="11292" actId="1037"/>
          <ac:spMkLst>
            <pc:docMk/>
            <pc:sldMk cId="4074132585" sldId="276"/>
            <ac:spMk id="46" creationId="{CD76CE84-8260-B8CD-544A-45A320045D62}"/>
          </ac:spMkLst>
        </pc:spChg>
        <pc:grpChg chg="add del mod">
          <ac:chgData name="Hiren Patel" userId="2304375fbe5c3cea" providerId="LiveId" clId="{4415192D-F28C-4E6B-9A2A-0589BE8B13EA}" dt="2023-08-09T18:12:19.372" v="10143" actId="478"/>
          <ac:grpSpMkLst>
            <pc:docMk/>
            <pc:sldMk cId="4074132585" sldId="276"/>
            <ac:grpSpMk id="11" creationId="{E5B1B7EE-0DE5-D92D-48DF-8681CE6212BB}"/>
          </ac:grpSpMkLst>
        </pc:grpChg>
        <pc:grpChg chg="add mod">
          <ac:chgData name="Hiren Patel" userId="2304375fbe5c3cea" providerId="LiveId" clId="{4415192D-F28C-4E6B-9A2A-0589BE8B13EA}" dt="2023-08-10T13:20:40.070" v="11292" actId="1037"/>
          <ac:grpSpMkLst>
            <pc:docMk/>
            <pc:sldMk cId="4074132585" sldId="276"/>
            <ac:grpSpMk id="14" creationId="{AB195E94-6CC9-C6A2-605D-AA6B414E146C}"/>
          </ac:grpSpMkLst>
        </pc:grpChg>
        <pc:graphicFrameChg chg="add del mod">
          <ac:chgData name="Hiren Patel" userId="2304375fbe5c3cea" providerId="LiveId" clId="{4415192D-F28C-4E6B-9A2A-0589BE8B13EA}" dt="2023-08-09T18:09:58.774" v="10122"/>
          <ac:graphicFrameMkLst>
            <pc:docMk/>
            <pc:sldMk cId="4074132585" sldId="276"/>
            <ac:graphicFrameMk id="4" creationId="{41FA0044-E1AD-026B-2572-0C465D4CD50C}"/>
          </ac:graphicFrameMkLst>
        </pc:graphicFrameChg>
        <pc:picChg chg="add del mod">
          <ac:chgData name="Hiren Patel" userId="2304375fbe5c3cea" providerId="LiveId" clId="{4415192D-F28C-4E6B-9A2A-0589BE8B13EA}" dt="2023-08-09T18:09:58.774" v="10122"/>
          <ac:picMkLst>
            <pc:docMk/>
            <pc:sldMk cId="4074132585" sldId="276"/>
            <ac:picMk id="5" creationId="{7ED25122-32BF-F2F0-C590-CC87D9A5F384}"/>
          </ac:picMkLst>
        </pc:picChg>
        <pc:picChg chg="add del mod">
          <ac:chgData name="Hiren Patel" userId="2304375fbe5c3cea" providerId="LiveId" clId="{4415192D-F28C-4E6B-9A2A-0589BE8B13EA}" dt="2023-08-09T18:09:58.774" v="10122"/>
          <ac:picMkLst>
            <pc:docMk/>
            <pc:sldMk cId="4074132585" sldId="276"/>
            <ac:picMk id="6" creationId="{D61D8FB2-035C-35C6-D321-B113833BBBEF}"/>
          </ac:picMkLst>
        </pc:picChg>
        <pc:picChg chg="add del mod">
          <ac:chgData name="Hiren Patel" userId="2304375fbe5c3cea" providerId="LiveId" clId="{4415192D-F28C-4E6B-9A2A-0589BE8B13EA}" dt="2023-08-09T18:09:58.774" v="10122"/>
          <ac:picMkLst>
            <pc:docMk/>
            <pc:sldMk cId="4074132585" sldId="276"/>
            <ac:picMk id="7" creationId="{B55FBB90-8C4C-8E96-E8E5-A830146DD17F}"/>
          </ac:picMkLst>
        </pc:picChg>
        <pc:picChg chg="add del mod">
          <ac:chgData name="Hiren Patel" userId="2304375fbe5c3cea" providerId="LiveId" clId="{4415192D-F28C-4E6B-9A2A-0589BE8B13EA}" dt="2023-08-09T18:19:05.384" v="10203" actId="478"/>
          <ac:picMkLst>
            <pc:docMk/>
            <pc:sldMk cId="4074132585" sldId="276"/>
            <ac:picMk id="8" creationId="{1DADEC1D-1899-339A-3784-36FD983E265A}"/>
          </ac:picMkLst>
        </pc:picChg>
        <pc:picChg chg="add del mod">
          <ac:chgData name="Hiren Patel" userId="2304375fbe5c3cea" providerId="LiveId" clId="{4415192D-F28C-4E6B-9A2A-0589BE8B13EA}" dt="2023-08-09T18:16:47.189" v="10192" actId="478"/>
          <ac:picMkLst>
            <pc:docMk/>
            <pc:sldMk cId="4074132585" sldId="276"/>
            <ac:picMk id="9" creationId="{D25507D6-491E-9061-8467-730B62E01D75}"/>
          </ac:picMkLst>
        </pc:picChg>
        <pc:picChg chg="add del mod">
          <ac:chgData name="Hiren Patel" userId="2304375fbe5c3cea" providerId="LiveId" clId="{4415192D-F28C-4E6B-9A2A-0589BE8B13EA}" dt="2023-08-09T18:16:33.358" v="10190" actId="478"/>
          <ac:picMkLst>
            <pc:docMk/>
            <pc:sldMk cId="4074132585" sldId="276"/>
            <ac:picMk id="10" creationId="{29120CEC-6554-C2BF-2DB9-37BD8B765048}"/>
          </ac:picMkLst>
        </pc:picChg>
        <pc:picChg chg="mod">
          <ac:chgData name="Hiren Patel" userId="2304375fbe5c3cea" providerId="LiveId" clId="{4415192D-F28C-4E6B-9A2A-0589BE8B13EA}" dt="2023-08-09T18:12:10.998" v="10142"/>
          <ac:picMkLst>
            <pc:docMk/>
            <pc:sldMk cId="4074132585" sldId="276"/>
            <ac:picMk id="12" creationId="{CC720960-8DEC-639B-CB3A-253C8E17A52C}"/>
          </ac:picMkLst>
        </pc:picChg>
        <pc:picChg chg="mod">
          <ac:chgData name="Hiren Patel" userId="2304375fbe5c3cea" providerId="LiveId" clId="{4415192D-F28C-4E6B-9A2A-0589BE8B13EA}" dt="2023-08-09T18:12:10.998" v="10142"/>
          <ac:picMkLst>
            <pc:docMk/>
            <pc:sldMk cId="4074132585" sldId="276"/>
            <ac:picMk id="15" creationId="{5519C5FE-DB45-50A7-EE39-30F51AB0262C}"/>
          </ac:picMkLst>
        </pc:picChg>
        <pc:picChg chg="add mod">
          <ac:chgData name="Hiren Patel" userId="2304375fbe5c3cea" providerId="LiveId" clId="{4415192D-F28C-4E6B-9A2A-0589BE8B13EA}" dt="2023-08-10T13:20:40.070" v="11292" actId="1037"/>
          <ac:picMkLst>
            <pc:docMk/>
            <pc:sldMk cId="4074132585" sldId="276"/>
            <ac:picMk id="38" creationId="{E0297481-238E-3499-8420-A8A670DA5B38}"/>
          </ac:picMkLst>
        </pc:picChg>
        <pc:cxnChg chg="add del mod">
          <ac:chgData name="Hiren Patel" userId="2304375fbe5c3cea" providerId="LiveId" clId="{4415192D-F28C-4E6B-9A2A-0589BE8B13EA}" dt="2023-08-09T18:14:05.027" v="10175" actId="11529"/>
          <ac:cxnSpMkLst>
            <pc:docMk/>
            <pc:sldMk cId="4074132585" sldId="276"/>
            <ac:cxnSpMk id="20" creationId="{2D6769E3-10EF-1B84-8001-527C8CECEDDF}"/>
          </ac:cxnSpMkLst>
        </pc:cxnChg>
        <pc:cxnChg chg="add mod">
          <ac:chgData name="Hiren Patel" userId="2304375fbe5c3cea" providerId="LiveId" clId="{4415192D-F28C-4E6B-9A2A-0589BE8B13EA}" dt="2023-08-10T13:20:40.070" v="11292" actId="1037"/>
          <ac:cxnSpMkLst>
            <pc:docMk/>
            <pc:sldMk cId="4074132585" sldId="276"/>
            <ac:cxnSpMk id="23" creationId="{8325D404-DD65-7297-3665-BD7726D7915A}"/>
          </ac:cxnSpMkLst>
        </pc:cxnChg>
        <pc:cxnChg chg="add del mod">
          <ac:chgData name="Hiren Patel" userId="2304375fbe5c3cea" providerId="LiveId" clId="{4415192D-F28C-4E6B-9A2A-0589BE8B13EA}" dt="2023-08-09T18:16:40.510" v="10191" actId="478"/>
          <ac:cxnSpMkLst>
            <pc:docMk/>
            <pc:sldMk cId="4074132585" sldId="276"/>
            <ac:cxnSpMk id="25" creationId="{028E3C0B-B289-6F50-6EA8-5D54DECF1C49}"/>
          </ac:cxnSpMkLst>
        </pc:cxnChg>
        <pc:cxnChg chg="add mod">
          <ac:chgData name="Hiren Patel" userId="2304375fbe5c3cea" providerId="LiveId" clId="{4415192D-F28C-4E6B-9A2A-0589BE8B13EA}" dt="2023-08-10T13:20:40.070" v="11292" actId="1037"/>
          <ac:cxnSpMkLst>
            <pc:docMk/>
            <pc:sldMk cId="4074132585" sldId="276"/>
            <ac:cxnSpMk id="27" creationId="{65901519-7861-E459-81F9-C4AA08D16929}"/>
          </ac:cxnSpMkLst>
        </pc:cxnChg>
        <pc:cxnChg chg="add mod">
          <ac:chgData name="Hiren Patel" userId="2304375fbe5c3cea" providerId="LiveId" clId="{4415192D-F28C-4E6B-9A2A-0589BE8B13EA}" dt="2023-08-10T13:20:40.070" v="11292" actId="1037"/>
          <ac:cxnSpMkLst>
            <pc:docMk/>
            <pc:sldMk cId="4074132585" sldId="276"/>
            <ac:cxnSpMk id="29" creationId="{6BE3F1A6-22DB-8137-6A02-CA15BB92B5D7}"/>
          </ac:cxnSpMkLst>
        </pc:cxnChg>
        <pc:cxnChg chg="add mod">
          <ac:chgData name="Hiren Patel" userId="2304375fbe5c3cea" providerId="LiveId" clId="{4415192D-F28C-4E6B-9A2A-0589BE8B13EA}" dt="2023-08-10T13:20:40.070" v="11292" actId="1037"/>
          <ac:cxnSpMkLst>
            <pc:docMk/>
            <pc:sldMk cId="4074132585" sldId="276"/>
            <ac:cxnSpMk id="31" creationId="{C639D922-930C-2D38-0927-C00408403E0E}"/>
          </ac:cxnSpMkLst>
        </pc:cxnChg>
        <pc:cxnChg chg="add del mod">
          <ac:chgData name="Hiren Patel" userId="2304375fbe5c3cea" providerId="LiveId" clId="{4415192D-F28C-4E6B-9A2A-0589BE8B13EA}" dt="2023-08-09T18:16:40.510" v="10191" actId="478"/>
          <ac:cxnSpMkLst>
            <pc:docMk/>
            <pc:sldMk cId="4074132585" sldId="276"/>
            <ac:cxnSpMk id="33" creationId="{DDF562A2-4E67-D504-FB1D-361F8899C133}"/>
          </ac:cxnSpMkLst>
        </pc:cxnChg>
      </pc:sldChg>
      <pc:sldChg chg="addSp delSp modSp add mod modNotesTx">
        <pc:chgData name="Hiren Patel" userId="2304375fbe5c3cea" providerId="LiveId" clId="{4415192D-F28C-4E6B-9A2A-0589BE8B13EA}" dt="2023-08-10T16:31:10.096" v="12588" actId="20577"/>
        <pc:sldMkLst>
          <pc:docMk/>
          <pc:sldMk cId="1558500402" sldId="277"/>
        </pc:sldMkLst>
        <pc:spChg chg="add mod">
          <ac:chgData name="Hiren Patel" userId="2304375fbe5c3cea" providerId="LiveId" clId="{4415192D-F28C-4E6B-9A2A-0589BE8B13EA}" dt="2023-08-09T18:49:57.481" v="10474" actId="1038"/>
          <ac:spMkLst>
            <pc:docMk/>
            <pc:sldMk cId="1558500402" sldId="277"/>
            <ac:spMk id="22" creationId="{D4ACA383-21DA-4CFD-736B-229EBBC7F3BF}"/>
          </ac:spMkLst>
        </pc:spChg>
        <pc:spChg chg="add mod">
          <ac:chgData name="Hiren Patel" userId="2304375fbe5c3cea" providerId="LiveId" clId="{4415192D-F28C-4E6B-9A2A-0589BE8B13EA}" dt="2023-08-09T18:49:57.481" v="10474" actId="1038"/>
          <ac:spMkLst>
            <pc:docMk/>
            <pc:sldMk cId="1558500402" sldId="277"/>
            <ac:spMk id="23" creationId="{9521FF34-0239-2361-A271-CDF938037AE5}"/>
          </ac:spMkLst>
        </pc:spChg>
        <pc:spChg chg="add mod">
          <ac:chgData name="Hiren Patel" userId="2304375fbe5c3cea" providerId="LiveId" clId="{4415192D-F28C-4E6B-9A2A-0589BE8B13EA}" dt="2023-08-09T18:49:32.663" v="10447" actId="404"/>
          <ac:spMkLst>
            <pc:docMk/>
            <pc:sldMk cId="1558500402" sldId="277"/>
            <ac:spMk id="24" creationId="{59C7EBB2-E4CB-AD97-3430-8C06ABE887E7}"/>
          </ac:spMkLst>
        </pc:spChg>
        <pc:spChg chg="add mod">
          <ac:chgData name="Hiren Patel" userId="2304375fbe5c3cea" providerId="LiveId" clId="{4415192D-F28C-4E6B-9A2A-0589BE8B13EA}" dt="2023-08-09T18:49:32.663" v="10447" actId="404"/>
          <ac:spMkLst>
            <pc:docMk/>
            <pc:sldMk cId="1558500402" sldId="277"/>
            <ac:spMk id="25" creationId="{E515D29F-71F1-CF69-3F9A-D563B9571B4F}"/>
          </ac:spMkLst>
        </pc:spChg>
        <pc:spChg chg="add mod">
          <ac:chgData name="Hiren Patel" userId="2304375fbe5c3cea" providerId="LiveId" clId="{4415192D-F28C-4E6B-9A2A-0589BE8B13EA}" dt="2023-08-10T13:08:59.955" v="10563" actId="1076"/>
          <ac:spMkLst>
            <pc:docMk/>
            <pc:sldMk cId="1558500402" sldId="277"/>
            <ac:spMk id="26" creationId="{3548A308-49F3-A96B-2FD8-F7269AA465A2}"/>
          </ac:spMkLst>
        </pc:spChg>
        <pc:spChg chg="add mod">
          <ac:chgData name="Hiren Patel" userId="2304375fbe5c3cea" providerId="LiveId" clId="{4415192D-F28C-4E6B-9A2A-0589BE8B13EA}" dt="2023-08-10T13:08:52.674" v="10562" actId="13822"/>
          <ac:spMkLst>
            <pc:docMk/>
            <pc:sldMk cId="1558500402" sldId="277"/>
            <ac:spMk id="27" creationId="{49B2AE1C-21B4-9341-7558-24150BE988BC}"/>
          </ac:spMkLst>
        </pc:spChg>
        <pc:spChg chg="add mod">
          <ac:chgData name="Hiren Patel" userId="2304375fbe5c3cea" providerId="LiveId" clId="{4415192D-F28C-4E6B-9A2A-0589BE8B13EA}" dt="2023-08-10T13:08:52.674" v="10562" actId="13822"/>
          <ac:spMkLst>
            <pc:docMk/>
            <pc:sldMk cId="1558500402" sldId="277"/>
            <ac:spMk id="28" creationId="{57FE6D29-4D52-16B0-AE27-24A51EC43AFB}"/>
          </ac:spMkLst>
        </pc:spChg>
        <pc:spChg chg="add mod">
          <ac:chgData name="Hiren Patel" userId="2304375fbe5c3cea" providerId="LiveId" clId="{4415192D-F28C-4E6B-9A2A-0589BE8B13EA}" dt="2023-08-10T13:09:46.059" v="10597" actId="14100"/>
          <ac:spMkLst>
            <pc:docMk/>
            <pc:sldMk cId="1558500402" sldId="277"/>
            <ac:spMk id="29" creationId="{F0F63938-AB0E-DA91-20E0-6280598DE1B2}"/>
          </ac:spMkLst>
        </pc:spChg>
        <pc:grpChg chg="mod">
          <ac:chgData name="Hiren Patel" userId="2304375fbe5c3cea" providerId="LiveId" clId="{4415192D-F28C-4E6B-9A2A-0589BE8B13EA}" dt="2023-08-09T18:44:13.338" v="10386" actId="1076"/>
          <ac:grpSpMkLst>
            <pc:docMk/>
            <pc:sldMk cId="1558500402" sldId="277"/>
            <ac:grpSpMk id="5" creationId="{B45CBF29-8055-43E5-66C5-ACB286C4D9D1}"/>
          </ac:grpSpMkLst>
        </pc:grpChg>
        <pc:grpChg chg="mod">
          <ac:chgData name="Hiren Patel" userId="2304375fbe5c3cea" providerId="LiveId" clId="{4415192D-F28C-4E6B-9A2A-0589BE8B13EA}" dt="2023-08-09T18:44:06.097" v="10385" actId="1076"/>
          <ac:grpSpMkLst>
            <pc:docMk/>
            <pc:sldMk cId="1558500402" sldId="277"/>
            <ac:grpSpMk id="8" creationId="{21223C0A-023C-B38C-2A93-C9589A32550C}"/>
          </ac:grpSpMkLst>
        </pc:grpChg>
        <pc:grpChg chg="mod">
          <ac:chgData name="Hiren Patel" userId="2304375fbe5c3cea" providerId="LiveId" clId="{4415192D-F28C-4E6B-9A2A-0589BE8B13EA}" dt="2023-08-09T18:43:54.840" v="10384" actId="1076"/>
          <ac:grpSpMkLst>
            <pc:docMk/>
            <pc:sldMk cId="1558500402" sldId="277"/>
            <ac:grpSpMk id="11" creationId="{7933CE3F-2313-2BA6-D71B-D0DFABA12183}"/>
          </ac:grpSpMkLst>
        </pc:grpChg>
        <pc:grpChg chg="mod">
          <ac:chgData name="Hiren Patel" userId="2304375fbe5c3cea" providerId="LiveId" clId="{4415192D-F28C-4E6B-9A2A-0589BE8B13EA}" dt="2023-08-09T18:43:42.883" v="10383" actId="1076"/>
          <ac:grpSpMkLst>
            <pc:docMk/>
            <pc:sldMk cId="1558500402" sldId="277"/>
            <ac:grpSpMk id="14" creationId="{70D3705D-4902-24D9-4CDE-A010EF2EB8F5}"/>
          </ac:grpSpMkLst>
        </pc:grpChg>
        <pc:graphicFrameChg chg="add mod modGraphic">
          <ac:chgData name="Hiren Patel" userId="2304375fbe5c3cea" providerId="LiveId" clId="{4415192D-F28C-4E6B-9A2A-0589BE8B13EA}" dt="2023-08-10T13:05:57.745" v="10502" actId="20577"/>
          <ac:graphicFrameMkLst>
            <pc:docMk/>
            <pc:sldMk cId="1558500402" sldId="277"/>
            <ac:graphicFrameMk id="2" creationId="{45481B8B-2D06-F402-29D0-BE3EBE7AA6DB}"/>
          </ac:graphicFrameMkLst>
        </pc:graphicFrameChg>
        <pc:graphicFrameChg chg="add mod modGraphic">
          <ac:chgData name="Hiren Patel" userId="2304375fbe5c3cea" providerId="LiveId" clId="{4415192D-F28C-4E6B-9A2A-0589BE8B13EA}" dt="2023-08-09T18:50:35.591" v="10496" actId="20577"/>
          <ac:graphicFrameMkLst>
            <pc:docMk/>
            <pc:sldMk cId="1558500402" sldId="277"/>
            <ac:graphicFrameMk id="3" creationId="{8417734D-D968-20C3-CCAD-3782D696B487}"/>
          </ac:graphicFrameMkLst>
        </pc:graphicFrameChg>
        <pc:graphicFrameChg chg="add del mod modGraphic">
          <ac:chgData name="Hiren Patel" userId="2304375fbe5c3cea" providerId="LiveId" clId="{4415192D-F28C-4E6B-9A2A-0589BE8B13EA}" dt="2023-08-10T13:07:37.382" v="10553" actId="6549"/>
          <ac:graphicFrameMkLst>
            <pc:docMk/>
            <pc:sldMk cId="1558500402" sldId="277"/>
            <ac:graphicFrameMk id="4" creationId="{CBB9C090-B589-6078-5AFA-9A61AAD9642C}"/>
          </ac:graphicFrameMkLst>
        </pc:graphicFrameChg>
        <pc:picChg chg="mod">
          <ac:chgData name="Hiren Patel" userId="2304375fbe5c3cea" providerId="LiveId" clId="{4415192D-F28C-4E6B-9A2A-0589BE8B13EA}" dt="2023-08-09T18:44:49.872" v="10392" actId="1076"/>
          <ac:picMkLst>
            <pc:docMk/>
            <pc:sldMk cId="1558500402" sldId="277"/>
            <ac:picMk id="17" creationId="{0E9ADB3E-6F52-5759-30CE-F7646A5B0B69}"/>
          </ac:picMkLst>
        </pc:picChg>
        <pc:picChg chg="mod">
          <ac:chgData name="Hiren Patel" userId="2304375fbe5c3cea" providerId="LiveId" clId="{4415192D-F28C-4E6B-9A2A-0589BE8B13EA}" dt="2023-08-09T18:44:29.671" v="10387" actId="1076"/>
          <ac:picMkLst>
            <pc:docMk/>
            <pc:sldMk cId="1558500402" sldId="277"/>
            <ac:picMk id="18" creationId="{9312D46B-7359-D231-489B-3703576EF2C3}"/>
          </ac:picMkLst>
        </pc:picChg>
        <pc:picChg chg="mod">
          <ac:chgData name="Hiren Patel" userId="2304375fbe5c3cea" providerId="LiveId" clId="{4415192D-F28C-4E6B-9A2A-0589BE8B13EA}" dt="2023-08-09T18:44:43.783" v="10391" actId="1076"/>
          <ac:picMkLst>
            <pc:docMk/>
            <pc:sldMk cId="1558500402" sldId="277"/>
            <ac:picMk id="19" creationId="{62BA8993-8187-1C5F-BA32-79371E45BD51}"/>
          </ac:picMkLst>
        </pc:picChg>
        <pc:picChg chg="mod">
          <ac:chgData name="Hiren Patel" userId="2304375fbe5c3cea" providerId="LiveId" clId="{4415192D-F28C-4E6B-9A2A-0589BE8B13EA}" dt="2023-08-09T18:44:34.041" v="10388" actId="1076"/>
          <ac:picMkLst>
            <pc:docMk/>
            <pc:sldMk cId="1558500402" sldId="277"/>
            <ac:picMk id="20" creationId="{982705C2-C3BF-5EF1-F703-6AA98C390952}"/>
          </ac:picMkLst>
        </pc:picChg>
        <pc:picChg chg="mod">
          <ac:chgData name="Hiren Patel" userId="2304375fbe5c3cea" providerId="LiveId" clId="{4415192D-F28C-4E6B-9A2A-0589BE8B13EA}" dt="2023-08-09T18:44:38.678" v="10389" actId="1076"/>
          <ac:picMkLst>
            <pc:docMk/>
            <pc:sldMk cId="1558500402" sldId="277"/>
            <ac:picMk id="21" creationId="{66DEF717-3162-98B0-4DAB-A3C563BCCD66}"/>
          </ac:picMkLst>
        </pc:picChg>
      </pc:sldChg>
      <pc:sldChg chg="addSp modSp add mod ord modNotesTx">
        <pc:chgData name="Hiren Patel" userId="2304375fbe5c3cea" providerId="LiveId" clId="{4415192D-F28C-4E6B-9A2A-0589BE8B13EA}" dt="2023-09-11T12:05:54.579" v="20435" actId="20577"/>
        <pc:sldMkLst>
          <pc:docMk/>
          <pc:sldMk cId="1913549484" sldId="278"/>
        </pc:sldMkLst>
        <pc:spChg chg="add mod">
          <ac:chgData name="Hiren Patel" userId="2304375fbe5c3cea" providerId="LiveId" clId="{4415192D-F28C-4E6B-9A2A-0589BE8B13EA}" dt="2023-08-10T13:52:27.166" v="11584" actId="207"/>
          <ac:spMkLst>
            <pc:docMk/>
            <pc:sldMk cId="1913549484" sldId="278"/>
            <ac:spMk id="26" creationId="{6AB01043-8202-F3C7-BC57-9506CA16DB87}"/>
          </ac:spMkLst>
        </pc:spChg>
        <pc:spChg chg="add mod">
          <ac:chgData name="Hiren Patel" userId="2304375fbe5c3cea" providerId="LiveId" clId="{4415192D-F28C-4E6B-9A2A-0589BE8B13EA}" dt="2023-08-10T13:56:37.694" v="11719" actId="1076"/>
          <ac:spMkLst>
            <pc:docMk/>
            <pc:sldMk cId="1913549484" sldId="278"/>
            <ac:spMk id="27" creationId="{18F59021-49DF-C506-0D51-D35D66891D6F}"/>
          </ac:spMkLst>
        </pc:spChg>
        <pc:graphicFrameChg chg="modGraphic">
          <ac:chgData name="Hiren Patel" userId="2304375fbe5c3cea" providerId="LiveId" clId="{4415192D-F28C-4E6B-9A2A-0589BE8B13EA}" dt="2023-08-10T13:54:02.497" v="11709" actId="20577"/>
          <ac:graphicFrameMkLst>
            <pc:docMk/>
            <pc:sldMk cId="1913549484" sldId="278"/>
            <ac:graphicFrameMk id="3" creationId="{8417734D-D968-20C3-CCAD-3782D696B487}"/>
          </ac:graphicFrameMkLst>
        </pc:graphicFrameChg>
        <pc:graphicFrameChg chg="mod modGraphic">
          <ac:chgData name="Hiren Patel" userId="2304375fbe5c3cea" providerId="LiveId" clId="{4415192D-F28C-4E6B-9A2A-0589BE8B13EA}" dt="2023-08-10T13:56:33.499" v="11718"/>
          <ac:graphicFrameMkLst>
            <pc:docMk/>
            <pc:sldMk cId="1913549484" sldId="278"/>
            <ac:graphicFrameMk id="4" creationId="{CBB9C090-B589-6078-5AFA-9A61AAD9642C}"/>
          </ac:graphicFrameMkLst>
        </pc:graphicFrameChg>
      </pc:sldChg>
      <pc:sldChg chg="modSp add mod">
        <pc:chgData name="Hiren Patel" userId="2304375fbe5c3cea" providerId="LiveId" clId="{4415192D-F28C-4E6B-9A2A-0589BE8B13EA}" dt="2023-08-10T13:56:10.774" v="11717" actId="20577"/>
        <pc:sldMkLst>
          <pc:docMk/>
          <pc:sldMk cId="2682145032" sldId="279"/>
        </pc:sldMkLst>
        <pc:graphicFrameChg chg="modGraphic">
          <ac:chgData name="Hiren Patel" userId="2304375fbe5c3cea" providerId="LiveId" clId="{4415192D-F28C-4E6B-9A2A-0589BE8B13EA}" dt="2023-08-10T13:56:10.774" v="11717" actId="20577"/>
          <ac:graphicFrameMkLst>
            <pc:docMk/>
            <pc:sldMk cId="2682145032" sldId="279"/>
            <ac:graphicFrameMk id="4" creationId="{CBB9C090-B589-6078-5AFA-9A61AAD9642C}"/>
          </ac:graphicFrameMkLst>
        </pc:graphicFrameChg>
      </pc:sldChg>
      <pc:sldChg chg="addSp delSp modSp new mod modNotesTx">
        <pc:chgData name="Hiren Patel" userId="2304375fbe5c3cea" providerId="LiveId" clId="{4415192D-F28C-4E6B-9A2A-0589BE8B13EA}" dt="2023-09-11T12:09:28.413" v="21167" actId="20577"/>
        <pc:sldMkLst>
          <pc:docMk/>
          <pc:sldMk cId="202993998" sldId="280"/>
        </pc:sldMkLst>
        <pc:spChg chg="mod">
          <ac:chgData name="Hiren Patel" userId="2304375fbe5c3cea" providerId="LiveId" clId="{4415192D-F28C-4E6B-9A2A-0589BE8B13EA}" dt="2023-08-10T14:00:13.588" v="11887" actId="20577"/>
          <ac:spMkLst>
            <pc:docMk/>
            <pc:sldMk cId="202993998" sldId="280"/>
            <ac:spMk id="2" creationId="{61C3BC16-57B8-4370-0BB3-DE7C6F4EC19C}"/>
          </ac:spMkLst>
        </pc:spChg>
        <pc:spChg chg="del">
          <ac:chgData name="Hiren Patel" userId="2304375fbe5c3cea" providerId="LiveId" clId="{4415192D-F28C-4E6B-9A2A-0589BE8B13EA}" dt="2023-08-10T14:00:36.163" v="11888" actId="478"/>
          <ac:spMkLst>
            <pc:docMk/>
            <pc:sldMk cId="202993998" sldId="280"/>
            <ac:spMk id="3" creationId="{42A5C733-C014-DB49-F531-01ACA84BA226}"/>
          </ac:spMkLst>
        </pc:spChg>
        <pc:spChg chg="mod">
          <ac:chgData name="Hiren Patel" userId="2304375fbe5c3cea" providerId="LiveId" clId="{4415192D-F28C-4E6B-9A2A-0589BE8B13EA}" dt="2023-08-10T14:01:53.988" v="11921" actId="403"/>
          <ac:spMkLst>
            <pc:docMk/>
            <pc:sldMk cId="202993998" sldId="280"/>
            <ac:spMk id="7" creationId="{F0756971-3F20-8C59-FC8A-4E47952B2017}"/>
          </ac:spMkLst>
        </pc:spChg>
        <pc:spChg chg="add mod">
          <ac:chgData name="Hiren Patel" userId="2304375fbe5c3cea" providerId="LiveId" clId="{4415192D-F28C-4E6B-9A2A-0589BE8B13EA}" dt="2023-08-10T14:02:54.444" v="11939" actId="13822"/>
          <ac:spMkLst>
            <pc:docMk/>
            <pc:sldMk cId="202993998" sldId="280"/>
            <ac:spMk id="8" creationId="{53D8AD0B-68E9-FBA7-ED9F-94A32E9D3A52}"/>
          </ac:spMkLst>
        </pc:spChg>
        <pc:spChg chg="mod">
          <ac:chgData name="Hiren Patel" userId="2304375fbe5c3cea" providerId="LiveId" clId="{4415192D-F28C-4E6B-9A2A-0589BE8B13EA}" dt="2023-08-10T14:03:06.434" v="11943" actId="20577"/>
          <ac:spMkLst>
            <pc:docMk/>
            <pc:sldMk cId="202993998" sldId="280"/>
            <ac:spMk id="11" creationId="{DACE4786-D5AA-03E1-F5C2-132416515F88}"/>
          </ac:spMkLst>
        </pc:spChg>
        <pc:spChg chg="add mod">
          <ac:chgData name="Hiren Patel" userId="2304375fbe5c3cea" providerId="LiveId" clId="{4415192D-F28C-4E6B-9A2A-0589BE8B13EA}" dt="2023-08-10T14:03:11.553" v="11961" actId="20577"/>
          <ac:spMkLst>
            <pc:docMk/>
            <pc:sldMk cId="202993998" sldId="280"/>
            <ac:spMk id="12" creationId="{D28C7B47-68C0-3E59-40C5-D260CD68CCCE}"/>
          </ac:spMkLst>
        </pc:spChg>
        <pc:grpChg chg="add mod">
          <ac:chgData name="Hiren Patel" userId="2304375fbe5c3cea" providerId="LiveId" clId="{4415192D-F28C-4E6B-9A2A-0589BE8B13EA}" dt="2023-08-10T14:02:01.323" v="11922" actId="1076"/>
          <ac:grpSpMkLst>
            <pc:docMk/>
            <pc:sldMk cId="202993998" sldId="280"/>
            <ac:grpSpMk id="5" creationId="{5302C7C5-0DE7-6825-4B23-4936EB399C74}"/>
          </ac:grpSpMkLst>
        </pc:grpChg>
        <pc:grpChg chg="add mod">
          <ac:chgData name="Hiren Patel" userId="2304375fbe5c3cea" providerId="LiveId" clId="{4415192D-F28C-4E6B-9A2A-0589BE8B13EA}" dt="2023-08-10T14:03:04.731" v="11941" actId="1076"/>
          <ac:grpSpMkLst>
            <pc:docMk/>
            <pc:sldMk cId="202993998" sldId="280"/>
            <ac:grpSpMk id="9" creationId="{D644BC7F-A205-14D2-7E25-0584018C8A77}"/>
          </ac:grpSpMkLst>
        </pc:grpChg>
        <pc:picChg chg="add mod">
          <ac:chgData name="Hiren Patel" userId="2304375fbe5c3cea" providerId="LiveId" clId="{4415192D-F28C-4E6B-9A2A-0589BE8B13EA}" dt="2023-08-10T14:01:13.445" v="11891" actId="1076"/>
          <ac:picMkLst>
            <pc:docMk/>
            <pc:sldMk cId="202993998" sldId="280"/>
            <ac:picMk id="4" creationId="{B2BE329D-E68A-E8FA-98F2-1A24D639A3DB}"/>
          </ac:picMkLst>
        </pc:picChg>
        <pc:picChg chg="mod">
          <ac:chgData name="Hiren Patel" userId="2304375fbe5c3cea" providerId="LiveId" clId="{4415192D-F28C-4E6B-9A2A-0589BE8B13EA}" dt="2023-08-10T14:01:25.099" v="11892"/>
          <ac:picMkLst>
            <pc:docMk/>
            <pc:sldMk cId="202993998" sldId="280"/>
            <ac:picMk id="6" creationId="{A0682950-E73D-D294-3EA2-F7A04B099D45}"/>
          </ac:picMkLst>
        </pc:picChg>
        <pc:picChg chg="mod">
          <ac:chgData name="Hiren Patel" userId="2304375fbe5c3cea" providerId="LiveId" clId="{4415192D-F28C-4E6B-9A2A-0589BE8B13EA}" dt="2023-08-10T14:03:00.021" v="11940"/>
          <ac:picMkLst>
            <pc:docMk/>
            <pc:sldMk cId="202993998" sldId="280"/>
            <ac:picMk id="10" creationId="{C15656B4-3598-BA96-3F21-A89302F193AA}"/>
          </ac:picMkLst>
        </pc:picChg>
      </pc:sldChg>
      <pc:sldChg chg="addSp delSp modSp add mod modNotesTx">
        <pc:chgData name="Hiren Patel" userId="2304375fbe5c3cea" providerId="LiveId" clId="{4415192D-F28C-4E6B-9A2A-0589BE8B13EA}" dt="2023-09-11T12:12:09.379" v="21565" actId="20577"/>
        <pc:sldMkLst>
          <pc:docMk/>
          <pc:sldMk cId="440056030" sldId="281"/>
        </pc:sldMkLst>
        <pc:spChg chg="mod">
          <ac:chgData name="Hiren Patel" userId="2304375fbe5c3cea" providerId="LiveId" clId="{4415192D-F28C-4E6B-9A2A-0589BE8B13EA}" dt="2023-08-10T14:32:46.858" v="12186" actId="20577"/>
          <ac:spMkLst>
            <pc:docMk/>
            <pc:sldMk cId="440056030" sldId="281"/>
            <ac:spMk id="2" creationId="{61C3BC16-57B8-4370-0BB3-DE7C6F4EC19C}"/>
          </ac:spMkLst>
        </pc:spChg>
        <pc:spChg chg="del">
          <ac:chgData name="Hiren Patel" userId="2304375fbe5c3cea" providerId="LiveId" clId="{4415192D-F28C-4E6B-9A2A-0589BE8B13EA}" dt="2023-08-10T14:03:58.653" v="12015" actId="478"/>
          <ac:spMkLst>
            <pc:docMk/>
            <pc:sldMk cId="440056030" sldId="281"/>
            <ac:spMk id="8" creationId="{53D8AD0B-68E9-FBA7-ED9F-94A32E9D3A52}"/>
          </ac:spMkLst>
        </pc:spChg>
        <pc:spChg chg="del">
          <ac:chgData name="Hiren Patel" userId="2304375fbe5c3cea" providerId="LiveId" clId="{4415192D-F28C-4E6B-9A2A-0589BE8B13EA}" dt="2023-08-10T14:03:55.862" v="12014" actId="478"/>
          <ac:spMkLst>
            <pc:docMk/>
            <pc:sldMk cId="440056030" sldId="281"/>
            <ac:spMk id="12" creationId="{D28C7B47-68C0-3E59-40C5-D260CD68CCCE}"/>
          </ac:spMkLst>
        </pc:spChg>
        <pc:spChg chg="add del">
          <ac:chgData name="Hiren Patel" userId="2304375fbe5c3cea" providerId="LiveId" clId="{4415192D-F28C-4E6B-9A2A-0589BE8B13EA}" dt="2023-08-10T14:28:12.234" v="12058" actId="22"/>
          <ac:spMkLst>
            <pc:docMk/>
            <pc:sldMk cId="440056030" sldId="281"/>
            <ac:spMk id="21" creationId="{DCF1653F-3D1B-C4F4-103E-C428F8479FAB}"/>
          </ac:spMkLst>
        </pc:spChg>
        <pc:spChg chg="add del mod">
          <ac:chgData name="Hiren Patel" userId="2304375fbe5c3cea" providerId="LiveId" clId="{4415192D-F28C-4E6B-9A2A-0589BE8B13EA}" dt="2023-08-10T14:28:29.297" v="12061" actId="478"/>
          <ac:spMkLst>
            <pc:docMk/>
            <pc:sldMk cId="440056030" sldId="281"/>
            <ac:spMk id="22" creationId="{1F7AA8C2-2301-EA5A-EA9C-E2765E33331A}"/>
          </ac:spMkLst>
        </pc:spChg>
        <pc:spChg chg="add mod">
          <ac:chgData name="Hiren Patel" userId="2304375fbe5c3cea" providerId="LiveId" clId="{4415192D-F28C-4E6B-9A2A-0589BE8B13EA}" dt="2023-08-10T14:30:32.076" v="12114" actId="1076"/>
          <ac:spMkLst>
            <pc:docMk/>
            <pc:sldMk cId="440056030" sldId="281"/>
            <ac:spMk id="23" creationId="{A0618B65-AD6D-69A2-3C64-EDFCD47D7EAD}"/>
          </ac:spMkLst>
        </pc:spChg>
        <pc:spChg chg="add mod">
          <ac:chgData name="Hiren Patel" userId="2304375fbe5c3cea" providerId="LiveId" clId="{4415192D-F28C-4E6B-9A2A-0589BE8B13EA}" dt="2023-08-10T14:30:38.066" v="12116" actId="1076"/>
          <ac:spMkLst>
            <pc:docMk/>
            <pc:sldMk cId="440056030" sldId="281"/>
            <ac:spMk id="24" creationId="{FD65B93D-C156-456D-3036-3540866FABA6}"/>
          </ac:spMkLst>
        </pc:spChg>
        <pc:spChg chg="add mod">
          <ac:chgData name="Hiren Patel" userId="2304375fbe5c3cea" providerId="LiveId" clId="{4415192D-F28C-4E6B-9A2A-0589BE8B13EA}" dt="2023-08-10T14:31:05.027" v="12120" actId="1076"/>
          <ac:spMkLst>
            <pc:docMk/>
            <pc:sldMk cId="440056030" sldId="281"/>
            <ac:spMk id="25" creationId="{556B8F5D-91D0-8068-5E64-C751199EDADB}"/>
          </ac:spMkLst>
        </pc:spChg>
        <pc:spChg chg="add mod">
          <ac:chgData name="Hiren Patel" userId="2304375fbe5c3cea" providerId="LiveId" clId="{4415192D-F28C-4E6B-9A2A-0589BE8B13EA}" dt="2023-08-10T14:31:00.452" v="12119"/>
          <ac:spMkLst>
            <pc:docMk/>
            <pc:sldMk cId="440056030" sldId="281"/>
            <ac:spMk id="26" creationId="{D91603B5-90A9-F997-4B8E-BCCDAB8B44B6}"/>
          </ac:spMkLst>
        </pc:spChg>
        <pc:grpChg chg="del mod">
          <ac:chgData name="Hiren Patel" userId="2304375fbe5c3cea" providerId="LiveId" clId="{4415192D-F28C-4E6B-9A2A-0589BE8B13EA}" dt="2023-08-10T14:04:08.901" v="12018" actId="478"/>
          <ac:grpSpMkLst>
            <pc:docMk/>
            <pc:sldMk cId="440056030" sldId="281"/>
            <ac:grpSpMk id="5" creationId="{5302C7C5-0DE7-6825-4B23-4936EB399C74}"/>
          </ac:grpSpMkLst>
        </pc:grpChg>
        <pc:grpChg chg="del">
          <ac:chgData name="Hiren Patel" userId="2304375fbe5c3cea" providerId="LiveId" clId="{4415192D-F28C-4E6B-9A2A-0589BE8B13EA}" dt="2023-08-10T14:03:55.862" v="12014" actId="478"/>
          <ac:grpSpMkLst>
            <pc:docMk/>
            <pc:sldMk cId="440056030" sldId="281"/>
            <ac:grpSpMk id="9" creationId="{D644BC7F-A205-14D2-7E25-0584018C8A77}"/>
          </ac:grpSpMkLst>
        </pc:grpChg>
        <pc:picChg chg="add del mod">
          <ac:chgData name="Hiren Patel" userId="2304375fbe5c3cea" providerId="LiveId" clId="{4415192D-F28C-4E6B-9A2A-0589BE8B13EA}" dt="2023-08-10T14:28:15.486" v="12059" actId="478"/>
          <ac:picMkLst>
            <pc:docMk/>
            <pc:sldMk cId="440056030" sldId="281"/>
            <ac:picMk id="13" creationId="{47E7B4BE-5FFD-9302-6826-9341D92596DB}"/>
          </ac:picMkLst>
        </pc:picChg>
        <pc:picChg chg="add del mod">
          <ac:chgData name="Hiren Patel" userId="2304375fbe5c3cea" providerId="LiveId" clId="{4415192D-F28C-4E6B-9A2A-0589BE8B13EA}" dt="2023-08-10T14:28:15.486" v="12059" actId="478"/>
          <ac:picMkLst>
            <pc:docMk/>
            <pc:sldMk cId="440056030" sldId="281"/>
            <ac:picMk id="15" creationId="{F50DC512-1254-16E5-A4EA-18B048998F92}"/>
          </ac:picMkLst>
        </pc:picChg>
        <pc:picChg chg="add del mod">
          <ac:chgData name="Hiren Patel" userId="2304375fbe5c3cea" providerId="LiveId" clId="{4415192D-F28C-4E6B-9A2A-0589BE8B13EA}" dt="2023-08-10T14:10:40.359" v="12044"/>
          <ac:picMkLst>
            <pc:docMk/>
            <pc:sldMk cId="440056030" sldId="281"/>
            <ac:picMk id="16" creationId="{DBD5DCD7-CFC7-9408-F1C9-2DD2E7C1731A}"/>
          </ac:picMkLst>
        </pc:picChg>
        <pc:picChg chg="add del mod">
          <ac:chgData name="Hiren Patel" userId="2304375fbe5c3cea" providerId="LiveId" clId="{4415192D-F28C-4E6B-9A2A-0589BE8B13EA}" dt="2023-08-10T14:10:47.613" v="12046"/>
          <ac:picMkLst>
            <pc:docMk/>
            <pc:sldMk cId="440056030" sldId="281"/>
            <ac:picMk id="17" creationId="{A6725856-2053-4998-7D00-AA44689996A3}"/>
          </ac:picMkLst>
        </pc:picChg>
        <pc:picChg chg="add del mod">
          <ac:chgData name="Hiren Patel" userId="2304375fbe5c3cea" providerId="LiveId" clId="{4415192D-F28C-4E6B-9A2A-0589BE8B13EA}" dt="2023-08-10T14:11:16.092" v="12048"/>
          <ac:picMkLst>
            <pc:docMk/>
            <pc:sldMk cId="440056030" sldId="281"/>
            <ac:picMk id="18" creationId="{015F77C3-9389-435B-4F0A-2DFEEAE99D15}"/>
          </ac:picMkLst>
        </pc:picChg>
        <pc:picChg chg="add del mod">
          <ac:chgData name="Hiren Patel" userId="2304375fbe5c3cea" providerId="LiveId" clId="{4415192D-F28C-4E6B-9A2A-0589BE8B13EA}" dt="2023-08-10T14:12:18.500" v="12050"/>
          <ac:picMkLst>
            <pc:docMk/>
            <pc:sldMk cId="440056030" sldId="281"/>
            <ac:picMk id="19" creationId="{02E4DF4A-DEB9-9050-F576-488264F3C87F}"/>
          </ac:picMkLst>
        </pc:picChg>
        <pc:picChg chg="add del mod">
          <ac:chgData name="Hiren Patel" userId="2304375fbe5c3cea" providerId="LiveId" clId="{4415192D-F28C-4E6B-9A2A-0589BE8B13EA}" dt="2023-08-10T14:34:03.487" v="12292"/>
          <ac:picMkLst>
            <pc:docMk/>
            <pc:sldMk cId="440056030" sldId="281"/>
            <ac:picMk id="27" creationId="{4EFE5F4B-5F8C-80DC-5FD4-701617A97901}"/>
          </ac:picMkLst>
        </pc:picChg>
        <pc:picChg chg="add mod">
          <ac:chgData name="Hiren Patel" userId="2304375fbe5c3cea" providerId="LiveId" clId="{4415192D-F28C-4E6B-9A2A-0589BE8B13EA}" dt="2023-08-10T14:29:17.184" v="12072" actId="14100"/>
          <ac:picMkLst>
            <pc:docMk/>
            <pc:sldMk cId="440056030" sldId="281"/>
            <ac:picMk id="1026" creationId="{AD704C0A-92F1-5EC7-2974-B771E6C16462}"/>
          </ac:picMkLst>
        </pc:picChg>
        <pc:picChg chg="add del mod">
          <ac:chgData name="Hiren Patel" userId="2304375fbe5c3cea" providerId="LiveId" clId="{4415192D-F28C-4E6B-9A2A-0589BE8B13EA}" dt="2023-08-10T14:29:36.767" v="12099" actId="478"/>
          <ac:picMkLst>
            <pc:docMk/>
            <pc:sldMk cId="440056030" sldId="281"/>
            <ac:picMk id="1028" creationId="{4CE7DB2F-63CF-0742-4319-EDD4735A75E9}"/>
          </ac:picMkLst>
        </pc:picChg>
        <pc:picChg chg="add mod">
          <ac:chgData name="Hiren Patel" userId="2304375fbe5c3cea" providerId="LiveId" clId="{4415192D-F28C-4E6B-9A2A-0589BE8B13EA}" dt="2023-08-10T14:30:13.794" v="12112" actId="1076"/>
          <ac:picMkLst>
            <pc:docMk/>
            <pc:sldMk cId="440056030" sldId="281"/>
            <ac:picMk id="1030" creationId="{672A3385-EBA7-5CC0-AB7C-C308D690A87D}"/>
          </ac:picMkLst>
        </pc:picChg>
        <pc:picChg chg="add mod">
          <ac:chgData name="Hiren Patel" userId="2304375fbe5c3cea" providerId="LiveId" clId="{4415192D-F28C-4E6B-9A2A-0589BE8B13EA}" dt="2023-08-10T14:31:51.720" v="12129" actId="1076"/>
          <ac:picMkLst>
            <pc:docMk/>
            <pc:sldMk cId="440056030" sldId="281"/>
            <ac:picMk id="1032" creationId="{FEADA808-9F7D-7F48-B5B7-DBE274D6FB4B}"/>
          </ac:picMkLst>
        </pc:picChg>
        <pc:picChg chg="add mod">
          <ac:chgData name="Hiren Patel" userId="2304375fbe5c3cea" providerId="LiveId" clId="{4415192D-F28C-4E6B-9A2A-0589BE8B13EA}" dt="2023-08-10T14:32:32.888" v="12135" actId="1076"/>
          <ac:picMkLst>
            <pc:docMk/>
            <pc:sldMk cId="440056030" sldId="281"/>
            <ac:picMk id="1034" creationId="{FF936DA8-91A4-9880-D3ED-74E9C5C17B2C}"/>
          </ac:picMkLst>
        </pc:picChg>
      </pc:sldChg>
      <pc:sldChg chg="add del">
        <pc:chgData name="Hiren Patel" userId="2304375fbe5c3cea" providerId="LiveId" clId="{4415192D-F28C-4E6B-9A2A-0589BE8B13EA}" dt="2023-08-10T14:09:50.554" v="12038"/>
        <pc:sldMkLst>
          <pc:docMk/>
          <pc:sldMk cId="635585012" sldId="282"/>
        </pc:sldMkLst>
      </pc:sldChg>
      <pc:sldChg chg="add del">
        <pc:chgData name="Hiren Patel" userId="2304375fbe5c3cea" providerId="LiveId" clId="{4415192D-F28C-4E6B-9A2A-0589BE8B13EA}" dt="2023-08-10T14:09:23.347" v="12034"/>
        <pc:sldMkLst>
          <pc:docMk/>
          <pc:sldMk cId="1387522279" sldId="282"/>
        </pc:sldMkLst>
      </pc:sldChg>
      <pc:sldChg chg="add del">
        <pc:chgData name="Hiren Patel" userId="2304375fbe5c3cea" providerId="LiveId" clId="{4415192D-F28C-4E6B-9A2A-0589BE8B13EA}" dt="2023-08-10T14:09:27.794" v="12036"/>
        <pc:sldMkLst>
          <pc:docMk/>
          <pc:sldMk cId="1453435821" sldId="282"/>
        </pc:sldMkLst>
      </pc:sldChg>
      <pc:sldChg chg="add del">
        <pc:chgData name="Hiren Patel" userId="2304375fbe5c3cea" providerId="LiveId" clId="{4415192D-F28C-4E6B-9A2A-0589BE8B13EA}" dt="2023-08-10T14:10:33.860" v="12042"/>
        <pc:sldMkLst>
          <pc:docMk/>
          <pc:sldMk cId="1670140661" sldId="282"/>
        </pc:sldMkLst>
      </pc:sldChg>
      <pc:sldChg chg="addSp delSp modSp new mod modClrScheme chgLayout modNotesTx">
        <pc:chgData name="Hiren Patel" userId="2304375fbe5c3cea" providerId="LiveId" clId="{4415192D-F28C-4E6B-9A2A-0589BE8B13EA}" dt="2023-09-11T13:01:37.100" v="22011" actId="20577"/>
        <pc:sldMkLst>
          <pc:docMk/>
          <pc:sldMk cId="2216374718" sldId="282"/>
        </pc:sldMkLst>
        <pc:spChg chg="del mod ord">
          <ac:chgData name="Hiren Patel" userId="2304375fbe5c3cea" providerId="LiveId" clId="{4415192D-F28C-4E6B-9A2A-0589BE8B13EA}" dt="2023-08-10T16:37:13.741" v="12590" actId="700"/>
          <ac:spMkLst>
            <pc:docMk/>
            <pc:sldMk cId="2216374718" sldId="282"/>
            <ac:spMk id="2" creationId="{855937CC-00E4-3F37-D478-BC514FF4DB17}"/>
          </ac:spMkLst>
        </pc:spChg>
        <pc:spChg chg="del mod ord">
          <ac:chgData name="Hiren Patel" userId="2304375fbe5c3cea" providerId="LiveId" clId="{4415192D-F28C-4E6B-9A2A-0589BE8B13EA}" dt="2023-08-10T16:37:13.741" v="12590" actId="700"/>
          <ac:spMkLst>
            <pc:docMk/>
            <pc:sldMk cId="2216374718" sldId="282"/>
            <ac:spMk id="3" creationId="{53D7A3F9-44ED-D9C5-1902-42B2F8AE363B}"/>
          </ac:spMkLst>
        </pc:spChg>
        <pc:spChg chg="add mod ord">
          <ac:chgData name="Hiren Patel" userId="2304375fbe5c3cea" providerId="LiveId" clId="{4415192D-F28C-4E6B-9A2A-0589BE8B13EA}" dt="2023-08-10T16:37:32.316" v="12616" actId="1076"/>
          <ac:spMkLst>
            <pc:docMk/>
            <pc:sldMk cId="2216374718" sldId="282"/>
            <ac:spMk id="4" creationId="{3D12273D-DA65-EF3F-DE69-974A6F37E7CD}"/>
          </ac:spMkLst>
        </pc:spChg>
        <pc:spChg chg="add del mod ord">
          <ac:chgData name="Hiren Patel" userId="2304375fbe5c3cea" providerId="LiveId" clId="{4415192D-F28C-4E6B-9A2A-0589BE8B13EA}" dt="2023-08-10T16:37:20.800" v="12614" actId="478"/>
          <ac:spMkLst>
            <pc:docMk/>
            <pc:sldMk cId="2216374718" sldId="282"/>
            <ac:spMk id="5" creationId="{D1D4E43D-532C-6117-F97E-75E069C68BB6}"/>
          </ac:spMkLst>
        </pc:spChg>
      </pc:sldChg>
      <pc:sldChg chg="add del">
        <pc:chgData name="Hiren Patel" userId="2304375fbe5c3cea" providerId="LiveId" clId="{4415192D-F28C-4E6B-9A2A-0589BE8B13EA}" dt="2023-08-10T14:09:16.806" v="12032"/>
        <pc:sldMkLst>
          <pc:docMk/>
          <pc:sldMk cId="2595607996" sldId="282"/>
        </pc:sldMkLst>
      </pc:sldChg>
      <pc:sldChg chg="add del">
        <pc:chgData name="Hiren Patel" userId="2304375fbe5c3cea" providerId="LiveId" clId="{4415192D-F28C-4E6B-9A2A-0589BE8B13EA}" dt="2023-08-10T14:09:57.519" v="12040"/>
        <pc:sldMkLst>
          <pc:docMk/>
          <pc:sldMk cId="3107006616" sldId="282"/>
        </pc:sldMkLst>
      </pc:sldChg>
      <pc:sldChg chg="addSp delSp modSp new mod modNotesTx">
        <pc:chgData name="Hiren Patel" userId="2304375fbe5c3cea" providerId="LiveId" clId="{4415192D-F28C-4E6B-9A2A-0589BE8B13EA}" dt="2023-09-11T13:02:06.816" v="22087" actId="113"/>
        <pc:sldMkLst>
          <pc:docMk/>
          <pc:sldMk cId="3871577817" sldId="283"/>
        </pc:sldMkLst>
        <pc:spChg chg="mod">
          <ac:chgData name="Hiren Patel" userId="2304375fbe5c3cea" providerId="LiveId" clId="{4415192D-F28C-4E6B-9A2A-0589BE8B13EA}" dt="2023-08-10T16:43:40.539" v="12821" actId="1076"/>
          <ac:spMkLst>
            <pc:docMk/>
            <pc:sldMk cId="3871577817" sldId="283"/>
            <ac:spMk id="2" creationId="{5162E4EB-2627-625F-1823-5A540D8638F1}"/>
          </ac:spMkLst>
        </pc:spChg>
        <pc:spChg chg="del mod">
          <ac:chgData name="Hiren Patel" userId="2304375fbe5c3cea" providerId="LiveId" clId="{4415192D-F28C-4E6B-9A2A-0589BE8B13EA}" dt="2023-08-10T16:39:29.441" v="12639" actId="478"/>
          <ac:spMkLst>
            <pc:docMk/>
            <pc:sldMk cId="3871577817" sldId="283"/>
            <ac:spMk id="3" creationId="{1AD844F1-3401-0D17-4454-8AB4EB35200A}"/>
          </ac:spMkLst>
        </pc:spChg>
        <pc:spChg chg="mod">
          <ac:chgData name="Hiren Patel" userId="2304375fbe5c3cea" providerId="LiveId" clId="{4415192D-F28C-4E6B-9A2A-0589BE8B13EA}" dt="2023-08-10T16:39:31.062" v="12640"/>
          <ac:spMkLst>
            <pc:docMk/>
            <pc:sldMk cId="3871577817" sldId="283"/>
            <ac:spMk id="7" creationId="{CB32C416-E5BF-258E-119A-769020CDCEAA}"/>
          </ac:spMkLst>
        </pc:spChg>
        <pc:spChg chg="mod">
          <ac:chgData name="Hiren Patel" userId="2304375fbe5c3cea" providerId="LiveId" clId="{4415192D-F28C-4E6B-9A2A-0589BE8B13EA}" dt="2023-08-10T16:39:31.062" v="12640"/>
          <ac:spMkLst>
            <pc:docMk/>
            <pc:sldMk cId="3871577817" sldId="283"/>
            <ac:spMk id="10" creationId="{861A3371-4AA2-3860-B4B8-F9DB8548ACE7}"/>
          </ac:spMkLst>
        </pc:spChg>
        <pc:spChg chg="mod">
          <ac:chgData name="Hiren Patel" userId="2304375fbe5c3cea" providerId="LiveId" clId="{4415192D-F28C-4E6B-9A2A-0589BE8B13EA}" dt="2023-08-10T16:39:31.062" v="12640"/>
          <ac:spMkLst>
            <pc:docMk/>
            <pc:sldMk cId="3871577817" sldId="283"/>
            <ac:spMk id="13" creationId="{8289974D-218E-EC0D-3BDA-19D6430684D1}"/>
          </ac:spMkLst>
        </pc:spChg>
        <pc:spChg chg="mod">
          <ac:chgData name="Hiren Patel" userId="2304375fbe5c3cea" providerId="LiveId" clId="{4415192D-F28C-4E6B-9A2A-0589BE8B13EA}" dt="2023-08-10T16:41:05.972" v="12744" actId="1036"/>
          <ac:spMkLst>
            <pc:docMk/>
            <pc:sldMk cId="3871577817" sldId="283"/>
            <ac:spMk id="16" creationId="{5FE42640-A8D3-4D3B-155C-58E765877132}"/>
          </ac:spMkLst>
        </pc:spChg>
        <pc:spChg chg="add mod">
          <ac:chgData name="Hiren Patel" userId="2304375fbe5c3cea" providerId="LiveId" clId="{4415192D-F28C-4E6B-9A2A-0589BE8B13EA}" dt="2023-08-10T16:44:37.634" v="12835" actId="207"/>
          <ac:spMkLst>
            <pc:docMk/>
            <pc:sldMk cId="3871577817" sldId="283"/>
            <ac:spMk id="22" creationId="{A3B236D8-F2A0-60AC-C733-3F20DF9689A2}"/>
          </ac:spMkLst>
        </pc:spChg>
        <pc:grpChg chg="add mod">
          <ac:chgData name="Hiren Patel" userId="2304375fbe5c3cea" providerId="LiveId" clId="{4415192D-F28C-4E6B-9A2A-0589BE8B13EA}" dt="2023-08-10T16:43:51.259" v="12823" actId="1076"/>
          <ac:grpSpMkLst>
            <pc:docMk/>
            <pc:sldMk cId="3871577817" sldId="283"/>
            <ac:grpSpMk id="5" creationId="{38762B40-BEC0-A661-8A12-EB43DBA7795A}"/>
          </ac:grpSpMkLst>
        </pc:grpChg>
        <pc:grpChg chg="add mod">
          <ac:chgData name="Hiren Patel" userId="2304375fbe5c3cea" providerId="LiveId" clId="{4415192D-F28C-4E6B-9A2A-0589BE8B13EA}" dt="2023-08-10T16:43:54.469" v="12824" actId="1076"/>
          <ac:grpSpMkLst>
            <pc:docMk/>
            <pc:sldMk cId="3871577817" sldId="283"/>
            <ac:grpSpMk id="8" creationId="{18F8AFC8-A370-E595-3CE9-FFD6671D94BF}"/>
          </ac:grpSpMkLst>
        </pc:grpChg>
        <pc:grpChg chg="add mod">
          <ac:chgData name="Hiren Patel" userId="2304375fbe5c3cea" providerId="LiveId" clId="{4415192D-F28C-4E6B-9A2A-0589BE8B13EA}" dt="2023-08-10T16:43:58.722" v="12825" actId="1076"/>
          <ac:grpSpMkLst>
            <pc:docMk/>
            <pc:sldMk cId="3871577817" sldId="283"/>
            <ac:grpSpMk id="11" creationId="{FD2C88DB-B16A-A3F1-653E-0374E9CDC952}"/>
          </ac:grpSpMkLst>
        </pc:grpChg>
        <pc:grpChg chg="add mod">
          <ac:chgData name="Hiren Patel" userId="2304375fbe5c3cea" providerId="LiveId" clId="{4415192D-F28C-4E6B-9A2A-0589BE8B13EA}" dt="2023-08-10T16:44:03.076" v="12826" actId="1076"/>
          <ac:grpSpMkLst>
            <pc:docMk/>
            <pc:sldMk cId="3871577817" sldId="283"/>
            <ac:grpSpMk id="14" creationId="{9843741B-53F9-61A2-8C80-CE024095DB15}"/>
          </ac:grpSpMkLst>
        </pc:grpChg>
        <pc:graphicFrameChg chg="add mod ord modGraphic">
          <ac:chgData name="Hiren Patel" userId="2304375fbe5c3cea" providerId="LiveId" clId="{4415192D-F28C-4E6B-9A2A-0589BE8B13EA}" dt="2023-08-10T16:44:16.727" v="12831" actId="20577"/>
          <ac:graphicFrameMkLst>
            <pc:docMk/>
            <pc:sldMk cId="3871577817" sldId="283"/>
            <ac:graphicFrameMk id="4" creationId="{8785BBBD-32BC-B311-4953-6C20BBA51597}"/>
          </ac:graphicFrameMkLst>
        </pc:graphicFrameChg>
        <pc:picChg chg="mod">
          <ac:chgData name="Hiren Patel" userId="2304375fbe5c3cea" providerId="LiveId" clId="{4415192D-F28C-4E6B-9A2A-0589BE8B13EA}" dt="2023-08-10T16:39:31.062" v="12640"/>
          <ac:picMkLst>
            <pc:docMk/>
            <pc:sldMk cId="3871577817" sldId="283"/>
            <ac:picMk id="6" creationId="{BE8A7C31-DC1F-EC84-CD0B-677FD7657D4C}"/>
          </ac:picMkLst>
        </pc:picChg>
        <pc:picChg chg="mod">
          <ac:chgData name="Hiren Patel" userId="2304375fbe5c3cea" providerId="LiveId" clId="{4415192D-F28C-4E6B-9A2A-0589BE8B13EA}" dt="2023-08-10T16:39:31.062" v="12640"/>
          <ac:picMkLst>
            <pc:docMk/>
            <pc:sldMk cId="3871577817" sldId="283"/>
            <ac:picMk id="9" creationId="{0E6E1452-BED1-3E1E-0C17-6EC5EED8F42E}"/>
          </ac:picMkLst>
        </pc:picChg>
        <pc:picChg chg="mod">
          <ac:chgData name="Hiren Patel" userId="2304375fbe5c3cea" providerId="LiveId" clId="{4415192D-F28C-4E6B-9A2A-0589BE8B13EA}" dt="2023-08-10T16:39:31.062" v="12640"/>
          <ac:picMkLst>
            <pc:docMk/>
            <pc:sldMk cId="3871577817" sldId="283"/>
            <ac:picMk id="12" creationId="{D984BDB0-C62E-91D7-D8BE-10799774950B}"/>
          </ac:picMkLst>
        </pc:picChg>
        <pc:picChg chg="mod">
          <ac:chgData name="Hiren Patel" userId="2304375fbe5c3cea" providerId="LiveId" clId="{4415192D-F28C-4E6B-9A2A-0589BE8B13EA}" dt="2023-08-10T16:39:31.062" v="12640"/>
          <ac:picMkLst>
            <pc:docMk/>
            <pc:sldMk cId="3871577817" sldId="283"/>
            <ac:picMk id="15" creationId="{1E8E3ECA-54BF-65D0-2D08-CE4E98F1EED4}"/>
          </ac:picMkLst>
        </pc:picChg>
        <pc:picChg chg="add mod">
          <ac:chgData name="Hiren Patel" userId="2304375fbe5c3cea" providerId="LiveId" clId="{4415192D-F28C-4E6B-9A2A-0589BE8B13EA}" dt="2023-08-10T16:43:09.429" v="12819" actId="1036"/>
          <ac:picMkLst>
            <pc:docMk/>
            <pc:sldMk cId="3871577817" sldId="283"/>
            <ac:picMk id="17" creationId="{2DD81109-328F-496B-A059-FAD4A0E98A0F}"/>
          </ac:picMkLst>
        </pc:picChg>
        <pc:picChg chg="add mod">
          <ac:chgData name="Hiren Patel" userId="2304375fbe5c3cea" providerId="LiveId" clId="{4415192D-F28C-4E6B-9A2A-0589BE8B13EA}" dt="2023-08-10T16:43:09.429" v="12819" actId="1036"/>
          <ac:picMkLst>
            <pc:docMk/>
            <pc:sldMk cId="3871577817" sldId="283"/>
            <ac:picMk id="18" creationId="{930C500F-5765-0C25-D71D-ABE7E2697834}"/>
          </ac:picMkLst>
        </pc:picChg>
        <pc:picChg chg="add mod">
          <ac:chgData name="Hiren Patel" userId="2304375fbe5c3cea" providerId="LiveId" clId="{4415192D-F28C-4E6B-9A2A-0589BE8B13EA}" dt="2023-08-10T16:43:09.429" v="12819" actId="1036"/>
          <ac:picMkLst>
            <pc:docMk/>
            <pc:sldMk cId="3871577817" sldId="283"/>
            <ac:picMk id="19" creationId="{5B8629C6-E9EA-DBC2-24E1-1653ABE2B19D}"/>
          </ac:picMkLst>
        </pc:picChg>
        <pc:picChg chg="add mod">
          <ac:chgData name="Hiren Patel" userId="2304375fbe5c3cea" providerId="LiveId" clId="{4415192D-F28C-4E6B-9A2A-0589BE8B13EA}" dt="2023-08-10T16:43:09.429" v="12819" actId="1036"/>
          <ac:picMkLst>
            <pc:docMk/>
            <pc:sldMk cId="3871577817" sldId="283"/>
            <ac:picMk id="20" creationId="{237BD04C-011F-4886-0DA6-BA809E5CBE80}"/>
          </ac:picMkLst>
        </pc:picChg>
        <pc:picChg chg="add mod">
          <ac:chgData name="Hiren Patel" userId="2304375fbe5c3cea" providerId="LiveId" clId="{4415192D-F28C-4E6B-9A2A-0589BE8B13EA}" dt="2023-08-10T16:43:09.429" v="12819" actId="1036"/>
          <ac:picMkLst>
            <pc:docMk/>
            <pc:sldMk cId="3871577817" sldId="283"/>
            <ac:picMk id="21" creationId="{74ABCB69-1848-630E-59E3-D03826B69714}"/>
          </ac:picMkLst>
        </pc:picChg>
      </pc:sldChg>
      <pc:sldChg chg="new del">
        <pc:chgData name="Hiren Patel" userId="2304375fbe5c3cea" providerId="LiveId" clId="{4415192D-F28C-4E6B-9A2A-0589BE8B13EA}" dt="2023-08-11T13:54:40.589" v="19597" actId="47"/>
        <pc:sldMkLst>
          <pc:docMk/>
          <pc:sldMk cId="3169929986" sldId="284"/>
        </pc:sldMkLst>
      </pc:sldChg>
      <pc:sldChg chg="addSp delSp modSp new mod modNotesTx">
        <pc:chgData name="Hiren Patel" userId="2304375fbe5c3cea" providerId="LiveId" clId="{4415192D-F28C-4E6B-9A2A-0589BE8B13EA}" dt="2023-08-10T17:13:21.841" v="13750" actId="1076"/>
        <pc:sldMkLst>
          <pc:docMk/>
          <pc:sldMk cId="1567702675" sldId="285"/>
        </pc:sldMkLst>
        <pc:spChg chg="mod">
          <ac:chgData name="Hiren Patel" userId="2304375fbe5c3cea" providerId="LiveId" clId="{4415192D-F28C-4E6B-9A2A-0589BE8B13EA}" dt="2023-08-10T17:13:13.940" v="13748" actId="1076"/>
          <ac:spMkLst>
            <pc:docMk/>
            <pc:sldMk cId="1567702675" sldId="285"/>
            <ac:spMk id="2" creationId="{892A80EB-66DF-341C-0B40-A27983CDA4BC}"/>
          </ac:spMkLst>
        </pc:spChg>
        <pc:spChg chg="del">
          <ac:chgData name="Hiren Patel" userId="2304375fbe5c3cea" providerId="LiveId" clId="{4415192D-F28C-4E6B-9A2A-0589BE8B13EA}" dt="2023-08-10T17:12:54.654" v="13745" actId="478"/>
          <ac:spMkLst>
            <pc:docMk/>
            <pc:sldMk cId="1567702675" sldId="285"/>
            <ac:spMk id="3" creationId="{B91BAFBC-E89B-940B-0F2A-A062FFEDCE51}"/>
          </ac:spMkLst>
        </pc:spChg>
        <pc:picChg chg="add mod">
          <ac:chgData name="Hiren Patel" userId="2304375fbe5c3cea" providerId="LiveId" clId="{4415192D-F28C-4E6B-9A2A-0589BE8B13EA}" dt="2023-08-10T17:13:21.841" v="13750" actId="1076"/>
          <ac:picMkLst>
            <pc:docMk/>
            <pc:sldMk cId="1567702675" sldId="285"/>
            <ac:picMk id="2050" creationId="{10D8D4EC-C9C0-79F4-1123-B55D2F569F53}"/>
          </ac:picMkLst>
        </pc:picChg>
      </pc:sldChg>
      <pc:sldChg chg="addSp modSp add mod ord modNotesTx">
        <pc:chgData name="Hiren Patel" userId="2304375fbe5c3cea" providerId="LiveId" clId="{4415192D-F28C-4E6B-9A2A-0589BE8B13EA}" dt="2023-09-11T14:12:29.579" v="26014" actId="20577"/>
        <pc:sldMkLst>
          <pc:docMk/>
          <pc:sldMk cId="2244922861" sldId="286"/>
        </pc:sldMkLst>
        <pc:spChg chg="mod">
          <ac:chgData name="Hiren Patel" userId="2304375fbe5c3cea" providerId="LiveId" clId="{4415192D-F28C-4E6B-9A2A-0589BE8B13EA}" dt="2023-08-10T17:15:24.277" v="13772" actId="20577"/>
          <ac:spMkLst>
            <pc:docMk/>
            <pc:sldMk cId="2244922861" sldId="286"/>
            <ac:spMk id="2" creationId="{5162E4EB-2627-625F-1823-5A540D8638F1}"/>
          </ac:spMkLst>
        </pc:spChg>
        <pc:spChg chg="add mod">
          <ac:chgData name="Hiren Patel" userId="2304375fbe5c3cea" providerId="LiveId" clId="{4415192D-F28C-4E6B-9A2A-0589BE8B13EA}" dt="2023-08-10T17:16:59.418" v="13803" actId="1076"/>
          <ac:spMkLst>
            <pc:docMk/>
            <pc:sldMk cId="2244922861" sldId="286"/>
            <ac:spMk id="3" creationId="{D48142F4-A7CE-3305-0D25-9D7E3EEC15CF}"/>
          </ac:spMkLst>
        </pc:spChg>
        <pc:spChg chg="mod">
          <ac:chgData name="Hiren Patel" userId="2304375fbe5c3cea" providerId="LiveId" clId="{4415192D-F28C-4E6B-9A2A-0589BE8B13EA}" dt="2023-08-10T17:16:49.574" v="13801" actId="14100"/>
          <ac:spMkLst>
            <pc:docMk/>
            <pc:sldMk cId="2244922861" sldId="286"/>
            <ac:spMk id="22" creationId="{A3B236D8-F2A0-60AC-C733-3F20DF9689A2}"/>
          </ac:spMkLst>
        </pc:spChg>
        <pc:graphicFrameChg chg="modGraphic">
          <ac:chgData name="Hiren Patel" userId="2304375fbe5c3cea" providerId="LiveId" clId="{4415192D-F28C-4E6B-9A2A-0589BE8B13EA}" dt="2023-08-10T17:16:20.113" v="13798" actId="20577"/>
          <ac:graphicFrameMkLst>
            <pc:docMk/>
            <pc:sldMk cId="2244922861" sldId="286"/>
            <ac:graphicFrameMk id="4" creationId="{8785BBBD-32BC-B311-4953-6C20BBA51597}"/>
          </ac:graphicFrameMkLst>
        </pc:graphicFrameChg>
      </pc:sldChg>
      <pc:sldChg chg="modSp add mod modNotesTx">
        <pc:chgData name="Hiren Patel" userId="2304375fbe5c3cea" providerId="LiveId" clId="{4415192D-F28C-4E6B-9A2A-0589BE8B13EA}" dt="2023-09-11T13:49:46.839" v="24546" actId="20577"/>
        <pc:sldMkLst>
          <pc:docMk/>
          <pc:sldMk cId="2842369815" sldId="287"/>
        </pc:sldMkLst>
        <pc:spChg chg="mod">
          <ac:chgData name="Hiren Patel" userId="2304375fbe5c3cea" providerId="LiveId" clId="{4415192D-F28C-4E6B-9A2A-0589BE8B13EA}" dt="2023-08-10T17:20:08.187" v="14046" actId="208"/>
          <ac:spMkLst>
            <pc:docMk/>
            <pc:sldMk cId="2842369815" sldId="287"/>
            <ac:spMk id="3" creationId="{D48142F4-A7CE-3305-0D25-9D7E3EEC15CF}"/>
          </ac:spMkLst>
        </pc:spChg>
        <pc:spChg chg="mod">
          <ac:chgData name="Hiren Patel" userId="2304375fbe5c3cea" providerId="LiveId" clId="{4415192D-F28C-4E6B-9A2A-0589BE8B13EA}" dt="2023-08-10T17:20:29.704" v="14048" actId="14100"/>
          <ac:spMkLst>
            <pc:docMk/>
            <pc:sldMk cId="2842369815" sldId="287"/>
            <ac:spMk id="22" creationId="{A3B236D8-F2A0-60AC-C733-3F20DF9689A2}"/>
          </ac:spMkLst>
        </pc:spChg>
        <pc:graphicFrameChg chg="ord">
          <ac:chgData name="Hiren Patel" userId="2304375fbe5c3cea" providerId="LiveId" clId="{4415192D-F28C-4E6B-9A2A-0589BE8B13EA}" dt="2023-08-10T17:20:23.925" v="14047" actId="167"/>
          <ac:graphicFrameMkLst>
            <pc:docMk/>
            <pc:sldMk cId="2842369815" sldId="287"/>
            <ac:graphicFrameMk id="4" creationId="{8785BBBD-32BC-B311-4953-6C20BBA51597}"/>
          </ac:graphicFrameMkLst>
        </pc:graphicFrameChg>
      </pc:sldChg>
      <pc:sldChg chg="addSp delSp modSp add del mod modNotesTx">
        <pc:chgData name="Hiren Patel" userId="2304375fbe5c3cea" providerId="LiveId" clId="{4415192D-F28C-4E6B-9A2A-0589BE8B13EA}" dt="2023-08-10T18:29:16.664" v="17100" actId="47"/>
        <pc:sldMkLst>
          <pc:docMk/>
          <pc:sldMk cId="2923953491" sldId="288"/>
        </pc:sldMkLst>
        <pc:spChg chg="mod">
          <ac:chgData name="Hiren Patel" userId="2304375fbe5c3cea" providerId="LiveId" clId="{4415192D-F28C-4E6B-9A2A-0589BE8B13EA}" dt="2023-08-10T17:29:46.248" v="14355" actId="20577"/>
          <ac:spMkLst>
            <pc:docMk/>
            <pc:sldMk cId="2923953491" sldId="288"/>
            <ac:spMk id="22" creationId="{D4ACA383-21DA-4CFD-736B-229EBBC7F3BF}"/>
          </ac:spMkLst>
        </pc:spChg>
        <pc:spChg chg="mod">
          <ac:chgData name="Hiren Patel" userId="2304375fbe5c3cea" providerId="LiveId" clId="{4415192D-F28C-4E6B-9A2A-0589BE8B13EA}" dt="2023-08-10T17:29:49.714" v="14357" actId="20577"/>
          <ac:spMkLst>
            <pc:docMk/>
            <pc:sldMk cId="2923953491" sldId="288"/>
            <ac:spMk id="23" creationId="{9521FF34-0239-2361-A271-CDF938037AE5}"/>
          </ac:spMkLst>
        </pc:spChg>
        <pc:spChg chg="mod">
          <ac:chgData name="Hiren Patel" userId="2304375fbe5c3cea" providerId="LiveId" clId="{4415192D-F28C-4E6B-9A2A-0589BE8B13EA}" dt="2023-08-10T17:29:40.738" v="14351" actId="20577"/>
          <ac:spMkLst>
            <pc:docMk/>
            <pc:sldMk cId="2923953491" sldId="288"/>
            <ac:spMk id="24" creationId="{59C7EBB2-E4CB-AD97-3430-8C06ABE887E7}"/>
          </ac:spMkLst>
        </pc:spChg>
        <pc:spChg chg="mod">
          <ac:chgData name="Hiren Patel" userId="2304375fbe5c3cea" providerId="LiveId" clId="{4415192D-F28C-4E6B-9A2A-0589BE8B13EA}" dt="2023-08-10T17:29:43.216" v="14353" actId="20577"/>
          <ac:spMkLst>
            <pc:docMk/>
            <pc:sldMk cId="2923953491" sldId="288"/>
            <ac:spMk id="25" creationId="{E515D29F-71F1-CF69-3F9A-D563B9571B4F}"/>
          </ac:spMkLst>
        </pc:spChg>
        <pc:spChg chg="add mod">
          <ac:chgData name="Hiren Patel" userId="2304375fbe5c3cea" providerId="LiveId" clId="{4415192D-F28C-4E6B-9A2A-0589BE8B13EA}" dt="2023-08-10T17:36:22.516" v="14748" actId="1076"/>
          <ac:spMkLst>
            <pc:docMk/>
            <pc:sldMk cId="2923953491" sldId="288"/>
            <ac:spMk id="26" creationId="{7D313BAE-E24F-BBE8-8308-FB0779AA3DB3}"/>
          </ac:spMkLst>
        </pc:spChg>
        <pc:spChg chg="add del mod">
          <ac:chgData name="Hiren Patel" userId="2304375fbe5c3cea" providerId="LiveId" clId="{4415192D-F28C-4E6B-9A2A-0589BE8B13EA}" dt="2023-08-10T17:37:01.291" v="14752" actId="478"/>
          <ac:spMkLst>
            <pc:docMk/>
            <pc:sldMk cId="2923953491" sldId="288"/>
            <ac:spMk id="27" creationId="{C6CD49D6-310D-6891-3CED-A133B390239A}"/>
          </ac:spMkLst>
        </pc:spChg>
        <pc:graphicFrameChg chg="modGraphic">
          <ac:chgData name="Hiren Patel" userId="2304375fbe5c3cea" providerId="LiveId" clId="{4415192D-F28C-4E6B-9A2A-0589BE8B13EA}" dt="2023-08-10T17:29:29.614" v="14348" actId="6549"/>
          <ac:graphicFrameMkLst>
            <pc:docMk/>
            <pc:sldMk cId="2923953491" sldId="288"/>
            <ac:graphicFrameMk id="2" creationId="{45481B8B-2D06-F402-29D0-BE3EBE7AA6DB}"/>
          </ac:graphicFrameMkLst>
        </pc:graphicFrameChg>
        <pc:graphicFrameChg chg="modGraphic">
          <ac:chgData name="Hiren Patel" userId="2304375fbe5c3cea" providerId="LiveId" clId="{4415192D-F28C-4E6B-9A2A-0589BE8B13EA}" dt="2023-08-10T17:29:33.180" v="14349" actId="6549"/>
          <ac:graphicFrameMkLst>
            <pc:docMk/>
            <pc:sldMk cId="2923953491" sldId="288"/>
            <ac:graphicFrameMk id="3" creationId="{8417734D-D968-20C3-CCAD-3782D696B487}"/>
          </ac:graphicFrameMkLst>
        </pc:graphicFrameChg>
        <pc:graphicFrameChg chg="modGraphic">
          <ac:chgData name="Hiren Patel" userId="2304375fbe5c3cea" providerId="LiveId" clId="{4415192D-F28C-4E6B-9A2A-0589BE8B13EA}" dt="2023-08-10T17:56:51.415" v="16789" actId="20577"/>
          <ac:graphicFrameMkLst>
            <pc:docMk/>
            <pc:sldMk cId="2923953491" sldId="288"/>
            <ac:graphicFrameMk id="4" creationId="{CBB9C090-B589-6078-5AFA-9A61AAD9642C}"/>
          </ac:graphicFrameMkLst>
        </pc:graphicFrameChg>
        <pc:cxnChg chg="add mod">
          <ac:chgData name="Hiren Patel" userId="2304375fbe5c3cea" providerId="LiveId" clId="{4415192D-F28C-4E6B-9A2A-0589BE8B13EA}" dt="2023-08-10T17:37:34.608" v="14757" actId="1582"/>
          <ac:cxnSpMkLst>
            <pc:docMk/>
            <pc:sldMk cId="2923953491" sldId="288"/>
            <ac:cxnSpMk id="29" creationId="{47942C58-E5A8-C01C-97C4-111962663FFF}"/>
          </ac:cxnSpMkLst>
        </pc:cxnChg>
        <pc:cxnChg chg="add mod">
          <ac:chgData name="Hiren Patel" userId="2304375fbe5c3cea" providerId="LiveId" clId="{4415192D-F28C-4E6B-9A2A-0589BE8B13EA}" dt="2023-08-10T17:37:45.533" v="14804" actId="1036"/>
          <ac:cxnSpMkLst>
            <pc:docMk/>
            <pc:sldMk cId="2923953491" sldId="288"/>
            <ac:cxnSpMk id="31" creationId="{52EE91B7-419B-A0B5-4017-17F6B8188259}"/>
          </ac:cxnSpMkLst>
        </pc:cxnChg>
      </pc:sldChg>
      <pc:sldChg chg="modSp add mod modNotesTx">
        <pc:chgData name="Hiren Patel" userId="2304375fbe5c3cea" providerId="LiveId" clId="{4415192D-F28C-4E6B-9A2A-0589BE8B13EA}" dt="2023-09-11T13:52:40.447" v="24713"/>
        <pc:sldMkLst>
          <pc:docMk/>
          <pc:sldMk cId="2414234227" sldId="289"/>
        </pc:sldMkLst>
        <pc:spChg chg="mod">
          <ac:chgData name="Hiren Patel" userId="2304375fbe5c3cea" providerId="LiveId" clId="{4415192D-F28C-4E6B-9A2A-0589BE8B13EA}" dt="2023-08-10T18:29:48.273" v="17106" actId="14100"/>
          <ac:spMkLst>
            <pc:docMk/>
            <pc:sldMk cId="2414234227" sldId="289"/>
            <ac:spMk id="26" creationId="{7D313BAE-E24F-BBE8-8308-FB0779AA3DB3}"/>
          </ac:spMkLst>
        </pc:spChg>
        <pc:graphicFrameChg chg="mod">
          <ac:chgData name="Hiren Patel" userId="2304375fbe5c3cea" providerId="LiveId" clId="{4415192D-F28C-4E6B-9A2A-0589BE8B13EA}" dt="2023-09-11T13:52:40.447" v="24713"/>
          <ac:graphicFrameMkLst>
            <pc:docMk/>
            <pc:sldMk cId="2414234227" sldId="289"/>
            <ac:graphicFrameMk id="2" creationId="{45481B8B-2D06-F402-29D0-BE3EBE7AA6DB}"/>
          </ac:graphicFrameMkLst>
        </pc:graphicFrameChg>
        <pc:graphicFrameChg chg="mod">
          <ac:chgData name="Hiren Patel" userId="2304375fbe5c3cea" providerId="LiveId" clId="{4415192D-F28C-4E6B-9A2A-0589BE8B13EA}" dt="2023-09-11T13:52:38.065" v="24712"/>
          <ac:graphicFrameMkLst>
            <pc:docMk/>
            <pc:sldMk cId="2414234227" sldId="289"/>
            <ac:graphicFrameMk id="3" creationId="{8417734D-D968-20C3-CCAD-3782D696B487}"/>
          </ac:graphicFrameMkLst>
        </pc:graphicFrameChg>
        <pc:graphicFrameChg chg="mod modGraphic">
          <ac:chgData name="Hiren Patel" userId="2304375fbe5c3cea" providerId="LiveId" clId="{4415192D-F28C-4E6B-9A2A-0589BE8B13EA}" dt="2023-08-10T18:25:11.948" v="16851" actId="20577"/>
          <ac:graphicFrameMkLst>
            <pc:docMk/>
            <pc:sldMk cId="2414234227" sldId="289"/>
            <ac:graphicFrameMk id="4" creationId="{CBB9C090-B589-6078-5AFA-9A61AAD9642C}"/>
          </ac:graphicFrameMkLst>
        </pc:graphicFrameChg>
        <pc:cxnChg chg="mod">
          <ac:chgData name="Hiren Patel" userId="2304375fbe5c3cea" providerId="LiveId" clId="{4415192D-F28C-4E6B-9A2A-0589BE8B13EA}" dt="2023-08-10T18:29:48.273" v="17106" actId="14100"/>
          <ac:cxnSpMkLst>
            <pc:docMk/>
            <pc:sldMk cId="2414234227" sldId="289"/>
            <ac:cxnSpMk id="29" creationId="{47942C58-E5A8-C01C-97C4-111962663FFF}"/>
          </ac:cxnSpMkLst>
        </pc:cxnChg>
        <pc:cxnChg chg="mod">
          <ac:chgData name="Hiren Patel" userId="2304375fbe5c3cea" providerId="LiveId" clId="{4415192D-F28C-4E6B-9A2A-0589BE8B13EA}" dt="2023-08-10T18:29:53.172" v="17107" actId="1076"/>
          <ac:cxnSpMkLst>
            <pc:docMk/>
            <pc:sldMk cId="2414234227" sldId="289"/>
            <ac:cxnSpMk id="31" creationId="{52EE91B7-419B-A0B5-4017-17F6B8188259}"/>
          </ac:cxnSpMkLst>
        </pc:cxnChg>
      </pc:sldChg>
      <pc:sldChg chg="modSp new mod">
        <pc:chgData name="Hiren Patel" userId="2304375fbe5c3cea" providerId="LiveId" clId="{4415192D-F28C-4E6B-9A2A-0589BE8B13EA}" dt="2023-08-10T19:49:04.598" v="19596" actId="20577"/>
        <pc:sldMkLst>
          <pc:docMk/>
          <pc:sldMk cId="2055861536" sldId="290"/>
        </pc:sldMkLst>
        <pc:spChg chg="mod">
          <ac:chgData name="Hiren Patel" userId="2304375fbe5c3cea" providerId="LiveId" clId="{4415192D-F28C-4E6B-9A2A-0589BE8B13EA}" dt="2023-08-10T19:25:34.958" v="17501" actId="20577"/>
          <ac:spMkLst>
            <pc:docMk/>
            <pc:sldMk cId="2055861536" sldId="290"/>
            <ac:spMk id="2" creationId="{167400F7-0DC8-22F4-C1B9-6313109F0F15}"/>
          </ac:spMkLst>
        </pc:spChg>
        <pc:spChg chg="mod">
          <ac:chgData name="Hiren Patel" userId="2304375fbe5c3cea" providerId="LiveId" clId="{4415192D-F28C-4E6B-9A2A-0589BE8B13EA}" dt="2023-08-10T19:49:04.598" v="19596" actId="20577"/>
          <ac:spMkLst>
            <pc:docMk/>
            <pc:sldMk cId="2055861536" sldId="290"/>
            <ac:spMk id="3" creationId="{ADA13FE5-3B66-E73A-FF53-52482B492EC5}"/>
          </ac:spMkLst>
        </pc:spChg>
      </pc:sldChg>
      <pc:sldChg chg="modSp add mod modNotesTx">
        <pc:chgData name="Hiren Patel" userId="2304375fbe5c3cea" providerId="LiveId" clId="{4415192D-F28C-4E6B-9A2A-0589BE8B13EA}" dt="2023-09-11T13:51:54.842" v="24711" actId="20577"/>
        <pc:sldMkLst>
          <pc:docMk/>
          <pc:sldMk cId="1352665278" sldId="300"/>
        </pc:sldMkLst>
        <pc:spChg chg="mod">
          <ac:chgData name="Hiren Patel" userId="2304375fbe5c3cea" providerId="LiveId" clId="{4415192D-F28C-4E6B-9A2A-0589BE8B13EA}" dt="2023-08-10T17:43:32.476" v="15280" actId="20577"/>
          <ac:spMkLst>
            <pc:docMk/>
            <pc:sldMk cId="1352665278" sldId="300"/>
            <ac:spMk id="2" creationId="{4EE7EB32-7D1B-1B69-F583-DB5684CD3032}"/>
          </ac:spMkLst>
        </pc:spChg>
      </pc:sldChg>
      <pc:sldChg chg="addSp delSp modSp add mod modNotesTx">
        <pc:chgData name="Hiren Patel" userId="2304375fbe5c3cea" providerId="LiveId" clId="{4415192D-F28C-4E6B-9A2A-0589BE8B13EA}" dt="2023-09-11T14:32:04.102" v="26015" actId="1036"/>
        <pc:sldMkLst>
          <pc:docMk/>
          <pc:sldMk cId="1485742234" sldId="301"/>
        </pc:sldMkLst>
        <pc:spChg chg="add mod">
          <ac:chgData name="Hiren Patel" userId="2304375fbe5c3cea" providerId="LiveId" clId="{4415192D-F28C-4E6B-9A2A-0589BE8B13EA}" dt="2023-09-11T14:02:09.121" v="24720" actId="14100"/>
          <ac:spMkLst>
            <pc:docMk/>
            <pc:sldMk cId="1485742234" sldId="301"/>
            <ac:spMk id="26" creationId="{0B37DAC2-0B2F-58D4-FD78-46CAD4C2F406}"/>
          </ac:spMkLst>
        </pc:spChg>
        <pc:spChg chg="del">
          <ac:chgData name="Hiren Patel" userId="2304375fbe5c3cea" providerId="LiveId" clId="{4415192D-F28C-4E6B-9A2A-0589BE8B13EA}" dt="2023-08-10T18:30:03.984" v="17108" actId="478"/>
          <ac:spMkLst>
            <pc:docMk/>
            <pc:sldMk cId="1485742234" sldId="301"/>
            <ac:spMk id="26" creationId="{7D313BAE-E24F-BBE8-8308-FB0779AA3DB3}"/>
          </ac:spMkLst>
        </pc:spChg>
        <pc:spChg chg="add mod">
          <ac:chgData name="Hiren Patel" userId="2304375fbe5c3cea" providerId="LiveId" clId="{4415192D-F28C-4E6B-9A2A-0589BE8B13EA}" dt="2023-08-10T18:30:04.302" v="17109"/>
          <ac:spMkLst>
            <pc:docMk/>
            <pc:sldMk cId="1485742234" sldId="301"/>
            <ac:spMk id="27" creationId="{3858F8A8-6751-6BEC-8872-533A983A19C6}"/>
          </ac:spMkLst>
        </pc:spChg>
        <pc:spChg chg="add mod">
          <ac:chgData name="Hiren Patel" userId="2304375fbe5c3cea" providerId="LiveId" clId="{4415192D-F28C-4E6B-9A2A-0589BE8B13EA}" dt="2023-09-11T14:02:02.212" v="24719" actId="14100"/>
          <ac:spMkLst>
            <pc:docMk/>
            <pc:sldMk cId="1485742234" sldId="301"/>
            <ac:spMk id="29" creationId="{80DCA183-D62E-3287-EB50-F295C4858D40}"/>
          </ac:spMkLst>
        </pc:spChg>
        <pc:graphicFrameChg chg="mod modGraphic">
          <ac:chgData name="Hiren Patel" userId="2304375fbe5c3cea" providerId="LiveId" clId="{4415192D-F28C-4E6B-9A2A-0589BE8B13EA}" dt="2023-09-11T14:32:04.102" v="26015" actId="1036"/>
          <ac:graphicFrameMkLst>
            <pc:docMk/>
            <pc:sldMk cId="1485742234" sldId="301"/>
            <ac:graphicFrameMk id="2" creationId="{45481B8B-2D06-F402-29D0-BE3EBE7AA6DB}"/>
          </ac:graphicFrameMkLst>
        </pc:graphicFrameChg>
        <pc:graphicFrameChg chg="mod modGraphic">
          <ac:chgData name="Hiren Patel" userId="2304375fbe5c3cea" providerId="LiveId" clId="{4415192D-F28C-4E6B-9A2A-0589BE8B13EA}" dt="2023-09-11T14:04:26.403" v="24905" actId="20577"/>
          <ac:graphicFrameMkLst>
            <pc:docMk/>
            <pc:sldMk cId="1485742234" sldId="301"/>
            <ac:graphicFrameMk id="3" creationId="{8417734D-D968-20C3-CCAD-3782D696B487}"/>
          </ac:graphicFrameMkLst>
        </pc:graphicFrameChg>
        <pc:graphicFrameChg chg="mod">
          <ac:chgData name="Hiren Patel" userId="2304375fbe5c3cea" providerId="LiveId" clId="{4415192D-F28C-4E6B-9A2A-0589BE8B13EA}" dt="2023-08-10T18:25:24.282" v="16852"/>
          <ac:graphicFrameMkLst>
            <pc:docMk/>
            <pc:sldMk cId="1485742234" sldId="301"/>
            <ac:graphicFrameMk id="4" creationId="{CBB9C090-B589-6078-5AFA-9A61AAD9642C}"/>
          </ac:graphicFrameMkLst>
        </pc:graphicFrameChg>
        <pc:cxnChg chg="add mod">
          <ac:chgData name="Hiren Patel" userId="2304375fbe5c3cea" providerId="LiveId" clId="{4415192D-F28C-4E6B-9A2A-0589BE8B13EA}" dt="2023-08-10T18:30:04.302" v="17109"/>
          <ac:cxnSpMkLst>
            <pc:docMk/>
            <pc:sldMk cId="1485742234" sldId="301"/>
            <ac:cxnSpMk id="28" creationId="{A859DC10-FD2E-881C-14DC-B47D7669E564}"/>
          </ac:cxnSpMkLst>
        </pc:cxnChg>
        <pc:cxnChg chg="del mod">
          <ac:chgData name="Hiren Patel" userId="2304375fbe5c3cea" providerId="LiveId" clId="{4415192D-F28C-4E6B-9A2A-0589BE8B13EA}" dt="2023-08-10T18:30:03.984" v="17108" actId="478"/>
          <ac:cxnSpMkLst>
            <pc:docMk/>
            <pc:sldMk cId="1485742234" sldId="301"/>
            <ac:cxnSpMk id="29" creationId="{47942C58-E5A8-C01C-97C4-111962663FFF}"/>
          </ac:cxnSpMkLst>
        </pc:cxnChg>
        <pc:cxnChg chg="add mod">
          <ac:chgData name="Hiren Patel" userId="2304375fbe5c3cea" providerId="LiveId" clId="{4415192D-F28C-4E6B-9A2A-0589BE8B13EA}" dt="2023-08-10T18:30:04.302" v="17109"/>
          <ac:cxnSpMkLst>
            <pc:docMk/>
            <pc:sldMk cId="1485742234" sldId="301"/>
            <ac:cxnSpMk id="30" creationId="{F4FAC157-7755-644A-C715-ED49A0E1C8A7}"/>
          </ac:cxnSpMkLst>
        </pc:cxnChg>
        <pc:cxnChg chg="del">
          <ac:chgData name="Hiren Patel" userId="2304375fbe5c3cea" providerId="LiveId" clId="{4415192D-F28C-4E6B-9A2A-0589BE8B13EA}" dt="2023-08-10T18:30:03.984" v="17108" actId="478"/>
          <ac:cxnSpMkLst>
            <pc:docMk/>
            <pc:sldMk cId="1485742234" sldId="301"/>
            <ac:cxnSpMk id="31" creationId="{52EE91B7-419B-A0B5-4017-17F6B8188259}"/>
          </ac:cxnSpMkLst>
        </pc:cxnChg>
      </pc:sldChg>
      <pc:sldChg chg="addSp delSp modSp add mod modNotesTx">
        <pc:chgData name="Hiren Patel" userId="2304375fbe5c3cea" providerId="LiveId" clId="{4415192D-F28C-4E6B-9A2A-0589BE8B13EA}" dt="2023-09-11T14:07:36.711" v="25613" actId="20577"/>
        <pc:sldMkLst>
          <pc:docMk/>
          <pc:sldMk cId="4279515144" sldId="302"/>
        </pc:sldMkLst>
        <pc:spChg chg="del">
          <ac:chgData name="Hiren Patel" userId="2304375fbe5c3cea" providerId="LiveId" clId="{4415192D-F28C-4E6B-9A2A-0589BE8B13EA}" dt="2023-08-10T18:30:16.210" v="17110" actId="478"/>
          <ac:spMkLst>
            <pc:docMk/>
            <pc:sldMk cId="4279515144" sldId="302"/>
            <ac:spMk id="26" creationId="{7D313BAE-E24F-BBE8-8308-FB0779AA3DB3}"/>
          </ac:spMkLst>
        </pc:spChg>
        <pc:spChg chg="add mod">
          <ac:chgData name="Hiren Patel" userId="2304375fbe5c3cea" providerId="LiveId" clId="{4415192D-F28C-4E6B-9A2A-0589BE8B13EA}" dt="2023-08-10T18:30:16.831" v="17111"/>
          <ac:spMkLst>
            <pc:docMk/>
            <pc:sldMk cId="4279515144" sldId="302"/>
            <ac:spMk id="27" creationId="{16C74EFC-4ED6-8628-BD83-9055FDA2ED75}"/>
          </ac:spMkLst>
        </pc:spChg>
        <pc:graphicFrameChg chg="modGraphic">
          <ac:chgData name="Hiren Patel" userId="2304375fbe5c3cea" providerId="LiveId" clId="{4415192D-F28C-4E6B-9A2A-0589BE8B13EA}" dt="2023-08-10T18:26:27.970" v="16875" actId="20577"/>
          <ac:graphicFrameMkLst>
            <pc:docMk/>
            <pc:sldMk cId="4279515144" sldId="302"/>
            <ac:graphicFrameMk id="4" creationId="{CBB9C090-B589-6078-5AFA-9A61AAD9642C}"/>
          </ac:graphicFrameMkLst>
        </pc:graphicFrameChg>
        <pc:cxnChg chg="add mod">
          <ac:chgData name="Hiren Patel" userId="2304375fbe5c3cea" providerId="LiveId" clId="{4415192D-F28C-4E6B-9A2A-0589BE8B13EA}" dt="2023-08-10T18:30:16.831" v="17111"/>
          <ac:cxnSpMkLst>
            <pc:docMk/>
            <pc:sldMk cId="4279515144" sldId="302"/>
            <ac:cxnSpMk id="28" creationId="{103BEA88-3556-5E6B-9B48-503FBE461C5F}"/>
          </ac:cxnSpMkLst>
        </pc:cxnChg>
        <pc:cxnChg chg="del mod">
          <ac:chgData name="Hiren Patel" userId="2304375fbe5c3cea" providerId="LiveId" clId="{4415192D-F28C-4E6B-9A2A-0589BE8B13EA}" dt="2023-08-10T18:30:16.210" v="17110" actId="478"/>
          <ac:cxnSpMkLst>
            <pc:docMk/>
            <pc:sldMk cId="4279515144" sldId="302"/>
            <ac:cxnSpMk id="29" creationId="{47942C58-E5A8-C01C-97C4-111962663FFF}"/>
          </ac:cxnSpMkLst>
        </pc:cxnChg>
        <pc:cxnChg chg="add mod">
          <ac:chgData name="Hiren Patel" userId="2304375fbe5c3cea" providerId="LiveId" clId="{4415192D-F28C-4E6B-9A2A-0589BE8B13EA}" dt="2023-08-10T18:30:16.831" v="17111"/>
          <ac:cxnSpMkLst>
            <pc:docMk/>
            <pc:sldMk cId="4279515144" sldId="302"/>
            <ac:cxnSpMk id="30" creationId="{7F50FD36-158B-D990-F0B9-5085DD583AF7}"/>
          </ac:cxnSpMkLst>
        </pc:cxnChg>
        <pc:cxnChg chg="del">
          <ac:chgData name="Hiren Patel" userId="2304375fbe5c3cea" providerId="LiveId" clId="{4415192D-F28C-4E6B-9A2A-0589BE8B13EA}" dt="2023-08-10T18:30:16.210" v="17110" actId="478"/>
          <ac:cxnSpMkLst>
            <pc:docMk/>
            <pc:sldMk cId="4279515144" sldId="302"/>
            <ac:cxnSpMk id="31" creationId="{52EE91B7-419B-A0B5-4017-17F6B8188259}"/>
          </ac:cxnSpMkLst>
        </pc:cxnChg>
      </pc:sldChg>
      <pc:sldChg chg="addSp delSp modSp new mod modNotesTx">
        <pc:chgData name="Hiren Patel" userId="2304375fbe5c3cea" providerId="LiveId" clId="{4415192D-F28C-4E6B-9A2A-0589BE8B13EA}" dt="2023-09-11T13:19:06.309" v="23438" actId="20577"/>
        <pc:sldMkLst>
          <pc:docMk/>
          <pc:sldMk cId="2542377147" sldId="303"/>
        </pc:sldMkLst>
        <pc:spChg chg="mod">
          <ac:chgData name="Hiren Patel" userId="2304375fbe5c3cea" providerId="LiveId" clId="{4415192D-F28C-4E6B-9A2A-0589BE8B13EA}" dt="2023-08-10T19:19:09.113" v="17129" actId="20577"/>
          <ac:spMkLst>
            <pc:docMk/>
            <pc:sldMk cId="2542377147" sldId="303"/>
            <ac:spMk id="2" creationId="{302277BC-9029-EF0C-C19F-D6C55AFCB26F}"/>
          </ac:spMkLst>
        </pc:spChg>
        <pc:spChg chg="add del mod">
          <ac:chgData name="Hiren Patel" userId="2304375fbe5c3cea" providerId="LiveId" clId="{4415192D-F28C-4E6B-9A2A-0589BE8B13EA}" dt="2023-08-10T19:24:45.834" v="17467" actId="20577"/>
          <ac:spMkLst>
            <pc:docMk/>
            <pc:sldMk cId="2542377147" sldId="303"/>
            <ac:spMk id="3" creationId="{94A1C0DF-3298-D278-AFAB-D240F86223B2}"/>
          </ac:spMkLst>
        </pc:spChg>
        <pc:spChg chg="add mod">
          <ac:chgData name="Hiren Patel" userId="2304375fbe5c3cea" providerId="LiveId" clId="{4415192D-F28C-4E6B-9A2A-0589BE8B13EA}" dt="2023-08-10T19:24:32.353" v="17459" actId="13822"/>
          <ac:spMkLst>
            <pc:docMk/>
            <pc:sldMk cId="2542377147" sldId="303"/>
            <ac:spMk id="4" creationId="{C855D097-598D-82C5-0C31-51FCAA736117}"/>
          </ac:spMkLst>
        </pc:spChg>
        <pc:spChg chg="add mod">
          <ac:chgData name="Hiren Patel" userId="2304375fbe5c3cea" providerId="LiveId" clId="{4415192D-F28C-4E6B-9A2A-0589BE8B13EA}" dt="2023-08-10T19:24:32.353" v="17459" actId="13822"/>
          <ac:spMkLst>
            <pc:docMk/>
            <pc:sldMk cId="2542377147" sldId="303"/>
            <ac:spMk id="5" creationId="{A0283448-441D-1002-95F4-23104A1C8FE7}"/>
          </ac:spMkLst>
        </pc:spChg>
        <pc:spChg chg="add mod">
          <ac:chgData name="Hiren Patel" userId="2304375fbe5c3cea" providerId="LiveId" clId="{4415192D-F28C-4E6B-9A2A-0589BE8B13EA}" dt="2023-08-10T19:24:32.353" v="17459" actId="13822"/>
          <ac:spMkLst>
            <pc:docMk/>
            <pc:sldMk cId="2542377147" sldId="303"/>
            <ac:spMk id="6" creationId="{63A37745-3E3D-1AEE-82D7-37167D445045}"/>
          </ac:spMkLst>
        </pc:spChg>
        <pc:spChg chg="add mod">
          <ac:chgData name="Hiren Patel" userId="2304375fbe5c3cea" providerId="LiveId" clId="{4415192D-F28C-4E6B-9A2A-0589BE8B13EA}" dt="2023-08-10T19:24:32.353" v="17459" actId="13822"/>
          <ac:spMkLst>
            <pc:docMk/>
            <pc:sldMk cId="2542377147" sldId="303"/>
            <ac:spMk id="7" creationId="{797B8FB6-08F2-5BEC-33F2-E2C08E06B8FD}"/>
          </ac:spMkLst>
        </pc:spChg>
        <pc:spChg chg="add mod">
          <ac:chgData name="Hiren Patel" userId="2304375fbe5c3cea" providerId="LiveId" clId="{4415192D-F28C-4E6B-9A2A-0589BE8B13EA}" dt="2023-08-10T19:22:33.982" v="17416" actId="1076"/>
          <ac:spMkLst>
            <pc:docMk/>
            <pc:sldMk cId="2542377147" sldId="303"/>
            <ac:spMk id="8" creationId="{6818ED04-F462-2531-F063-58AD57AC65DC}"/>
          </ac:spMkLst>
        </pc:spChg>
        <pc:spChg chg="add mod">
          <ac:chgData name="Hiren Patel" userId="2304375fbe5c3cea" providerId="LiveId" clId="{4415192D-F28C-4E6B-9A2A-0589BE8B13EA}" dt="2023-08-10T19:22:31.135" v="17415" actId="1076"/>
          <ac:spMkLst>
            <pc:docMk/>
            <pc:sldMk cId="2542377147" sldId="303"/>
            <ac:spMk id="9" creationId="{2937AA0F-56A5-6985-2FBA-0879CA848363}"/>
          </ac:spMkLst>
        </pc:spChg>
        <pc:spChg chg="add mod">
          <ac:chgData name="Hiren Patel" userId="2304375fbe5c3cea" providerId="LiveId" clId="{4415192D-F28C-4E6B-9A2A-0589BE8B13EA}" dt="2023-08-10T19:22:26.236" v="17414" actId="1076"/>
          <ac:spMkLst>
            <pc:docMk/>
            <pc:sldMk cId="2542377147" sldId="303"/>
            <ac:spMk id="10" creationId="{972DA457-5829-C3F8-CB74-579446DC2952}"/>
          </ac:spMkLst>
        </pc:spChg>
        <pc:spChg chg="add mod">
          <ac:chgData name="Hiren Patel" userId="2304375fbe5c3cea" providerId="LiveId" clId="{4415192D-F28C-4E6B-9A2A-0589BE8B13EA}" dt="2023-08-10T19:22:23.008" v="17413" actId="1076"/>
          <ac:spMkLst>
            <pc:docMk/>
            <pc:sldMk cId="2542377147" sldId="303"/>
            <ac:spMk id="11" creationId="{3D82839E-B484-E16F-6B00-6A9F66F2FBE6}"/>
          </ac:spMkLst>
        </pc:spChg>
        <pc:spChg chg="add mod">
          <ac:chgData name="Hiren Patel" userId="2304375fbe5c3cea" providerId="LiveId" clId="{4415192D-F28C-4E6B-9A2A-0589BE8B13EA}" dt="2023-08-10T19:22:19.817" v="17412" actId="1076"/>
          <ac:spMkLst>
            <pc:docMk/>
            <pc:sldMk cId="2542377147" sldId="303"/>
            <ac:spMk id="12" creationId="{1D882579-F169-9725-683E-BCF713C68676}"/>
          </ac:spMkLst>
        </pc:spChg>
        <pc:spChg chg="add mod">
          <ac:chgData name="Hiren Patel" userId="2304375fbe5c3cea" providerId="LiveId" clId="{4415192D-F28C-4E6B-9A2A-0589BE8B13EA}" dt="2023-08-10T19:23:02.137" v="17429" actId="403"/>
          <ac:spMkLst>
            <pc:docMk/>
            <pc:sldMk cId="2542377147" sldId="303"/>
            <ac:spMk id="13" creationId="{E5A24B04-2271-8EF1-7629-CB75AD335736}"/>
          </ac:spMkLst>
        </pc:spChg>
        <pc:spChg chg="add mod">
          <ac:chgData name="Hiren Patel" userId="2304375fbe5c3cea" providerId="LiveId" clId="{4415192D-F28C-4E6B-9A2A-0589BE8B13EA}" dt="2023-08-10T19:23:37.842" v="17454" actId="20577"/>
          <ac:spMkLst>
            <pc:docMk/>
            <pc:sldMk cId="2542377147" sldId="303"/>
            <ac:spMk id="16" creationId="{F988C518-0EBF-2183-700B-A7E3F026E0FB}"/>
          </ac:spMkLst>
        </pc:spChg>
        <pc:cxnChg chg="add mod">
          <ac:chgData name="Hiren Patel" userId="2304375fbe5c3cea" providerId="LiveId" clId="{4415192D-F28C-4E6B-9A2A-0589BE8B13EA}" dt="2023-08-10T19:24:01.300" v="17457" actId="1582"/>
          <ac:cxnSpMkLst>
            <pc:docMk/>
            <pc:sldMk cId="2542377147" sldId="303"/>
            <ac:cxnSpMk id="15" creationId="{CA8F1ED3-AEB3-0BE5-4264-18AF189A57F7}"/>
          </ac:cxnSpMkLst>
        </pc:cxnChg>
        <pc:cxnChg chg="add mod">
          <ac:chgData name="Hiren Patel" userId="2304375fbe5c3cea" providerId="LiveId" clId="{4415192D-F28C-4E6B-9A2A-0589BE8B13EA}" dt="2023-08-10T19:24:01.300" v="17457" actId="1582"/>
          <ac:cxnSpMkLst>
            <pc:docMk/>
            <pc:sldMk cId="2542377147" sldId="303"/>
            <ac:cxnSpMk id="17" creationId="{E0C7BCF2-E159-5554-478C-E714EDC9C4C3}"/>
          </ac:cxnSpMkLst>
        </pc:cxnChg>
      </pc:sldChg>
      <pc:sldChg chg="modSp new mod modNotesTx">
        <pc:chgData name="Hiren Patel" userId="2304375fbe5c3cea" providerId="LiveId" clId="{4415192D-F28C-4E6B-9A2A-0589BE8B13EA}" dt="2023-09-11T14:10:22.996" v="25830" actId="20577"/>
        <pc:sldMkLst>
          <pc:docMk/>
          <pc:sldMk cId="2762573223" sldId="304"/>
        </pc:sldMkLst>
        <pc:spChg chg="mod">
          <ac:chgData name="Hiren Patel" userId="2304375fbe5c3cea" providerId="LiveId" clId="{4415192D-F28C-4E6B-9A2A-0589BE8B13EA}" dt="2023-08-10T19:48:24.394" v="19591" actId="20577"/>
          <ac:spMkLst>
            <pc:docMk/>
            <pc:sldMk cId="2762573223" sldId="304"/>
            <ac:spMk id="2" creationId="{DCBC3BE8-18C9-01C2-A273-96B46EB48F90}"/>
          </ac:spMkLst>
        </pc:spChg>
        <pc:spChg chg="mod">
          <ac:chgData name="Hiren Patel" userId="2304375fbe5c3cea" providerId="LiveId" clId="{4415192D-F28C-4E6B-9A2A-0589BE8B13EA}" dt="2023-08-10T19:48:35.677" v="19595" actId="1076"/>
          <ac:spMkLst>
            <pc:docMk/>
            <pc:sldMk cId="2762573223" sldId="304"/>
            <ac:spMk id="3" creationId="{4A10DAF3-D7A9-BCAB-E341-2FDE4DDE5AA5}"/>
          </ac:spMkLst>
        </pc:spChg>
      </pc:sldChg>
      <pc:sldChg chg="addSp delSp modSp new mod modNotesTx">
        <pc:chgData name="Hiren Patel" userId="2304375fbe5c3cea" providerId="LiveId" clId="{4415192D-F28C-4E6B-9A2A-0589BE8B13EA}" dt="2023-08-10T19:47:44.915" v="19552" actId="20577"/>
        <pc:sldMkLst>
          <pc:docMk/>
          <pc:sldMk cId="1626154081" sldId="305"/>
        </pc:sldMkLst>
        <pc:spChg chg="mod">
          <ac:chgData name="Hiren Patel" userId="2304375fbe5c3cea" providerId="LiveId" clId="{4415192D-F28C-4E6B-9A2A-0589BE8B13EA}" dt="2023-08-10T19:34:05.258" v="18863" actId="20577"/>
          <ac:spMkLst>
            <pc:docMk/>
            <pc:sldMk cId="1626154081" sldId="305"/>
            <ac:spMk id="2" creationId="{9872981B-9B89-682B-F4E7-C5229F18A68F}"/>
          </ac:spMkLst>
        </pc:spChg>
        <pc:spChg chg="del">
          <ac:chgData name="Hiren Patel" userId="2304375fbe5c3cea" providerId="LiveId" clId="{4415192D-F28C-4E6B-9A2A-0589BE8B13EA}" dt="2023-08-10T19:34:56.899" v="19015"/>
          <ac:spMkLst>
            <pc:docMk/>
            <pc:sldMk cId="1626154081" sldId="305"/>
            <ac:spMk id="3" creationId="{E771FAB4-5AC2-5013-6BCD-CD4BFC90C777}"/>
          </ac:spMkLst>
        </pc:spChg>
        <pc:spChg chg="add del mod">
          <ac:chgData name="Hiren Patel" userId="2304375fbe5c3cea" providerId="LiveId" clId="{4415192D-F28C-4E6B-9A2A-0589BE8B13EA}" dt="2023-08-10T19:39:50.903" v="19061" actId="478"/>
          <ac:spMkLst>
            <pc:docMk/>
            <pc:sldMk cId="1626154081" sldId="305"/>
            <ac:spMk id="4" creationId="{60F43B56-38B0-FFD4-3796-F42F28FC94BF}"/>
          </ac:spMkLst>
        </pc:spChg>
        <pc:picChg chg="add del mod">
          <ac:chgData name="Hiren Patel" userId="2304375fbe5c3cea" providerId="LiveId" clId="{4415192D-F28C-4E6B-9A2A-0589BE8B13EA}" dt="2023-08-10T19:39:46.090" v="19060" actId="478"/>
          <ac:picMkLst>
            <pc:docMk/>
            <pc:sldMk cId="1626154081" sldId="305"/>
            <ac:picMk id="3074" creationId="{45C1ED9B-C5BE-69FB-471D-DA31EAA97673}"/>
          </ac:picMkLst>
        </pc:picChg>
        <pc:picChg chg="add mod">
          <ac:chgData name="Hiren Patel" userId="2304375fbe5c3cea" providerId="LiveId" clId="{4415192D-F28C-4E6B-9A2A-0589BE8B13EA}" dt="2023-08-10T19:39:53.505" v="19062" actId="1076"/>
          <ac:picMkLst>
            <pc:docMk/>
            <pc:sldMk cId="1626154081" sldId="305"/>
            <ac:picMk id="3076" creationId="{549AF0CB-118E-9DF0-DB46-5A26AFF3AFD6}"/>
          </ac:picMkLst>
        </pc:picChg>
        <pc:picChg chg="add del">
          <ac:chgData name="Hiren Patel" userId="2304375fbe5c3cea" providerId="LiveId" clId="{4415192D-F28C-4E6B-9A2A-0589BE8B13EA}" dt="2023-08-10T19:42:03.509" v="19064"/>
          <ac:picMkLst>
            <pc:docMk/>
            <pc:sldMk cId="1626154081" sldId="305"/>
            <ac:picMk id="3078" creationId="{8C1D376A-4F3B-842D-2B7A-C1F242C6E01A}"/>
          </ac:picMkLst>
        </pc:picChg>
        <pc:picChg chg="add del">
          <ac:chgData name="Hiren Patel" userId="2304375fbe5c3cea" providerId="LiveId" clId="{4415192D-F28C-4E6B-9A2A-0589BE8B13EA}" dt="2023-08-10T19:43:35.841" v="19066"/>
          <ac:picMkLst>
            <pc:docMk/>
            <pc:sldMk cId="1626154081" sldId="305"/>
            <ac:picMk id="3080" creationId="{BF07D2D8-D406-9F91-178F-56A155A4E413}"/>
          </ac:picMkLst>
        </pc:picChg>
        <pc:picChg chg="add mod">
          <ac:chgData name="Hiren Patel" userId="2304375fbe5c3cea" providerId="LiveId" clId="{4415192D-F28C-4E6B-9A2A-0589BE8B13EA}" dt="2023-08-10T19:43:40.973" v="19068" actId="1076"/>
          <ac:picMkLst>
            <pc:docMk/>
            <pc:sldMk cId="1626154081" sldId="305"/>
            <ac:picMk id="3082" creationId="{7824CFD2-8A3B-F1EA-55DA-08902B1A3C5C}"/>
          </ac:picMkLst>
        </pc:picChg>
        <pc:picChg chg="add mod">
          <ac:chgData name="Hiren Patel" userId="2304375fbe5c3cea" providerId="LiveId" clId="{4415192D-F28C-4E6B-9A2A-0589BE8B13EA}" dt="2023-08-10T19:46:31.976" v="19164" actId="1076"/>
          <ac:picMkLst>
            <pc:docMk/>
            <pc:sldMk cId="1626154081" sldId="305"/>
            <ac:picMk id="3084" creationId="{48A45B9B-2B30-2A12-BE89-C366AC1E6DA9}"/>
          </ac:picMkLst>
        </pc:picChg>
      </pc:sldChg>
      <pc:sldChg chg="addSp modSp new mod modNotesTx">
        <pc:chgData name="Hiren Patel" userId="2304375fbe5c3cea" providerId="LiveId" clId="{4415192D-F28C-4E6B-9A2A-0589BE8B13EA}" dt="2023-09-11T13:16:27.279" v="22758" actId="20577"/>
        <pc:sldMkLst>
          <pc:docMk/>
          <pc:sldMk cId="970935564" sldId="306"/>
        </pc:sldMkLst>
        <pc:spChg chg="mod">
          <ac:chgData name="Hiren Patel" userId="2304375fbe5c3cea" providerId="LiveId" clId="{4415192D-F28C-4E6B-9A2A-0589BE8B13EA}" dt="2023-09-11T13:04:18.806" v="22105" actId="20577"/>
          <ac:spMkLst>
            <pc:docMk/>
            <pc:sldMk cId="970935564" sldId="306"/>
            <ac:spMk id="2" creationId="{BE584E8B-1131-5428-FBD5-A4BB2B05F071}"/>
          </ac:spMkLst>
        </pc:spChg>
        <pc:spChg chg="mod">
          <ac:chgData name="Hiren Patel" userId="2304375fbe5c3cea" providerId="LiveId" clId="{4415192D-F28C-4E6B-9A2A-0589BE8B13EA}" dt="2023-09-11T13:12:59.470" v="22329" actId="20577"/>
          <ac:spMkLst>
            <pc:docMk/>
            <pc:sldMk cId="970935564" sldId="306"/>
            <ac:spMk id="3" creationId="{DE86DF42-0D82-2408-ACDB-19542E055469}"/>
          </ac:spMkLst>
        </pc:spChg>
        <pc:picChg chg="add mod">
          <ac:chgData name="Hiren Patel" userId="2304375fbe5c3cea" providerId="LiveId" clId="{4415192D-F28C-4E6B-9A2A-0589BE8B13EA}" dt="2023-09-11T13:13:25.086" v="22343" actId="14100"/>
          <ac:picMkLst>
            <pc:docMk/>
            <pc:sldMk cId="970935564" sldId="306"/>
            <ac:picMk id="4" creationId="{F4AF3F48-820F-D50E-6E5C-F347CD73F66C}"/>
          </ac:picMkLst>
        </pc:picChg>
      </pc:sldChg>
      <pc:sldChg chg="new del">
        <pc:chgData name="Hiren Patel" userId="2304375fbe5c3cea" providerId="LiveId" clId="{4415192D-F28C-4E6B-9A2A-0589BE8B13EA}" dt="2023-09-11T12:41:40.239" v="21703" actId="680"/>
        <pc:sldMkLst>
          <pc:docMk/>
          <pc:sldMk cId="1075406300" sldId="306"/>
        </pc:sldMkLst>
      </pc:sldChg>
      <pc:sldChg chg="modSp add mod modNotesTx">
        <pc:chgData name="Hiren Patel" userId="2304375fbe5c3cea" providerId="LiveId" clId="{4415192D-F28C-4E6B-9A2A-0589BE8B13EA}" dt="2023-09-11T14:06:16.461" v="25336" actId="20577"/>
        <pc:sldMkLst>
          <pc:docMk/>
          <pc:sldMk cId="4191205847" sldId="307"/>
        </pc:sldMkLst>
        <pc:graphicFrameChg chg="modGraphic">
          <ac:chgData name="Hiren Patel" userId="2304375fbe5c3cea" providerId="LiveId" clId="{4415192D-F28C-4E6B-9A2A-0589BE8B13EA}" dt="2023-09-11T14:05:52.102" v="25248" actId="20577"/>
          <ac:graphicFrameMkLst>
            <pc:docMk/>
            <pc:sldMk cId="4191205847" sldId="307"/>
            <ac:graphicFrameMk id="2" creationId="{45481B8B-2D06-F402-29D0-BE3EBE7AA6DB}"/>
          </ac:graphicFrameMkLst>
        </pc:graphicFrameChg>
        <pc:graphicFrameChg chg="modGraphic">
          <ac:chgData name="Hiren Patel" userId="2304375fbe5c3cea" providerId="LiveId" clId="{4415192D-F28C-4E6B-9A2A-0589BE8B13EA}" dt="2023-09-11T14:05:56.205" v="25254" actId="20577"/>
          <ac:graphicFrameMkLst>
            <pc:docMk/>
            <pc:sldMk cId="4191205847" sldId="307"/>
            <ac:graphicFrameMk id="3" creationId="{8417734D-D968-20C3-CCAD-3782D696B487}"/>
          </ac:graphicFrameMkLst>
        </pc:graphicFrameChg>
      </pc:sldChg>
      <pc:sldChg chg="addSp delSp modSp new mod modNotesTx">
        <pc:chgData name="Hiren Patel" userId="2304375fbe5c3cea" providerId="LiveId" clId="{4415192D-F28C-4E6B-9A2A-0589BE8B13EA}" dt="2023-09-11T14:09:35.662" v="25803" actId="20577"/>
        <pc:sldMkLst>
          <pc:docMk/>
          <pc:sldMk cId="1399763164" sldId="308"/>
        </pc:sldMkLst>
        <pc:spChg chg="mod">
          <ac:chgData name="Hiren Patel" userId="2304375fbe5c3cea" providerId="LiveId" clId="{4415192D-F28C-4E6B-9A2A-0589BE8B13EA}" dt="2023-09-11T14:07:54.383" v="25656" actId="20577"/>
          <ac:spMkLst>
            <pc:docMk/>
            <pc:sldMk cId="1399763164" sldId="308"/>
            <ac:spMk id="2" creationId="{0881D303-122B-15E9-1A94-B0A29BCBD593}"/>
          </ac:spMkLst>
        </pc:spChg>
        <pc:spChg chg="del">
          <ac:chgData name="Hiren Patel" userId="2304375fbe5c3cea" providerId="LiveId" clId="{4415192D-F28C-4E6B-9A2A-0589BE8B13EA}" dt="2023-09-11T14:08:56.771" v="25657" actId="478"/>
          <ac:spMkLst>
            <pc:docMk/>
            <pc:sldMk cId="1399763164" sldId="308"/>
            <ac:spMk id="3" creationId="{F775D95B-C0C8-0F7B-6621-BADD12FA665F}"/>
          </ac:spMkLst>
        </pc:spChg>
        <pc:picChg chg="add mod">
          <ac:chgData name="Hiren Patel" userId="2304375fbe5c3cea" providerId="LiveId" clId="{4415192D-F28C-4E6B-9A2A-0589BE8B13EA}" dt="2023-09-11T14:09:01.177" v="25665" actId="1076"/>
          <ac:picMkLst>
            <pc:docMk/>
            <pc:sldMk cId="1399763164" sldId="308"/>
            <ac:picMk id="1026" creationId="{FDB07963-6470-57E2-FC4D-90AFE76CCF44}"/>
          </ac:picMkLst>
        </pc:picChg>
      </pc:sldChg>
    </pc:docChg>
  </pc:docChgLst>
  <pc:docChgLst>
    <pc:chgData name="Hiren Patel" userId="2304375fbe5c3cea" providerId="LiveId" clId="{5B1D064A-1E5A-46AB-85B4-AF63E378D344}"/>
    <pc:docChg chg="addSld delSld modSld delMainMaster delSection modSection">
      <pc:chgData name="Hiren Patel" userId="2304375fbe5c3cea" providerId="LiveId" clId="{5B1D064A-1E5A-46AB-85B4-AF63E378D344}" dt="2023-03-02T19:20:24.678" v="13" actId="20577"/>
      <pc:docMkLst>
        <pc:docMk/>
      </pc:docMkLst>
      <pc:sldChg chg="modSp mod modNotesTx">
        <pc:chgData name="Hiren Patel" userId="2304375fbe5c3cea" providerId="LiveId" clId="{5B1D064A-1E5A-46AB-85B4-AF63E378D344}" dt="2023-03-02T19:20:24.678" v="13" actId="20577"/>
        <pc:sldMkLst>
          <pc:docMk/>
          <pc:sldMk cId="479257844" sldId="256"/>
        </pc:sldMkLst>
        <pc:spChg chg="mod">
          <ac:chgData name="Hiren Patel" userId="2304375fbe5c3cea" providerId="LiveId" clId="{5B1D064A-1E5A-46AB-85B4-AF63E378D344}" dt="2023-03-02T19:20:16.108" v="9" actId="20577"/>
          <ac:spMkLst>
            <pc:docMk/>
            <pc:sldMk cId="479257844" sldId="256"/>
            <ac:spMk id="2" creationId="{00000000-0000-0000-0000-000000000000}"/>
          </ac:spMkLst>
        </pc:spChg>
        <pc:spChg chg="mod">
          <ac:chgData name="Hiren Patel" userId="2304375fbe5c3cea" providerId="LiveId" clId="{5B1D064A-1E5A-46AB-85B4-AF63E378D344}" dt="2023-03-02T19:20:24.678" v="13" actId="20577"/>
          <ac:spMkLst>
            <pc:docMk/>
            <pc:sldMk cId="479257844" sldId="256"/>
            <ac:spMk id="3" creationId="{00000000-0000-0000-0000-000000000000}"/>
          </ac:spMkLst>
        </pc:spChg>
      </pc:sldChg>
      <pc:sldChg chg="new">
        <pc:chgData name="Hiren Patel" userId="2304375fbe5c3cea" providerId="LiveId" clId="{5B1D064A-1E5A-46AB-85B4-AF63E378D344}" dt="2023-03-02T19:20:07.145" v="3" actId="680"/>
        <pc:sldMkLst>
          <pc:docMk/>
          <pc:sldMk cId="1988652338" sldId="257"/>
        </pc:sldMkLst>
      </pc:sldChg>
      <pc:sldChg chg="del">
        <pc:chgData name="Hiren Patel" userId="2304375fbe5c3cea" providerId="LiveId" clId="{5B1D064A-1E5A-46AB-85B4-AF63E378D344}" dt="2023-03-02T19:19:50.713" v="0" actId="47"/>
        <pc:sldMkLst>
          <pc:docMk/>
          <pc:sldMk cId="3291809231" sldId="287"/>
        </pc:sldMkLst>
      </pc:sldChg>
      <pc:sldChg chg="del">
        <pc:chgData name="Hiren Patel" userId="2304375fbe5c3cea" providerId="LiveId" clId="{5B1D064A-1E5A-46AB-85B4-AF63E378D344}" dt="2023-03-02T19:19:50.713" v="0" actId="47"/>
        <pc:sldMkLst>
          <pc:docMk/>
          <pc:sldMk cId="2013056978" sldId="290"/>
        </pc:sldMkLst>
      </pc:sldChg>
      <pc:sldChg chg="del">
        <pc:chgData name="Hiren Patel" userId="2304375fbe5c3cea" providerId="LiveId" clId="{5B1D064A-1E5A-46AB-85B4-AF63E378D344}" dt="2023-03-02T19:19:50.713" v="0" actId="47"/>
        <pc:sldMkLst>
          <pc:docMk/>
          <pc:sldMk cId="856225339" sldId="296"/>
        </pc:sldMkLst>
      </pc:sldChg>
      <pc:sldChg chg="del">
        <pc:chgData name="Hiren Patel" userId="2304375fbe5c3cea" providerId="LiveId" clId="{5B1D064A-1E5A-46AB-85B4-AF63E378D344}" dt="2023-03-02T19:19:50.713" v="0" actId="47"/>
        <pc:sldMkLst>
          <pc:docMk/>
          <pc:sldMk cId="606052675" sldId="297"/>
        </pc:sldMkLst>
      </pc:sldChg>
      <pc:sldChg chg="del">
        <pc:chgData name="Hiren Patel" userId="2304375fbe5c3cea" providerId="LiveId" clId="{5B1D064A-1E5A-46AB-85B4-AF63E378D344}" dt="2023-03-02T19:19:50.713" v="0" actId="47"/>
        <pc:sldMkLst>
          <pc:docMk/>
          <pc:sldMk cId="3919120454" sldId="299"/>
        </pc:sldMkLst>
      </pc:sldChg>
      <pc:sldChg chg="del">
        <pc:chgData name="Hiren Patel" userId="2304375fbe5c3cea" providerId="LiveId" clId="{5B1D064A-1E5A-46AB-85B4-AF63E378D344}" dt="2023-03-02T19:19:50.713" v="0" actId="47"/>
        <pc:sldMkLst>
          <pc:docMk/>
          <pc:sldMk cId="1480366089" sldId="300"/>
        </pc:sldMkLst>
      </pc:sldChg>
      <pc:sldChg chg="del">
        <pc:chgData name="Hiren Patel" userId="2304375fbe5c3cea" providerId="LiveId" clId="{5B1D064A-1E5A-46AB-85B4-AF63E378D344}" dt="2023-03-02T19:19:50.713" v="0" actId="47"/>
        <pc:sldMkLst>
          <pc:docMk/>
          <pc:sldMk cId="2883463791" sldId="307"/>
        </pc:sldMkLst>
      </pc:sldChg>
      <pc:sldChg chg="del">
        <pc:chgData name="Hiren Patel" userId="2304375fbe5c3cea" providerId="LiveId" clId="{5B1D064A-1E5A-46AB-85B4-AF63E378D344}" dt="2023-03-02T19:19:50.713" v="0" actId="47"/>
        <pc:sldMkLst>
          <pc:docMk/>
          <pc:sldMk cId="1921555700" sldId="309"/>
        </pc:sldMkLst>
      </pc:sldChg>
      <pc:sldChg chg="del">
        <pc:chgData name="Hiren Patel" userId="2304375fbe5c3cea" providerId="LiveId" clId="{5B1D064A-1E5A-46AB-85B4-AF63E378D344}" dt="2023-03-02T19:19:50.713" v="0" actId="47"/>
        <pc:sldMkLst>
          <pc:docMk/>
          <pc:sldMk cId="3961696516" sldId="310"/>
        </pc:sldMkLst>
      </pc:sldChg>
      <pc:sldChg chg="del">
        <pc:chgData name="Hiren Patel" userId="2304375fbe5c3cea" providerId="LiveId" clId="{5B1D064A-1E5A-46AB-85B4-AF63E378D344}" dt="2023-03-02T19:19:50.713" v="0" actId="47"/>
        <pc:sldMkLst>
          <pc:docMk/>
          <pc:sldMk cId="3677431613" sldId="311"/>
        </pc:sldMkLst>
      </pc:sldChg>
      <pc:sldChg chg="del">
        <pc:chgData name="Hiren Patel" userId="2304375fbe5c3cea" providerId="LiveId" clId="{5B1D064A-1E5A-46AB-85B4-AF63E378D344}" dt="2023-03-02T19:19:50.713" v="0" actId="47"/>
        <pc:sldMkLst>
          <pc:docMk/>
          <pc:sldMk cId="566063156" sldId="312"/>
        </pc:sldMkLst>
      </pc:sldChg>
      <pc:sldChg chg="del">
        <pc:chgData name="Hiren Patel" userId="2304375fbe5c3cea" providerId="LiveId" clId="{5B1D064A-1E5A-46AB-85B4-AF63E378D344}" dt="2023-03-02T19:19:50.713" v="0" actId="47"/>
        <pc:sldMkLst>
          <pc:docMk/>
          <pc:sldMk cId="458377904" sldId="313"/>
        </pc:sldMkLst>
      </pc:sldChg>
      <pc:sldChg chg="del">
        <pc:chgData name="Hiren Patel" userId="2304375fbe5c3cea" providerId="LiveId" clId="{5B1D064A-1E5A-46AB-85B4-AF63E378D344}" dt="2023-03-02T19:19:50.713" v="0" actId="47"/>
        <pc:sldMkLst>
          <pc:docMk/>
          <pc:sldMk cId="1375127555" sldId="314"/>
        </pc:sldMkLst>
      </pc:sldChg>
      <pc:sldChg chg="del">
        <pc:chgData name="Hiren Patel" userId="2304375fbe5c3cea" providerId="LiveId" clId="{5B1D064A-1E5A-46AB-85B4-AF63E378D344}" dt="2023-03-02T19:19:50.713" v="0" actId="47"/>
        <pc:sldMkLst>
          <pc:docMk/>
          <pc:sldMk cId="1708888438" sldId="315"/>
        </pc:sldMkLst>
      </pc:sldChg>
      <pc:sldChg chg="del">
        <pc:chgData name="Hiren Patel" userId="2304375fbe5c3cea" providerId="LiveId" clId="{5B1D064A-1E5A-46AB-85B4-AF63E378D344}" dt="2023-03-02T19:19:50.713" v="0" actId="47"/>
        <pc:sldMkLst>
          <pc:docMk/>
          <pc:sldMk cId="1827441304" sldId="317"/>
        </pc:sldMkLst>
      </pc:sldChg>
      <pc:sldChg chg="del">
        <pc:chgData name="Hiren Patel" userId="2304375fbe5c3cea" providerId="LiveId" clId="{5B1D064A-1E5A-46AB-85B4-AF63E378D344}" dt="2023-03-02T19:19:50.713" v="0" actId="47"/>
        <pc:sldMkLst>
          <pc:docMk/>
          <pc:sldMk cId="2110258369" sldId="318"/>
        </pc:sldMkLst>
      </pc:sldChg>
      <pc:sldChg chg="del">
        <pc:chgData name="Hiren Patel" userId="2304375fbe5c3cea" providerId="LiveId" clId="{5B1D064A-1E5A-46AB-85B4-AF63E378D344}" dt="2023-03-02T19:19:50.713" v="0" actId="47"/>
        <pc:sldMkLst>
          <pc:docMk/>
          <pc:sldMk cId="2311736394" sldId="319"/>
        </pc:sldMkLst>
      </pc:sldChg>
      <pc:sldChg chg="del">
        <pc:chgData name="Hiren Patel" userId="2304375fbe5c3cea" providerId="LiveId" clId="{5B1D064A-1E5A-46AB-85B4-AF63E378D344}" dt="2023-03-02T19:19:50.713" v="0" actId="47"/>
        <pc:sldMkLst>
          <pc:docMk/>
          <pc:sldMk cId="3589673207" sldId="320"/>
        </pc:sldMkLst>
      </pc:sldChg>
      <pc:sldChg chg="del">
        <pc:chgData name="Hiren Patel" userId="2304375fbe5c3cea" providerId="LiveId" clId="{5B1D064A-1E5A-46AB-85B4-AF63E378D344}" dt="2023-03-02T19:19:50.713" v="0" actId="47"/>
        <pc:sldMkLst>
          <pc:docMk/>
          <pc:sldMk cId="1624553922" sldId="321"/>
        </pc:sldMkLst>
      </pc:sldChg>
      <pc:sldChg chg="del">
        <pc:chgData name="Hiren Patel" userId="2304375fbe5c3cea" providerId="LiveId" clId="{5B1D064A-1E5A-46AB-85B4-AF63E378D344}" dt="2023-03-02T19:19:50.713" v="0" actId="47"/>
        <pc:sldMkLst>
          <pc:docMk/>
          <pc:sldMk cId="314771001" sldId="322"/>
        </pc:sldMkLst>
      </pc:sldChg>
      <pc:sldChg chg="del">
        <pc:chgData name="Hiren Patel" userId="2304375fbe5c3cea" providerId="LiveId" clId="{5B1D064A-1E5A-46AB-85B4-AF63E378D344}" dt="2023-03-02T19:19:50.713" v="0" actId="47"/>
        <pc:sldMkLst>
          <pc:docMk/>
          <pc:sldMk cId="3331484714" sldId="323"/>
        </pc:sldMkLst>
      </pc:sldChg>
      <pc:sldChg chg="del">
        <pc:chgData name="Hiren Patel" userId="2304375fbe5c3cea" providerId="LiveId" clId="{5B1D064A-1E5A-46AB-85B4-AF63E378D344}" dt="2023-03-02T19:19:50.713" v="0" actId="47"/>
        <pc:sldMkLst>
          <pc:docMk/>
          <pc:sldMk cId="958105663" sldId="324"/>
        </pc:sldMkLst>
      </pc:sldChg>
      <pc:sldChg chg="del">
        <pc:chgData name="Hiren Patel" userId="2304375fbe5c3cea" providerId="LiveId" clId="{5B1D064A-1E5A-46AB-85B4-AF63E378D344}" dt="2023-03-02T19:19:50.713" v="0" actId="47"/>
        <pc:sldMkLst>
          <pc:docMk/>
          <pc:sldMk cId="4116249890" sldId="325"/>
        </pc:sldMkLst>
      </pc:sldChg>
      <pc:sldChg chg="del">
        <pc:chgData name="Hiren Patel" userId="2304375fbe5c3cea" providerId="LiveId" clId="{5B1D064A-1E5A-46AB-85B4-AF63E378D344}" dt="2023-03-02T19:19:50.713" v="0" actId="47"/>
        <pc:sldMkLst>
          <pc:docMk/>
          <pc:sldMk cId="1987813077" sldId="326"/>
        </pc:sldMkLst>
      </pc:sldChg>
      <pc:sldChg chg="del">
        <pc:chgData name="Hiren Patel" userId="2304375fbe5c3cea" providerId="LiveId" clId="{5B1D064A-1E5A-46AB-85B4-AF63E378D344}" dt="2023-03-02T19:19:50.713" v="0" actId="47"/>
        <pc:sldMkLst>
          <pc:docMk/>
          <pc:sldMk cId="1543059321" sldId="327"/>
        </pc:sldMkLst>
      </pc:sldChg>
      <pc:sldChg chg="del">
        <pc:chgData name="Hiren Patel" userId="2304375fbe5c3cea" providerId="LiveId" clId="{5B1D064A-1E5A-46AB-85B4-AF63E378D344}" dt="2023-03-02T19:19:50.713" v="0" actId="47"/>
        <pc:sldMkLst>
          <pc:docMk/>
          <pc:sldMk cId="3972521009" sldId="328"/>
        </pc:sldMkLst>
      </pc:sldChg>
      <pc:sldChg chg="del">
        <pc:chgData name="Hiren Patel" userId="2304375fbe5c3cea" providerId="LiveId" clId="{5B1D064A-1E5A-46AB-85B4-AF63E378D344}" dt="2023-03-02T19:19:50.713" v="0" actId="47"/>
        <pc:sldMkLst>
          <pc:docMk/>
          <pc:sldMk cId="1177761221" sldId="329"/>
        </pc:sldMkLst>
      </pc:sldChg>
      <pc:sldChg chg="del">
        <pc:chgData name="Hiren Patel" userId="2304375fbe5c3cea" providerId="LiveId" clId="{5B1D064A-1E5A-46AB-85B4-AF63E378D344}" dt="2023-03-02T19:19:50.713" v="0" actId="47"/>
        <pc:sldMkLst>
          <pc:docMk/>
          <pc:sldMk cId="189182046" sldId="330"/>
        </pc:sldMkLst>
      </pc:sldChg>
      <pc:sldMasterChg chg="del delSldLayout">
        <pc:chgData name="Hiren Patel" userId="2304375fbe5c3cea" providerId="LiveId" clId="{5B1D064A-1E5A-46AB-85B4-AF63E378D344}" dt="2023-03-02T19:19:50.713" v="0" actId="47"/>
        <pc:sldMasterMkLst>
          <pc:docMk/>
          <pc:sldMasterMk cId="124003025" sldId="2147483672"/>
        </pc:sldMasterMkLst>
        <pc:sldLayoutChg chg="del">
          <pc:chgData name="Hiren Patel" userId="2304375fbe5c3cea" providerId="LiveId" clId="{5B1D064A-1E5A-46AB-85B4-AF63E378D344}" dt="2023-03-02T19:19:50.713" v="0" actId="47"/>
          <pc:sldLayoutMkLst>
            <pc:docMk/>
            <pc:sldMasterMk cId="124003025" sldId="2147483672"/>
            <pc:sldLayoutMk cId="487086463" sldId="2147483673"/>
          </pc:sldLayoutMkLst>
        </pc:sldLayoutChg>
        <pc:sldLayoutChg chg="del">
          <pc:chgData name="Hiren Patel" userId="2304375fbe5c3cea" providerId="LiveId" clId="{5B1D064A-1E5A-46AB-85B4-AF63E378D344}" dt="2023-03-02T19:19:50.713" v="0" actId="47"/>
          <pc:sldLayoutMkLst>
            <pc:docMk/>
            <pc:sldMasterMk cId="124003025" sldId="2147483672"/>
            <pc:sldLayoutMk cId="2679367118" sldId="2147483674"/>
          </pc:sldLayoutMkLst>
        </pc:sldLayoutChg>
        <pc:sldLayoutChg chg="del">
          <pc:chgData name="Hiren Patel" userId="2304375fbe5c3cea" providerId="LiveId" clId="{5B1D064A-1E5A-46AB-85B4-AF63E378D344}" dt="2023-03-02T19:19:50.713" v="0" actId="47"/>
          <pc:sldLayoutMkLst>
            <pc:docMk/>
            <pc:sldMasterMk cId="124003025" sldId="2147483672"/>
            <pc:sldLayoutMk cId="313188934" sldId="2147483675"/>
          </pc:sldLayoutMkLst>
        </pc:sldLayoutChg>
        <pc:sldLayoutChg chg="del">
          <pc:chgData name="Hiren Patel" userId="2304375fbe5c3cea" providerId="LiveId" clId="{5B1D064A-1E5A-46AB-85B4-AF63E378D344}" dt="2023-03-02T19:19:50.713" v="0" actId="47"/>
          <pc:sldLayoutMkLst>
            <pc:docMk/>
            <pc:sldMasterMk cId="124003025" sldId="2147483672"/>
            <pc:sldLayoutMk cId="52658460" sldId="2147483676"/>
          </pc:sldLayoutMkLst>
        </pc:sldLayoutChg>
        <pc:sldLayoutChg chg="del">
          <pc:chgData name="Hiren Patel" userId="2304375fbe5c3cea" providerId="LiveId" clId="{5B1D064A-1E5A-46AB-85B4-AF63E378D344}" dt="2023-03-02T19:19:50.713" v="0" actId="47"/>
          <pc:sldLayoutMkLst>
            <pc:docMk/>
            <pc:sldMasterMk cId="124003025" sldId="2147483672"/>
            <pc:sldLayoutMk cId="1739209494" sldId="2147483677"/>
          </pc:sldLayoutMkLst>
        </pc:sldLayoutChg>
        <pc:sldLayoutChg chg="del">
          <pc:chgData name="Hiren Patel" userId="2304375fbe5c3cea" providerId="LiveId" clId="{5B1D064A-1E5A-46AB-85B4-AF63E378D344}" dt="2023-03-02T19:19:50.713" v="0" actId="47"/>
          <pc:sldLayoutMkLst>
            <pc:docMk/>
            <pc:sldMasterMk cId="124003025" sldId="2147483672"/>
            <pc:sldLayoutMk cId="4220401132" sldId="2147483678"/>
          </pc:sldLayoutMkLst>
        </pc:sldLayoutChg>
        <pc:sldLayoutChg chg="del">
          <pc:chgData name="Hiren Patel" userId="2304375fbe5c3cea" providerId="LiveId" clId="{5B1D064A-1E5A-46AB-85B4-AF63E378D344}" dt="2023-03-02T19:19:50.713" v="0" actId="47"/>
          <pc:sldLayoutMkLst>
            <pc:docMk/>
            <pc:sldMasterMk cId="124003025" sldId="2147483672"/>
            <pc:sldLayoutMk cId="1559140735" sldId="2147483679"/>
          </pc:sldLayoutMkLst>
        </pc:sldLayoutChg>
        <pc:sldLayoutChg chg="del">
          <pc:chgData name="Hiren Patel" userId="2304375fbe5c3cea" providerId="LiveId" clId="{5B1D064A-1E5A-46AB-85B4-AF63E378D344}" dt="2023-03-02T19:19:50.713" v="0" actId="47"/>
          <pc:sldLayoutMkLst>
            <pc:docMk/>
            <pc:sldMasterMk cId="124003025" sldId="2147483672"/>
            <pc:sldLayoutMk cId="2768438797" sldId="2147483680"/>
          </pc:sldLayoutMkLst>
        </pc:sldLayoutChg>
        <pc:sldLayoutChg chg="del">
          <pc:chgData name="Hiren Patel" userId="2304375fbe5c3cea" providerId="LiveId" clId="{5B1D064A-1E5A-46AB-85B4-AF63E378D344}" dt="2023-03-02T19:19:50.713" v="0" actId="47"/>
          <pc:sldLayoutMkLst>
            <pc:docMk/>
            <pc:sldMasterMk cId="124003025" sldId="2147483672"/>
            <pc:sldLayoutMk cId="1004286775" sldId="2147483681"/>
          </pc:sldLayoutMkLst>
        </pc:sldLayoutChg>
        <pc:sldLayoutChg chg="del">
          <pc:chgData name="Hiren Patel" userId="2304375fbe5c3cea" providerId="LiveId" clId="{5B1D064A-1E5A-46AB-85B4-AF63E378D344}" dt="2023-03-02T19:19:50.713" v="0" actId="47"/>
          <pc:sldLayoutMkLst>
            <pc:docMk/>
            <pc:sldMasterMk cId="124003025" sldId="2147483672"/>
            <pc:sldLayoutMk cId="3679436094" sldId="2147483682"/>
          </pc:sldLayoutMkLst>
        </pc:sldLayoutChg>
        <pc:sldLayoutChg chg="del">
          <pc:chgData name="Hiren Patel" userId="2304375fbe5c3cea" providerId="LiveId" clId="{5B1D064A-1E5A-46AB-85B4-AF63E378D344}" dt="2023-03-02T19:19:50.713" v="0" actId="47"/>
          <pc:sldLayoutMkLst>
            <pc:docMk/>
            <pc:sldMasterMk cId="124003025" sldId="2147483672"/>
            <pc:sldLayoutMk cId="2983674964" sldId="2147483683"/>
          </pc:sldLayoutMkLst>
        </pc:sldLayoutChg>
      </pc:sldMasterChg>
    </pc:docChg>
  </pc:docChgLst>
  <pc:docChgLst>
    <pc:chgData name="Hiren Patel" userId="2304375fbe5c3cea" providerId="LiveId" clId="{2303E186-4BEF-40CB-A636-0E5CF67AB79A}"/>
    <pc:docChg chg="undo custSel addSld modSld modSection">
      <pc:chgData name="Hiren Patel" userId="2304375fbe5c3cea" providerId="LiveId" clId="{2303E186-4BEF-40CB-A636-0E5CF67AB79A}" dt="2023-08-01T11:38:07.824" v="869" actId="20577"/>
      <pc:docMkLst>
        <pc:docMk/>
      </pc:docMkLst>
      <pc:sldChg chg="addSp delSp modSp new mod modNotesTx">
        <pc:chgData name="Hiren Patel" userId="2304375fbe5c3cea" providerId="LiveId" clId="{2303E186-4BEF-40CB-A636-0E5CF67AB79A}" dt="2023-08-01T11:30:32.271" v="176" actId="20577"/>
        <pc:sldMkLst>
          <pc:docMk/>
          <pc:sldMk cId="3298085651" sldId="264"/>
        </pc:sldMkLst>
        <pc:spChg chg="mod">
          <ac:chgData name="Hiren Patel" userId="2304375fbe5c3cea" providerId="LiveId" clId="{2303E186-4BEF-40CB-A636-0E5CF67AB79A}" dt="2023-08-01T11:29:39.199" v="23" actId="20577"/>
          <ac:spMkLst>
            <pc:docMk/>
            <pc:sldMk cId="3298085651" sldId="264"/>
            <ac:spMk id="2" creationId="{8B755B1D-50EA-7BE7-F0C7-FA823F6755A4}"/>
          </ac:spMkLst>
        </pc:spChg>
        <pc:spChg chg="del">
          <ac:chgData name="Hiren Patel" userId="2304375fbe5c3cea" providerId="LiveId" clId="{2303E186-4BEF-40CB-A636-0E5CF67AB79A}" dt="2023-08-01T11:29:41.630" v="24" actId="478"/>
          <ac:spMkLst>
            <pc:docMk/>
            <pc:sldMk cId="3298085651" sldId="264"/>
            <ac:spMk id="3" creationId="{1FF4068E-FF6A-5D7C-20EE-D57A984682DD}"/>
          </ac:spMkLst>
        </pc:spChg>
        <pc:picChg chg="add mod">
          <ac:chgData name="Hiren Patel" userId="2304375fbe5c3cea" providerId="LiveId" clId="{2303E186-4BEF-40CB-A636-0E5CF67AB79A}" dt="2023-08-01T11:29:44.586" v="26" actId="1076"/>
          <ac:picMkLst>
            <pc:docMk/>
            <pc:sldMk cId="3298085651" sldId="264"/>
            <ac:picMk id="5" creationId="{FFEAF982-B6D6-47C5-2E22-AAAF4DECFEBA}"/>
          </ac:picMkLst>
        </pc:picChg>
      </pc:sldChg>
      <pc:sldChg chg="addSp delSp modSp new mod modNotesTx">
        <pc:chgData name="Hiren Patel" userId="2304375fbe5c3cea" providerId="LiveId" clId="{2303E186-4BEF-40CB-A636-0E5CF67AB79A}" dt="2023-08-01T11:35:48.339" v="590" actId="20577"/>
        <pc:sldMkLst>
          <pc:docMk/>
          <pc:sldMk cId="364944333" sldId="265"/>
        </pc:sldMkLst>
        <pc:spChg chg="mod">
          <ac:chgData name="Hiren Patel" userId="2304375fbe5c3cea" providerId="LiveId" clId="{2303E186-4BEF-40CB-A636-0E5CF67AB79A}" dt="2023-08-01T11:32:00.698" v="201" actId="20577"/>
          <ac:spMkLst>
            <pc:docMk/>
            <pc:sldMk cId="364944333" sldId="265"/>
            <ac:spMk id="2" creationId="{75DDFF45-2752-B83F-B01A-10E26F704E79}"/>
          </ac:spMkLst>
        </pc:spChg>
        <pc:spChg chg="del">
          <ac:chgData name="Hiren Patel" userId="2304375fbe5c3cea" providerId="LiveId" clId="{2303E186-4BEF-40CB-A636-0E5CF67AB79A}" dt="2023-08-01T11:32:04.269" v="202"/>
          <ac:spMkLst>
            <pc:docMk/>
            <pc:sldMk cId="364944333" sldId="265"/>
            <ac:spMk id="3" creationId="{BF06F64E-18AF-FCDD-7060-F9E0D9610AD9}"/>
          </ac:spMkLst>
        </pc:spChg>
        <pc:picChg chg="add mod">
          <ac:chgData name="Hiren Patel" userId="2304375fbe5c3cea" providerId="LiveId" clId="{2303E186-4BEF-40CB-A636-0E5CF67AB79A}" dt="2023-08-01T11:32:06.638" v="207" actId="14100"/>
          <ac:picMkLst>
            <pc:docMk/>
            <pc:sldMk cId="364944333" sldId="265"/>
            <ac:picMk id="1026" creationId="{F2F9FA57-9475-6D57-AD10-A5FACC126E32}"/>
          </ac:picMkLst>
        </pc:picChg>
      </pc:sldChg>
      <pc:sldChg chg="addSp delSp modSp new mod modNotesTx">
        <pc:chgData name="Hiren Patel" userId="2304375fbe5c3cea" providerId="LiveId" clId="{2303E186-4BEF-40CB-A636-0E5CF67AB79A}" dt="2023-08-01T11:38:07.824" v="869" actId="20577"/>
        <pc:sldMkLst>
          <pc:docMk/>
          <pc:sldMk cId="1882442174" sldId="266"/>
        </pc:sldMkLst>
        <pc:spChg chg="mod">
          <ac:chgData name="Hiren Patel" userId="2304375fbe5c3cea" providerId="LiveId" clId="{2303E186-4BEF-40CB-A636-0E5CF67AB79A}" dt="2023-08-01T11:36:03.908" v="624" actId="20577"/>
          <ac:spMkLst>
            <pc:docMk/>
            <pc:sldMk cId="1882442174" sldId="266"/>
            <ac:spMk id="2" creationId="{06150058-BB73-F9D6-04BB-901BE5DF461B}"/>
          </ac:spMkLst>
        </pc:spChg>
        <pc:spChg chg="del">
          <ac:chgData name="Hiren Patel" userId="2304375fbe5c3cea" providerId="LiveId" clId="{2303E186-4BEF-40CB-A636-0E5CF67AB79A}" dt="2023-08-01T11:36:43.340" v="625" actId="22"/>
          <ac:spMkLst>
            <pc:docMk/>
            <pc:sldMk cId="1882442174" sldId="266"/>
            <ac:spMk id="3" creationId="{B7836400-22D5-AAD9-6288-B82BCE42BD0C}"/>
          </ac:spMkLst>
        </pc:spChg>
        <pc:picChg chg="add mod ord">
          <ac:chgData name="Hiren Patel" userId="2304375fbe5c3cea" providerId="LiveId" clId="{2303E186-4BEF-40CB-A636-0E5CF67AB79A}" dt="2023-08-01T11:36:43.340" v="625" actId="22"/>
          <ac:picMkLst>
            <pc:docMk/>
            <pc:sldMk cId="1882442174" sldId="266"/>
            <ac:picMk id="5" creationId="{239897E0-6040-9C02-0376-C306C49E5F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EDFE64-C7F4-4D15-8CEA-3641E729B4E6}" type="datetimeFigureOut">
              <a:rPr lang="en-US" smtClean="0"/>
              <a:t>9/11/2023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FFE123-2863-4BA4-96D6-C2215E59C391}" type="slidenum">
              <a:rPr lang="en-US" smtClean="0"/>
              <a:t>‹#›</a:t>
            </a:fld>
            <a:endParaRPr lang="en-US"/>
          </a:p>
        </p:txBody>
      </p:sp>
    </p:spTree>
    <p:extLst>
      <p:ext uri="{BB962C8B-B14F-4D97-AF65-F5344CB8AC3E}">
        <p14:creationId xmlns:p14="http://schemas.microsoft.com/office/powerpoint/2010/main" val="1104720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this lesson on Recommender Systems.  This is an important application of data science and it is found in many different areas. </a:t>
            </a:r>
          </a:p>
        </p:txBody>
      </p:sp>
      <p:sp>
        <p:nvSpPr>
          <p:cNvPr id="4" name="Slide Number Placeholder 3"/>
          <p:cNvSpPr>
            <a:spLocks noGrp="1"/>
          </p:cNvSpPr>
          <p:nvPr>
            <p:ph type="sldNum" sz="quarter" idx="10"/>
          </p:nvPr>
        </p:nvSpPr>
        <p:spPr/>
        <p:txBody>
          <a:bodyPr/>
          <a:lstStyle/>
          <a:p>
            <a:fld id="{66FFE123-2863-4BA4-96D6-C2215E59C391}" type="slidenum">
              <a:rPr lang="en-US" smtClean="0"/>
              <a:t>1</a:t>
            </a:fld>
            <a:endParaRPr lang="en-US"/>
          </a:p>
        </p:txBody>
      </p:sp>
    </p:spTree>
    <p:extLst>
      <p:ext uri="{BB962C8B-B14F-4D97-AF65-F5344CB8AC3E}">
        <p14:creationId xmlns:p14="http://schemas.microsoft.com/office/powerpoint/2010/main" val="791363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represent these features for all the users and all the movies in matrix form.  These matrices are the factor matrices and you can do a simple matrix multiply to get the estimated rating matrix.  </a:t>
            </a:r>
          </a:p>
          <a:p>
            <a:endParaRPr lang="en-US" dirty="0"/>
          </a:p>
          <a:p>
            <a:r>
              <a:rPr lang="en-US" dirty="0"/>
              <a:t>You can also use metadata about the items and users as features.  </a:t>
            </a:r>
          </a:p>
        </p:txBody>
      </p:sp>
      <p:sp>
        <p:nvSpPr>
          <p:cNvPr id="4" name="Slide Number Placeholder 3"/>
          <p:cNvSpPr>
            <a:spLocks noGrp="1"/>
          </p:cNvSpPr>
          <p:nvPr>
            <p:ph type="sldNum" sz="quarter" idx="5"/>
          </p:nvPr>
        </p:nvSpPr>
        <p:spPr/>
        <p:txBody>
          <a:bodyPr/>
          <a:lstStyle/>
          <a:p>
            <a:fld id="{66FFE123-2863-4BA4-96D6-C2215E59C391}" type="slidenum">
              <a:rPr lang="en-US" smtClean="0"/>
              <a:t>10</a:t>
            </a:fld>
            <a:endParaRPr lang="en-US"/>
          </a:p>
        </p:txBody>
      </p:sp>
    </p:spTree>
    <p:extLst>
      <p:ext uri="{BB962C8B-B14F-4D97-AF65-F5344CB8AC3E}">
        <p14:creationId xmlns:p14="http://schemas.microsoft.com/office/powerpoint/2010/main" val="4228635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here (the estimated rating matrix)</a:t>
            </a:r>
          </a:p>
        </p:txBody>
      </p:sp>
      <p:sp>
        <p:nvSpPr>
          <p:cNvPr id="4" name="Slide Number Placeholder 3"/>
          <p:cNvSpPr>
            <a:spLocks noGrp="1"/>
          </p:cNvSpPr>
          <p:nvPr>
            <p:ph type="sldNum" sz="quarter" idx="5"/>
          </p:nvPr>
        </p:nvSpPr>
        <p:spPr/>
        <p:txBody>
          <a:bodyPr/>
          <a:lstStyle/>
          <a:p>
            <a:fld id="{66FFE123-2863-4BA4-96D6-C2215E59C391}" type="slidenum">
              <a:rPr lang="en-US" smtClean="0"/>
              <a:t>11</a:t>
            </a:fld>
            <a:endParaRPr lang="en-US"/>
          </a:p>
        </p:txBody>
      </p:sp>
    </p:spTree>
    <p:extLst>
      <p:ext uri="{BB962C8B-B14F-4D97-AF65-F5344CB8AC3E}">
        <p14:creationId xmlns:p14="http://schemas.microsoft.com/office/powerpoint/2010/main" val="1803611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for a given user, say U4, recommend to him the movie with the highest estimated score.  In this case, User 4 had a strong preference for family movies and the recommender system suggested the Little Mermaid.  </a:t>
            </a:r>
          </a:p>
        </p:txBody>
      </p:sp>
      <p:sp>
        <p:nvSpPr>
          <p:cNvPr id="4" name="Slide Number Placeholder 3"/>
          <p:cNvSpPr>
            <a:spLocks noGrp="1"/>
          </p:cNvSpPr>
          <p:nvPr>
            <p:ph type="sldNum" sz="quarter" idx="5"/>
          </p:nvPr>
        </p:nvSpPr>
        <p:spPr/>
        <p:txBody>
          <a:bodyPr/>
          <a:lstStyle/>
          <a:p>
            <a:fld id="{66FFE123-2863-4BA4-96D6-C2215E59C391}" type="slidenum">
              <a:rPr lang="en-US" smtClean="0"/>
              <a:t>12</a:t>
            </a:fld>
            <a:endParaRPr lang="en-US"/>
          </a:p>
        </p:txBody>
      </p:sp>
    </p:spTree>
    <p:extLst>
      <p:ext uri="{BB962C8B-B14F-4D97-AF65-F5344CB8AC3E}">
        <p14:creationId xmlns:p14="http://schemas.microsoft.com/office/powerpoint/2010/main" val="2259449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because this is a simplistic algorithm, there are some drawbacks.  </a:t>
            </a:r>
          </a:p>
          <a:p>
            <a:endParaRPr lang="en-US" dirty="0"/>
          </a:p>
          <a:p>
            <a:r>
              <a:rPr lang="en-US" dirty="0"/>
              <a:t>One of these is that there is No consistency in the movie label between users.  One user may see this movie as an action genre, and another might label it as a horror movie.  If you ask them to rank how much this movie is an “Action” movie from 1 to 5, you might get different scales based on a user’s experience with Action movies they watched in the past. </a:t>
            </a:r>
          </a:p>
          <a:p>
            <a:endParaRPr lang="en-US" dirty="0"/>
          </a:p>
          <a:p>
            <a:r>
              <a:rPr lang="en-US" dirty="0"/>
              <a:t>This is common to all surveys.  One person’s 5-stars is another person’s 4-stars.  There are some normalization methods that can be employed to reduce this effect.  </a:t>
            </a:r>
          </a:p>
        </p:txBody>
      </p:sp>
      <p:sp>
        <p:nvSpPr>
          <p:cNvPr id="4" name="Slide Number Placeholder 3"/>
          <p:cNvSpPr>
            <a:spLocks noGrp="1"/>
          </p:cNvSpPr>
          <p:nvPr>
            <p:ph type="sldNum" sz="quarter" idx="5"/>
          </p:nvPr>
        </p:nvSpPr>
        <p:spPr/>
        <p:txBody>
          <a:bodyPr/>
          <a:lstStyle/>
          <a:p>
            <a:fld id="{66FFE123-2863-4BA4-96D6-C2215E59C391}" type="slidenum">
              <a:rPr lang="en-US" smtClean="0"/>
              <a:t>13</a:t>
            </a:fld>
            <a:endParaRPr lang="en-US"/>
          </a:p>
        </p:txBody>
      </p:sp>
    </p:spTree>
    <p:extLst>
      <p:ext uri="{BB962C8B-B14F-4D97-AF65-F5344CB8AC3E}">
        <p14:creationId xmlns:p14="http://schemas.microsoft.com/office/powerpoint/2010/main" val="1317270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mood you are in when you rate a particular feature will influence your rating.  </a:t>
            </a:r>
          </a:p>
          <a:p>
            <a:endParaRPr lang="en-US" dirty="0"/>
          </a:p>
          <a:p>
            <a:r>
              <a:rPr lang="en-US" dirty="0"/>
              <a:t>This is a very practical effect.  If you’re in a good mood due to something in your life that may be unrelated, and you watch a particular movie, you might give it a higher rating than if you were watching while in bad mood.  </a:t>
            </a:r>
          </a:p>
          <a:p>
            <a:endParaRPr lang="en-US" dirty="0"/>
          </a:p>
          <a:p>
            <a:r>
              <a:rPr lang="en-US" dirty="0"/>
              <a:t>There is a lot of variability in how people rank things, and content-based filtering does not account for much of that.  </a:t>
            </a:r>
          </a:p>
        </p:txBody>
      </p:sp>
      <p:sp>
        <p:nvSpPr>
          <p:cNvPr id="4" name="Slide Number Placeholder 3"/>
          <p:cNvSpPr>
            <a:spLocks noGrp="1"/>
          </p:cNvSpPr>
          <p:nvPr>
            <p:ph type="sldNum" sz="quarter" idx="5"/>
          </p:nvPr>
        </p:nvSpPr>
        <p:spPr/>
        <p:txBody>
          <a:bodyPr/>
          <a:lstStyle/>
          <a:p>
            <a:fld id="{66FFE123-2863-4BA4-96D6-C2215E59C391}" type="slidenum">
              <a:rPr lang="en-US" smtClean="0"/>
              <a:t>14</a:t>
            </a:fld>
            <a:endParaRPr lang="en-US"/>
          </a:p>
        </p:txBody>
      </p:sp>
    </p:spTree>
    <p:extLst>
      <p:ext uri="{BB962C8B-B14F-4D97-AF65-F5344CB8AC3E}">
        <p14:creationId xmlns:p14="http://schemas.microsoft.com/office/powerpoint/2010/main" val="3880256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Netflix used to require users to fill out lengthy surveys to get a sense for what they liked.</a:t>
            </a:r>
          </a:p>
          <a:p>
            <a:r>
              <a:rPr lang="en-US" dirty="0"/>
              <a:t>Cons:</a:t>
            </a:r>
          </a:p>
          <a:p>
            <a:pPr marL="171450" indent="-171450">
              <a:buFontTx/>
              <a:buChar char="-"/>
            </a:pPr>
            <a:r>
              <a:rPr lang="en-US" dirty="0"/>
              <a:t>Tedious</a:t>
            </a:r>
          </a:p>
          <a:p>
            <a:pPr marL="171450" indent="-171450">
              <a:buFontTx/>
              <a:buChar char="-"/>
            </a:pPr>
            <a:r>
              <a:rPr lang="en-US" dirty="0"/>
              <a:t>Snap-shot in time.  User taste could evolve or be different if they are in a different mood.  </a:t>
            </a:r>
          </a:p>
          <a:p>
            <a:pPr marL="171450" indent="-171450">
              <a:buFontTx/>
              <a:buChar char="-"/>
            </a:pPr>
            <a:r>
              <a:rPr lang="en-US" dirty="0"/>
              <a:t>Users aren’t always good at describing what they like</a:t>
            </a:r>
          </a:p>
          <a:p>
            <a:pPr marL="171450" indent="-171450">
              <a:buFontTx/>
              <a:buChar char="-"/>
            </a:pPr>
            <a:endParaRPr lang="en-US" dirty="0"/>
          </a:p>
          <a:p>
            <a:pPr marL="0" indent="0">
              <a:buFontTx/>
              <a:buNone/>
            </a:pPr>
            <a:r>
              <a:rPr lang="en-US" dirty="0"/>
              <a:t>So to advance on content based filtering, we will next look at how collaborative filtering can do a better job.  </a:t>
            </a:r>
          </a:p>
        </p:txBody>
      </p:sp>
      <p:sp>
        <p:nvSpPr>
          <p:cNvPr id="4" name="Slide Number Placeholder 3"/>
          <p:cNvSpPr>
            <a:spLocks noGrp="1"/>
          </p:cNvSpPr>
          <p:nvPr>
            <p:ph type="sldNum" sz="quarter" idx="5"/>
          </p:nvPr>
        </p:nvSpPr>
        <p:spPr/>
        <p:txBody>
          <a:bodyPr/>
          <a:lstStyle/>
          <a:p>
            <a:fld id="{66FFE123-2863-4BA4-96D6-C2215E59C391}" type="slidenum">
              <a:rPr lang="en-US" smtClean="0"/>
              <a:t>15</a:t>
            </a:fld>
            <a:endParaRPr lang="en-US"/>
          </a:p>
        </p:txBody>
      </p:sp>
    </p:spTree>
    <p:extLst>
      <p:ext uri="{BB962C8B-B14F-4D97-AF65-F5344CB8AC3E}">
        <p14:creationId xmlns:p14="http://schemas.microsoft.com/office/powerpoint/2010/main" val="1384954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collaborative filtering that is a more advanced method that can overcome some of the limitations of Content Based Filtering.</a:t>
            </a:r>
          </a:p>
          <a:p>
            <a:endParaRPr lang="en-US" dirty="0"/>
          </a:p>
          <a:p>
            <a:r>
              <a:rPr lang="en-US" dirty="0"/>
              <a:t>We’ll go over two types of collaborative filtering which build on each other.  </a:t>
            </a:r>
          </a:p>
        </p:txBody>
      </p:sp>
      <p:sp>
        <p:nvSpPr>
          <p:cNvPr id="4" name="Slide Number Placeholder 3"/>
          <p:cNvSpPr>
            <a:spLocks noGrp="1"/>
          </p:cNvSpPr>
          <p:nvPr>
            <p:ph type="sldNum" sz="quarter" idx="5"/>
          </p:nvPr>
        </p:nvSpPr>
        <p:spPr/>
        <p:txBody>
          <a:bodyPr/>
          <a:lstStyle/>
          <a:p>
            <a:fld id="{66FFE123-2863-4BA4-96D6-C2215E59C391}" type="slidenum">
              <a:rPr lang="en-US" smtClean="0"/>
              <a:t>16</a:t>
            </a:fld>
            <a:endParaRPr lang="en-US"/>
          </a:p>
        </p:txBody>
      </p:sp>
    </p:spTree>
    <p:extLst>
      <p:ext uri="{BB962C8B-B14F-4D97-AF65-F5344CB8AC3E}">
        <p14:creationId xmlns:p14="http://schemas.microsoft.com/office/powerpoint/2010/main" val="406126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first type of collaborative filtering, which is called </a:t>
            </a:r>
            <a:r>
              <a:rPr lang="en-US" b="1" dirty="0"/>
              <a:t>memory based collaborative filtering</a:t>
            </a:r>
            <a:r>
              <a:rPr lang="en-US" b="0" dirty="0"/>
              <a:t>, we</a:t>
            </a:r>
            <a:r>
              <a:rPr lang="en-US" dirty="0"/>
              <a:t> look at similar users to predict what a customer will rate a given product.  In this example, we see that User 1 and 2 vote identically for all of the movies.  So the recommender might learn that these two users are similar, and that user 2 will likely vote the Little Mermaid as a 1 because that’s what user 1 did.  </a:t>
            </a:r>
          </a:p>
          <a:p>
            <a:endParaRPr lang="en-US" dirty="0"/>
          </a:p>
          <a:p>
            <a:r>
              <a:rPr lang="en-US" dirty="0"/>
              <a:t>Normally, users are not identical like this, but they can be similar.  So we need a similarity metric to determine how close users are to each other.  </a:t>
            </a:r>
          </a:p>
        </p:txBody>
      </p:sp>
      <p:sp>
        <p:nvSpPr>
          <p:cNvPr id="4" name="Slide Number Placeholder 3"/>
          <p:cNvSpPr>
            <a:spLocks noGrp="1"/>
          </p:cNvSpPr>
          <p:nvPr>
            <p:ph type="sldNum" sz="quarter" idx="5"/>
          </p:nvPr>
        </p:nvSpPr>
        <p:spPr/>
        <p:txBody>
          <a:bodyPr/>
          <a:lstStyle/>
          <a:p>
            <a:fld id="{66FFE123-2863-4BA4-96D6-C2215E59C391}" type="slidenum">
              <a:rPr lang="en-US" smtClean="0"/>
              <a:t>17</a:t>
            </a:fld>
            <a:endParaRPr lang="en-US"/>
          </a:p>
        </p:txBody>
      </p:sp>
    </p:spTree>
    <p:extLst>
      <p:ext uri="{BB962C8B-B14F-4D97-AF65-F5344CB8AC3E}">
        <p14:creationId xmlns:p14="http://schemas.microsoft.com/office/powerpoint/2010/main" val="341747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users are represented by vectors.  Then the cosine of the angle between them is a measure of how similar the users are to each other.  Smaller angle means more similar.  </a:t>
            </a:r>
          </a:p>
          <a:p>
            <a:endParaRPr lang="en-US" dirty="0"/>
          </a:p>
          <a:p>
            <a:r>
              <a:rPr lang="en-US" dirty="0"/>
              <a:t>Image from https://dataaspirant.com/five-most-popular-similarity-measures-implementation-in-python/</a:t>
            </a:r>
          </a:p>
        </p:txBody>
      </p:sp>
      <p:sp>
        <p:nvSpPr>
          <p:cNvPr id="4" name="Slide Number Placeholder 3"/>
          <p:cNvSpPr>
            <a:spLocks noGrp="1"/>
          </p:cNvSpPr>
          <p:nvPr>
            <p:ph type="sldNum" sz="quarter" idx="5"/>
          </p:nvPr>
        </p:nvSpPr>
        <p:spPr/>
        <p:txBody>
          <a:bodyPr/>
          <a:lstStyle/>
          <a:p>
            <a:fld id="{66FFE123-2863-4BA4-96D6-C2215E59C391}" type="slidenum">
              <a:rPr lang="en-US" smtClean="0"/>
              <a:t>18</a:t>
            </a:fld>
            <a:endParaRPr lang="en-US"/>
          </a:p>
        </p:txBody>
      </p:sp>
    </p:spTree>
    <p:extLst>
      <p:ext uri="{BB962C8B-B14F-4D97-AF65-F5344CB8AC3E}">
        <p14:creationId xmlns:p14="http://schemas.microsoft.com/office/powerpoint/2010/main" val="3520798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a simple example on how to calculate cosine similarity.</a:t>
            </a:r>
          </a:p>
          <a:p>
            <a:endParaRPr lang="en-US" dirty="0"/>
          </a:p>
          <a:p>
            <a:r>
              <a:rPr lang="en-US" dirty="0"/>
              <a:t>Say user A’s recommendations result in vector (4,3).  And user B’s recommendations result in vector (5,5).  </a:t>
            </a:r>
          </a:p>
          <a:p>
            <a:r>
              <a:rPr lang="en-US" dirty="0"/>
              <a:t>So we can calculate the cosine similarity as follows (go through the bullets).</a:t>
            </a:r>
          </a:p>
          <a:p>
            <a:endParaRPr lang="en-US" dirty="0"/>
          </a:p>
          <a:p>
            <a:r>
              <a:rPr lang="en-US" dirty="0"/>
              <a:t>So again, a smaller angle between vectors means they are more similar to each other.  </a:t>
            </a:r>
          </a:p>
        </p:txBody>
      </p:sp>
      <p:sp>
        <p:nvSpPr>
          <p:cNvPr id="4" name="Slide Number Placeholder 3"/>
          <p:cNvSpPr>
            <a:spLocks noGrp="1"/>
          </p:cNvSpPr>
          <p:nvPr>
            <p:ph type="sldNum" sz="quarter" idx="5"/>
          </p:nvPr>
        </p:nvSpPr>
        <p:spPr/>
        <p:txBody>
          <a:bodyPr/>
          <a:lstStyle/>
          <a:p>
            <a:fld id="{66FFE123-2863-4BA4-96D6-C2215E59C391}" type="slidenum">
              <a:rPr lang="en-US" smtClean="0"/>
              <a:t>19</a:t>
            </a:fld>
            <a:endParaRPr lang="en-US"/>
          </a:p>
        </p:txBody>
      </p:sp>
    </p:spTree>
    <p:extLst>
      <p:ext uri="{BB962C8B-B14F-4D97-AF65-F5344CB8AC3E}">
        <p14:creationId xmlns:p14="http://schemas.microsoft.com/office/powerpoint/2010/main" val="134749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Recommender systems are nothing new, though they may have been in forms that you might not recognize at first.  </a:t>
            </a:r>
          </a:p>
          <a:p>
            <a:r>
              <a:rPr lang="en-US" dirty="0"/>
              <a:t>We used to rely on “expert recommenders” in the past.  People who were trained to recognize quality in a particular area.  </a:t>
            </a:r>
          </a:p>
          <a:p>
            <a:pPr marL="171450" indent="-171450">
              <a:buFontTx/>
              <a:buChar char="-"/>
            </a:pPr>
            <a:r>
              <a:rPr lang="en-US" dirty="0"/>
              <a:t>Travel agents used to recommend where to go on vacation.</a:t>
            </a:r>
          </a:p>
          <a:p>
            <a:pPr marL="171450" indent="-171450">
              <a:buFontTx/>
              <a:buChar char="-"/>
            </a:pPr>
            <a:r>
              <a:rPr lang="en-US" dirty="0"/>
              <a:t>You could get book recommendations from your local bookstore</a:t>
            </a:r>
          </a:p>
          <a:p>
            <a:pPr marL="171450" indent="-171450">
              <a:buFontTx/>
              <a:buChar char="-"/>
            </a:pPr>
            <a:r>
              <a:rPr lang="en-US" dirty="0"/>
              <a:t>A movie critic would tell you what to expect </a:t>
            </a:r>
          </a:p>
          <a:p>
            <a:pPr marL="171450" indent="-171450">
              <a:buFontTx/>
              <a:buChar char="-"/>
            </a:pPr>
            <a:r>
              <a:rPr lang="en-US" dirty="0"/>
              <a:t>And many others such as a real estate agent, Food critic, etc.  </a:t>
            </a:r>
          </a:p>
          <a:p>
            <a:pPr marL="171450" indent="-171450">
              <a:buFontTx/>
              <a:buChar char="-"/>
            </a:pPr>
            <a:endParaRPr lang="en-US" dirty="0"/>
          </a:p>
          <a:p>
            <a:pPr marL="0" indent="0">
              <a:buFontTx/>
              <a:buNone/>
            </a:pPr>
            <a:r>
              <a:rPr lang="en-US" dirty="0"/>
              <a:t>Expert recommenders have largely declined in recent years in exchange for technology based recommendations that are supposedly free.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2</a:t>
            </a:fld>
            <a:endParaRPr lang="en-US"/>
          </a:p>
        </p:txBody>
      </p:sp>
    </p:spTree>
    <p:extLst>
      <p:ext uri="{BB962C8B-B14F-4D97-AF65-F5344CB8AC3E}">
        <p14:creationId xmlns:p14="http://schemas.microsoft.com/office/powerpoint/2010/main" val="578794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Often times you have a large number of users and products.  Rather than trying to compute the similarity between all of them, use an unsupervised learning algorithm such as K-Means to first cluster the users into groups.  These are groups of similar users.  </a:t>
            </a:r>
          </a:p>
          <a:p>
            <a:endParaRPr lang="en-US" dirty="0"/>
          </a:p>
          <a:p>
            <a:r>
              <a:rPr lang="en-US" dirty="0"/>
              <a:t>Then within each group, calculate the cosine similarity.  So we’re doing some filtering first with the K-means to find users that are somewhat similar.  Then we refine that by calculating the cosine similarity between the members of the same group. </a:t>
            </a:r>
          </a:p>
        </p:txBody>
      </p:sp>
      <p:sp>
        <p:nvSpPr>
          <p:cNvPr id="4" name="Slide Number Placeholder 3"/>
          <p:cNvSpPr>
            <a:spLocks noGrp="1"/>
          </p:cNvSpPr>
          <p:nvPr>
            <p:ph type="sldNum" sz="quarter" idx="5"/>
          </p:nvPr>
        </p:nvSpPr>
        <p:spPr/>
        <p:txBody>
          <a:bodyPr/>
          <a:lstStyle/>
          <a:p>
            <a:fld id="{66FFE123-2863-4BA4-96D6-C2215E59C391}" type="slidenum">
              <a:rPr lang="en-US" smtClean="0"/>
              <a:t>20</a:t>
            </a:fld>
            <a:endParaRPr lang="en-US"/>
          </a:p>
        </p:txBody>
      </p:sp>
    </p:spTree>
    <p:extLst>
      <p:ext uri="{BB962C8B-B14F-4D97-AF65-F5344CB8AC3E}">
        <p14:creationId xmlns:p14="http://schemas.microsoft.com/office/powerpoint/2010/main" val="78752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our recommendation matrix and see the types of relationships that may exist.  First off, if we see columns that are similar or equal, that indicates that the general public feels that these movies are related.  You usually see this in the case of movie sequels for example.  </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21</a:t>
            </a:fld>
            <a:endParaRPr lang="en-US"/>
          </a:p>
        </p:txBody>
      </p:sp>
    </p:spTree>
    <p:extLst>
      <p:ext uri="{BB962C8B-B14F-4D97-AF65-F5344CB8AC3E}">
        <p14:creationId xmlns:p14="http://schemas.microsoft.com/office/powerpoint/2010/main" val="2593528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more advanced relationship.  </a:t>
            </a:r>
          </a:p>
          <a:p>
            <a:r>
              <a:rPr lang="en-US" dirty="0"/>
              <a:t>Here the sum of user 2 and 3 is user 4.  This happens when user 2 and user 3 have their own independent tastes, and user 4 likes both of their preferences.  </a:t>
            </a:r>
          </a:p>
          <a:p>
            <a:endParaRPr lang="en-US" dirty="0"/>
          </a:p>
          <a:p>
            <a:r>
              <a:rPr lang="en-US" dirty="0"/>
              <a:t>Although this sounds very fictional, this can happen quite often as our tastes are often a combination of many different influences.  </a:t>
            </a:r>
          </a:p>
        </p:txBody>
      </p:sp>
      <p:sp>
        <p:nvSpPr>
          <p:cNvPr id="4" name="Slide Number Placeholder 3"/>
          <p:cNvSpPr>
            <a:spLocks noGrp="1"/>
          </p:cNvSpPr>
          <p:nvPr>
            <p:ph type="sldNum" sz="quarter" idx="5"/>
          </p:nvPr>
        </p:nvSpPr>
        <p:spPr/>
        <p:txBody>
          <a:bodyPr/>
          <a:lstStyle/>
          <a:p>
            <a:fld id="{66FFE123-2863-4BA4-96D6-C2215E59C391}" type="slidenum">
              <a:rPr lang="en-US" smtClean="0"/>
              <a:t>22</a:t>
            </a:fld>
            <a:endParaRPr lang="en-US"/>
          </a:p>
        </p:txBody>
      </p:sp>
    </p:spTree>
    <p:extLst>
      <p:ext uri="{BB962C8B-B14F-4D97-AF65-F5344CB8AC3E}">
        <p14:creationId xmlns:p14="http://schemas.microsoft.com/office/powerpoint/2010/main" val="1364348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lot of different ways in which rows and columns can be related.  In the 2</a:t>
            </a:r>
            <a:r>
              <a:rPr lang="en-US" baseline="30000" dirty="0"/>
              <a:t>nd</a:t>
            </a:r>
            <a:r>
              <a:rPr lang="en-US" dirty="0"/>
              <a:t> method of Collaborative Filtering known as </a:t>
            </a:r>
            <a:r>
              <a:rPr lang="en-US" b="1" dirty="0"/>
              <a:t>Model-based learning</a:t>
            </a:r>
            <a:r>
              <a:rPr lang="en-US" dirty="0"/>
              <a:t>, we first remove the labels from the features.  We basically let the learning algorithm find out the custom categories for the user and item matrices.  That’s why they are called latent features.  </a:t>
            </a:r>
          </a:p>
          <a:p>
            <a:endParaRPr lang="en-US" dirty="0"/>
          </a:p>
          <a:p>
            <a:r>
              <a:rPr lang="en-US" dirty="0"/>
              <a:t>So for the machine learning algorithm, the already existing user ratings (in yellow) act like the training data.  It will then try different combinations of values for the factor matrices until it gets to one that most closely reproduces the training data when they are matrix multiplied.  </a:t>
            </a:r>
          </a:p>
        </p:txBody>
      </p:sp>
      <p:sp>
        <p:nvSpPr>
          <p:cNvPr id="4" name="Slide Number Placeholder 3"/>
          <p:cNvSpPr>
            <a:spLocks noGrp="1"/>
          </p:cNvSpPr>
          <p:nvPr>
            <p:ph type="sldNum" sz="quarter" idx="5"/>
          </p:nvPr>
        </p:nvSpPr>
        <p:spPr/>
        <p:txBody>
          <a:bodyPr/>
          <a:lstStyle/>
          <a:p>
            <a:fld id="{66FFE123-2863-4BA4-96D6-C2215E59C391}" type="slidenum">
              <a:rPr lang="en-US" smtClean="0"/>
              <a:t>23</a:t>
            </a:fld>
            <a:endParaRPr lang="en-US"/>
          </a:p>
        </p:txBody>
      </p:sp>
    </p:spTree>
    <p:extLst>
      <p:ext uri="{BB962C8B-B14F-4D97-AF65-F5344CB8AC3E}">
        <p14:creationId xmlns:p14="http://schemas.microsoft.com/office/powerpoint/2010/main" val="21347402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 can use different methods to find the best factors.  One is Stochastic Gradient Descent.  </a:t>
            </a:r>
          </a:p>
          <a:p>
            <a:endParaRPr lang="en-US" dirty="0"/>
          </a:p>
          <a:p>
            <a:r>
              <a:rPr lang="en-US" dirty="0"/>
              <a:t>As a refresher, Gradient Descent is where you pick a concave cost function.  Here we have the Mean Square Error.  Because it’s “Square”, the function is concave, so there is a minimum or optimal value.  You don’t know what that is in the beginning so you start at some random point on the curve.  Then you take the derivative of the cost function and you use the direction of that derivative to determine where to take the next step.  And you keep taking little steps until you get to the minimum value.  This value is where you have the lowest estimation cost.  </a:t>
            </a:r>
          </a:p>
          <a:p>
            <a:endParaRPr lang="en-US" dirty="0"/>
          </a:p>
          <a:p>
            <a:r>
              <a:rPr lang="en-US" dirty="0"/>
              <a:t>The learning rate is the size of the step.  If you take too small a step, then you need to iterate a lot if times before you get to the optimum value.  If you take too large a step then you’ll overshoot the target and probably have to come back around to find it.  </a:t>
            </a:r>
          </a:p>
          <a:p>
            <a:endParaRPr lang="en-US" dirty="0"/>
          </a:p>
          <a:p>
            <a:r>
              <a:rPr lang="en-US" dirty="0"/>
              <a:t>It’s “stochastic” because the algorithm will take a random sampling from the training set to do the gradient update.  This allows it to remain efficient even if you have a very large matrix.  </a:t>
            </a:r>
          </a:p>
          <a:p>
            <a:endParaRPr lang="en-US" dirty="0"/>
          </a:p>
          <a:p>
            <a:r>
              <a:rPr lang="en-US" dirty="0"/>
              <a:t>Now you should note that there are many other types of optimization algorithms out there and this is just one.  </a:t>
            </a:r>
          </a:p>
        </p:txBody>
      </p:sp>
      <p:sp>
        <p:nvSpPr>
          <p:cNvPr id="4" name="Slide Number Placeholder 3"/>
          <p:cNvSpPr>
            <a:spLocks noGrp="1"/>
          </p:cNvSpPr>
          <p:nvPr>
            <p:ph type="sldNum" sz="quarter" idx="5"/>
          </p:nvPr>
        </p:nvSpPr>
        <p:spPr/>
        <p:txBody>
          <a:bodyPr/>
          <a:lstStyle/>
          <a:p>
            <a:fld id="{66FFE123-2863-4BA4-96D6-C2215E59C391}" type="slidenum">
              <a:rPr lang="en-US" smtClean="0"/>
              <a:t>24</a:t>
            </a:fld>
            <a:endParaRPr lang="en-US"/>
          </a:p>
        </p:txBody>
      </p:sp>
    </p:spTree>
    <p:extLst>
      <p:ext uri="{BB962C8B-B14F-4D97-AF65-F5344CB8AC3E}">
        <p14:creationId xmlns:p14="http://schemas.microsoft.com/office/powerpoint/2010/main" val="1075957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this particular value which is the convergence of the user 2 and movie 2 latent features.  So with gradient descent, you’ll start with some random numbers as the latent features for user and movie.  Then that will lead to some error.  Then you’ll use gradient descent to figure out how to update the latent feature numbers and try again, until you reach a set of numbers for each latent feature that get you pretty close to 2.  </a:t>
            </a:r>
          </a:p>
        </p:txBody>
      </p:sp>
      <p:sp>
        <p:nvSpPr>
          <p:cNvPr id="4" name="Slide Number Placeholder 3"/>
          <p:cNvSpPr>
            <a:spLocks noGrp="1"/>
          </p:cNvSpPr>
          <p:nvPr>
            <p:ph type="sldNum" sz="quarter" idx="5"/>
          </p:nvPr>
        </p:nvSpPr>
        <p:spPr/>
        <p:txBody>
          <a:bodyPr/>
          <a:lstStyle/>
          <a:p>
            <a:fld id="{66FFE123-2863-4BA4-96D6-C2215E59C391}" type="slidenum">
              <a:rPr lang="en-US" smtClean="0"/>
              <a:t>25</a:t>
            </a:fld>
            <a:endParaRPr lang="en-US"/>
          </a:p>
        </p:txBody>
      </p:sp>
    </p:spTree>
    <p:extLst>
      <p:ext uri="{BB962C8B-B14F-4D97-AF65-F5344CB8AC3E}">
        <p14:creationId xmlns:p14="http://schemas.microsoft.com/office/powerpoint/2010/main" val="12078875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you’ll repeat this for each of the user ratings in the training set.  </a:t>
            </a:r>
          </a:p>
        </p:txBody>
      </p:sp>
      <p:sp>
        <p:nvSpPr>
          <p:cNvPr id="4" name="Slide Number Placeholder 3"/>
          <p:cNvSpPr>
            <a:spLocks noGrp="1"/>
          </p:cNvSpPr>
          <p:nvPr>
            <p:ph type="sldNum" sz="quarter" idx="5"/>
          </p:nvPr>
        </p:nvSpPr>
        <p:spPr/>
        <p:txBody>
          <a:bodyPr/>
          <a:lstStyle/>
          <a:p>
            <a:fld id="{66FFE123-2863-4BA4-96D6-C2215E59C391}" type="slidenum">
              <a:rPr lang="en-US" smtClean="0"/>
              <a:t>26</a:t>
            </a:fld>
            <a:endParaRPr lang="en-US"/>
          </a:p>
        </p:txBody>
      </p:sp>
    </p:spTree>
    <p:extLst>
      <p:ext uri="{BB962C8B-B14F-4D97-AF65-F5344CB8AC3E}">
        <p14:creationId xmlns:p14="http://schemas.microsoft.com/office/powerpoint/2010/main" val="295259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when I get those optimized latent features, I multiply them together to get the missing values.  These are then the predictions of the recommender system.  </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27</a:t>
            </a:fld>
            <a:endParaRPr lang="en-US"/>
          </a:p>
        </p:txBody>
      </p:sp>
    </p:spTree>
    <p:extLst>
      <p:ext uri="{BB962C8B-B14F-4D97-AF65-F5344CB8AC3E}">
        <p14:creationId xmlns:p14="http://schemas.microsoft.com/office/powerpoint/2010/main" val="41413574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drawback of this method is that there are a lot of users and a lot of products.  But most people don’t rate most products.  </a:t>
            </a:r>
          </a:p>
          <a:p>
            <a:endParaRPr lang="en-US" dirty="0"/>
          </a:p>
          <a:p>
            <a:r>
              <a:rPr lang="en-US" dirty="0"/>
              <a:t>So you often get a very sparse matrix.  This now becomes very difficult to use for predictions because there’s just not a lot of training data here.  </a:t>
            </a:r>
          </a:p>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28</a:t>
            </a:fld>
            <a:endParaRPr lang="en-US"/>
          </a:p>
        </p:txBody>
      </p:sp>
    </p:spTree>
    <p:extLst>
      <p:ext uri="{BB962C8B-B14F-4D97-AF65-F5344CB8AC3E}">
        <p14:creationId xmlns:p14="http://schemas.microsoft.com/office/powerpoint/2010/main" val="27375160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not always get a lot of direct feedback from users.  So, companies use implicit features to infer interest.  For example, whether hit the subscribe button, whether you put something in a shopping cart even if you don’t buy it, where your eye is landing on the web page or linger time on a part of the web-page.  </a:t>
            </a:r>
          </a:p>
          <a:p>
            <a:endParaRPr lang="en-US" dirty="0"/>
          </a:p>
          <a:p>
            <a:r>
              <a:rPr lang="en-US" dirty="0"/>
              <a:t>The advantage is there is a lot of implicit data out there, but the downside is that this data is noisy.  You’re not always sure if these features mean what you think they do.  So you have to be careful.  </a:t>
            </a:r>
          </a:p>
        </p:txBody>
      </p:sp>
      <p:sp>
        <p:nvSpPr>
          <p:cNvPr id="4" name="Slide Number Placeholder 3"/>
          <p:cNvSpPr>
            <a:spLocks noGrp="1"/>
          </p:cNvSpPr>
          <p:nvPr>
            <p:ph type="sldNum" sz="quarter" idx="5"/>
          </p:nvPr>
        </p:nvSpPr>
        <p:spPr/>
        <p:txBody>
          <a:bodyPr/>
          <a:lstStyle/>
          <a:p>
            <a:fld id="{66FFE123-2863-4BA4-96D6-C2215E59C391}" type="slidenum">
              <a:rPr lang="en-US" smtClean="0"/>
              <a:t>29</a:t>
            </a:fld>
            <a:endParaRPr lang="en-US"/>
          </a:p>
        </p:txBody>
      </p:sp>
    </p:spTree>
    <p:extLst>
      <p:ext uri="{BB962C8B-B14F-4D97-AF65-F5344CB8AC3E}">
        <p14:creationId xmlns:p14="http://schemas.microsoft.com/office/powerpoint/2010/main" val="225096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expert recommenders have now been replaced by recommendations from apps that use the “wisdom of the crowd”.  That is, getting a lot of experiences from an average and often unqualified user.  </a:t>
            </a:r>
          </a:p>
          <a:p>
            <a:endParaRPr lang="en-US" dirty="0"/>
          </a:p>
          <a:p>
            <a:r>
              <a:rPr lang="en-US" dirty="0"/>
              <a:t>So often times on a shopping website, a quick way to see if this is a product you want to try might be by looking at just the number of stars that a particular product received and how many people rated it.  </a:t>
            </a:r>
          </a:p>
          <a:p>
            <a:endParaRPr lang="en-US" dirty="0"/>
          </a:p>
          <a:p>
            <a:r>
              <a:rPr lang="en-US" dirty="0"/>
              <a:t>But ask yourself – how did that product get itself in front of you in the first place?</a:t>
            </a:r>
          </a:p>
          <a:p>
            <a:r>
              <a:rPr lang="en-US" dirty="0"/>
              <a:t>- Underlying recommendation systems are the ones that bring these items to your attention in some prioritized way.  That prioritization algorithm is where recommender systems do their work. </a:t>
            </a:r>
          </a:p>
        </p:txBody>
      </p:sp>
      <p:sp>
        <p:nvSpPr>
          <p:cNvPr id="4" name="Slide Number Placeholder 3"/>
          <p:cNvSpPr>
            <a:spLocks noGrp="1"/>
          </p:cNvSpPr>
          <p:nvPr>
            <p:ph type="sldNum" sz="quarter" idx="5"/>
          </p:nvPr>
        </p:nvSpPr>
        <p:spPr/>
        <p:txBody>
          <a:bodyPr/>
          <a:lstStyle/>
          <a:p>
            <a:fld id="{66FFE123-2863-4BA4-96D6-C2215E59C391}" type="slidenum">
              <a:rPr lang="en-US" smtClean="0"/>
              <a:t>3</a:t>
            </a:fld>
            <a:endParaRPr lang="en-US"/>
          </a:p>
        </p:txBody>
      </p:sp>
    </p:spTree>
    <p:extLst>
      <p:ext uri="{BB962C8B-B14F-4D97-AF65-F5344CB8AC3E}">
        <p14:creationId xmlns:p14="http://schemas.microsoft.com/office/powerpoint/2010/main" val="636146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 of collaborative filtering include the recommender being able to recommend movies from categories that the target user has not watched before.  For example, they may have never seen a horror movie, but people similar to them liked horror movies, so the algorithm might recommend a horror movie.  </a:t>
            </a:r>
          </a:p>
          <a:p>
            <a:endParaRPr lang="en-US" dirty="0"/>
          </a:p>
          <a:p>
            <a:r>
              <a:rPr lang="en-US" dirty="0"/>
              <a:t>Also, you don’t need to have large surveys for each user.  This is important because people don’t usually fill out surveys well.  </a:t>
            </a:r>
          </a:p>
          <a:p>
            <a:endParaRPr lang="en-US" dirty="0"/>
          </a:p>
          <a:p>
            <a:r>
              <a:rPr lang="en-US" dirty="0"/>
              <a:t>As matrices grow, you get more and more benefit from breaking down a large matrix into two smaller factor matrices.</a:t>
            </a:r>
          </a:p>
          <a:p>
            <a:endParaRPr lang="en-US" dirty="0"/>
          </a:p>
          <a:p>
            <a:r>
              <a:rPr lang="en-US" dirty="0"/>
              <a:t>One weakness is that matrices can be very sparse.  Most users don’t rate most movies.  So you need to use implicit features to get more dense matrices.  </a:t>
            </a:r>
          </a:p>
        </p:txBody>
      </p:sp>
      <p:sp>
        <p:nvSpPr>
          <p:cNvPr id="4" name="Slide Number Placeholder 3"/>
          <p:cNvSpPr>
            <a:spLocks noGrp="1"/>
          </p:cNvSpPr>
          <p:nvPr>
            <p:ph type="sldNum" sz="quarter" idx="5"/>
          </p:nvPr>
        </p:nvSpPr>
        <p:spPr/>
        <p:txBody>
          <a:bodyPr/>
          <a:lstStyle/>
          <a:p>
            <a:fld id="{66FFE123-2863-4BA4-96D6-C2215E59C391}" type="slidenum">
              <a:rPr lang="en-US" smtClean="0"/>
              <a:t>30</a:t>
            </a:fld>
            <a:endParaRPr lang="en-US"/>
          </a:p>
        </p:txBody>
      </p:sp>
    </p:spTree>
    <p:extLst>
      <p:ext uri="{BB962C8B-B14F-4D97-AF65-F5344CB8AC3E}">
        <p14:creationId xmlns:p14="http://schemas.microsoft.com/office/powerpoint/2010/main" val="10499765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31</a:t>
            </a:fld>
            <a:endParaRPr lang="en-US"/>
          </a:p>
        </p:txBody>
      </p:sp>
    </p:spTree>
    <p:extLst>
      <p:ext uri="{BB962C8B-B14F-4D97-AF65-F5344CB8AC3E}">
        <p14:creationId xmlns:p14="http://schemas.microsoft.com/office/powerpoint/2010/main" val="1307465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largely basing my instruction from the “Practical Recommender Systems” book by Kim Falk.  Also for further reference, there is an excellent </a:t>
            </a:r>
            <a:r>
              <a:rPr lang="en-US" dirty="0" err="1"/>
              <a:t>youtube</a:t>
            </a:r>
            <a:r>
              <a:rPr lang="en-US" dirty="0"/>
              <a:t> video called “how recommender systems work” from Art of the Problem which I will include in Canvas.  </a:t>
            </a:r>
          </a:p>
          <a:p>
            <a:pPr marL="171450" indent="-171450">
              <a:buFontTx/>
              <a:buChar char="-"/>
            </a:pPr>
            <a:r>
              <a:rPr lang="en-US" dirty="0"/>
              <a:t>Another good </a:t>
            </a:r>
            <a:r>
              <a:rPr lang="en-US" dirty="0" err="1"/>
              <a:t>youtube</a:t>
            </a:r>
            <a:r>
              <a:rPr lang="en-US" dirty="0"/>
              <a:t> video: https://youtu.be/ZspR5PZemcs</a:t>
            </a:r>
          </a:p>
          <a:p>
            <a:endParaRPr lang="en-US" dirty="0"/>
          </a:p>
          <a:p>
            <a:r>
              <a:rPr lang="en-US" dirty="0"/>
              <a:t>Recommendations can come in 3 types of flavors.  </a:t>
            </a:r>
          </a:p>
          <a:p>
            <a:pPr marL="171450" indent="-171450">
              <a:buFontTx/>
              <a:buChar char="-"/>
            </a:pPr>
            <a:r>
              <a:rPr lang="en-US" dirty="0"/>
              <a:t>You can get non-personalized recommendations.  So if something is selling really well, that is not based on the preferences of any one user but of the general population overall.  So if you were recommended something like a very popular movie that is selling a lot of tickets, then it would be a non-personalized recommendation.</a:t>
            </a:r>
          </a:p>
          <a:p>
            <a:pPr marL="171450" indent="-171450">
              <a:buFontTx/>
              <a:buChar char="-"/>
            </a:pPr>
            <a:r>
              <a:rPr lang="en-US" dirty="0"/>
              <a:t>If a recommendation is generated based a certain user group or demographic, that is a semi-personalized recommendation.  For example, if men ages 20-29 prefer a certain shaving cream, then that is a semi-personalized recommendation.</a:t>
            </a:r>
          </a:p>
          <a:p>
            <a:pPr marL="171450" indent="-171450">
              <a:buFontTx/>
              <a:buChar char="-"/>
            </a:pPr>
            <a:r>
              <a:rPr lang="en-US" dirty="0"/>
              <a:t>If a recommendation is made based on information specific to you, such as Netflix recommending a movie to you based on your viewing habits, then that is a personalized recommendation.  </a:t>
            </a:r>
          </a:p>
        </p:txBody>
      </p:sp>
      <p:sp>
        <p:nvSpPr>
          <p:cNvPr id="4" name="Slide Number Placeholder 3"/>
          <p:cNvSpPr>
            <a:spLocks noGrp="1"/>
          </p:cNvSpPr>
          <p:nvPr>
            <p:ph type="sldNum" sz="quarter" idx="5"/>
          </p:nvPr>
        </p:nvSpPr>
        <p:spPr/>
        <p:txBody>
          <a:bodyPr/>
          <a:lstStyle/>
          <a:p>
            <a:fld id="{66FFE123-2863-4BA4-96D6-C2215E59C391}" type="slidenum">
              <a:rPr lang="en-US" smtClean="0"/>
              <a:t>4</a:t>
            </a:fld>
            <a:endParaRPr lang="en-US"/>
          </a:p>
        </p:txBody>
      </p:sp>
    </p:spTree>
    <p:extLst>
      <p:ext uri="{BB962C8B-B14F-4D97-AF65-F5344CB8AC3E}">
        <p14:creationId xmlns:p14="http://schemas.microsoft.com/office/powerpoint/2010/main" val="54404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main types of recommender systems</a:t>
            </a:r>
          </a:p>
          <a:p>
            <a:pPr marL="171450" indent="-171450">
              <a:buFont typeface="Arial" panose="020B0604020202020204" pitchFamily="34" charset="0"/>
              <a:buChar char="•"/>
            </a:pPr>
            <a:r>
              <a:rPr lang="en-US" dirty="0"/>
              <a:t>Content based filter is the simpler of the two.  It provides you recommendations based on the properties of similar products you liked in the past. </a:t>
            </a:r>
          </a:p>
          <a:p>
            <a:pPr marL="628650" lvl="1" indent="-171450">
              <a:buFont typeface="Arial" panose="020B0604020202020204" pitchFamily="34" charset="0"/>
              <a:buChar char="•"/>
            </a:pPr>
            <a:r>
              <a:rPr lang="en-US" dirty="0"/>
              <a:t>So if you liked a few Action movies, then it will recommend other Action movies with similar properties</a:t>
            </a:r>
          </a:p>
          <a:p>
            <a:pPr marL="628650" lvl="1" indent="-171450">
              <a:buFont typeface="Arial" panose="020B0604020202020204" pitchFamily="34" charset="0"/>
              <a:buChar char="•"/>
            </a:pPr>
            <a:r>
              <a:rPr lang="en-US" dirty="0"/>
              <a:t>This type of recommender does not need to collect information on the user (such as where they live, what they do for work, demographics, </a:t>
            </a:r>
            <a:r>
              <a:rPr lang="en-US" dirty="0" err="1"/>
              <a:t>etc</a:t>
            </a:r>
            <a:r>
              <a:rPr lang="en-US" dirty="0"/>
              <a:t>) or other users to work.  </a:t>
            </a:r>
          </a:p>
          <a:p>
            <a:pPr marL="628650" lvl="1" indent="-171450">
              <a:buFont typeface="Arial" panose="020B0604020202020204" pitchFamily="34" charset="0"/>
              <a:buChar char="•"/>
            </a:pPr>
            <a:r>
              <a:rPr lang="en-US" dirty="0"/>
              <a:t>A weakness of this approach is that it can only recommend products similar to what you’ve seen in the past.  It can’t recommend items that you have not considered in the past but that you may still like</a:t>
            </a:r>
          </a:p>
          <a:p>
            <a:pPr marL="171450" lvl="0" indent="-171450">
              <a:buFont typeface="Arial" panose="020B0604020202020204" pitchFamily="34" charset="0"/>
              <a:buChar char="•"/>
            </a:pPr>
            <a:r>
              <a:rPr lang="en-US" dirty="0"/>
              <a:t>Collaborative filter is more complex and requires more data.</a:t>
            </a:r>
          </a:p>
          <a:p>
            <a:pPr marL="628650" lvl="1" indent="-171450">
              <a:buFont typeface="Arial" panose="020B0604020202020204" pitchFamily="34" charset="0"/>
              <a:buChar char="•"/>
            </a:pPr>
            <a:r>
              <a:rPr lang="en-US" dirty="0"/>
              <a:t>It uses information on the user’s habits across multiple websites or other parts of their life or their demographics to recommend items that a user of that profile would like</a:t>
            </a:r>
          </a:p>
          <a:p>
            <a:pPr marL="1085850" lvl="2" indent="-171450">
              <a:buFont typeface="Arial" panose="020B0604020202020204" pitchFamily="34" charset="0"/>
              <a:buChar char="•"/>
            </a:pPr>
            <a:r>
              <a:rPr lang="en-US" dirty="0"/>
              <a:t>Consider this: People’s taste changes over time and based on their mood.  If you can determine this, you can make recommendations that are more current to the user.</a:t>
            </a:r>
          </a:p>
          <a:p>
            <a:pPr marL="628650" lvl="1" indent="-171450">
              <a:buFont typeface="Arial" panose="020B0604020202020204" pitchFamily="34" charset="0"/>
              <a:buChar char="•"/>
            </a:pPr>
            <a:r>
              <a:rPr lang="en-US" dirty="0"/>
              <a:t>It also finds others in the population that are similar to the user, and recommends items that they’ve liked in the past.  </a:t>
            </a:r>
          </a:p>
          <a:p>
            <a:pPr marL="1085850" lvl="2" indent="-171450">
              <a:buFont typeface="Arial" panose="020B0604020202020204" pitchFamily="34" charset="0"/>
              <a:buChar char="•"/>
            </a:pPr>
            <a:r>
              <a:rPr lang="en-US" dirty="0"/>
              <a:t>The theory here is that people similar to the user may like the same things.  </a:t>
            </a:r>
          </a:p>
          <a:p>
            <a:pPr marL="628650" lvl="1" indent="-171450">
              <a:buFont typeface="Arial" panose="020B0604020202020204" pitchFamily="34" charset="0"/>
              <a:buChar char="•"/>
            </a:pPr>
            <a:r>
              <a:rPr lang="en-US" dirty="0"/>
              <a:t>This method is able to recommend things that you may have not considered in the past.  This is because it looks a broader set of information.  </a:t>
            </a: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66FFE123-2863-4BA4-96D6-C2215E59C391}" type="slidenum">
              <a:rPr lang="en-US" smtClean="0"/>
              <a:t>5</a:t>
            </a:fld>
            <a:endParaRPr lang="en-US"/>
          </a:p>
        </p:txBody>
      </p:sp>
    </p:spTree>
    <p:extLst>
      <p:ext uri="{BB962C8B-B14F-4D97-AF65-F5344CB8AC3E}">
        <p14:creationId xmlns:p14="http://schemas.microsoft.com/office/powerpoint/2010/main" val="2477163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we’re trying to build a movie recommendation system.  There are a number of users, and a number of movies.  </a:t>
            </a:r>
          </a:p>
          <a:p>
            <a:endParaRPr lang="en-US" dirty="0"/>
          </a:p>
          <a:p>
            <a:r>
              <a:rPr lang="en-US" dirty="0"/>
              <a:t>Suppose these blue lines represent the movies that each person has ranked.  So these are the movies that a person has watched and given a review for.  </a:t>
            </a:r>
          </a:p>
        </p:txBody>
      </p:sp>
      <p:sp>
        <p:nvSpPr>
          <p:cNvPr id="4" name="Slide Number Placeholder 3"/>
          <p:cNvSpPr>
            <a:spLocks noGrp="1"/>
          </p:cNvSpPr>
          <p:nvPr>
            <p:ph type="sldNum" sz="quarter" idx="5"/>
          </p:nvPr>
        </p:nvSpPr>
        <p:spPr/>
        <p:txBody>
          <a:bodyPr/>
          <a:lstStyle/>
          <a:p>
            <a:fld id="{66FFE123-2863-4BA4-96D6-C2215E59C391}" type="slidenum">
              <a:rPr lang="en-US" smtClean="0"/>
              <a:t>6</a:t>
            </a:fld>
            <a:endParaRPr lang="en-US"/>
          </a:p>
        </p:txBody>
      </p:sp>
    </p:spTree>
    <p:extLst>
      <p:ext uri="{BB962C8B-B14F-4D97-AF65-F5344CB8AC3E}">
        <p14:creationId xmlns:p14="http://schemas.microsoft.com/office/powerpoint/2010/main" val="3392316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 red lines represent all the remaining relationships that have not been ranked by a user. These are the possibilities that the recommender system needs to assess and then recommend the most promising or best prediction.</a:t>
            </a:r>
          </a:p>
        </p:txBody>
      </p:sp>
      <p:sp>
        <p:nvSpPr>
          <p:cNvPr id="4" name="Slide Number Placeholder 3"/>
          <p:cNvSpPr>
            <a:spLocks noGrp="1"/>
          </p:cNvSpPr>
          <p:nvPr>
            <p:ph type="sldNum" sz="quarter" idx="5"/>
          </p:nvPr>
        </p:nvSpPr>
        <p:spPr/>
        <p:txBody>
          <a:bodyPr/>
          <a:lstStyle/>
          <a:p>
            <a:fld id="{66FFE123-2863-4BA4-96D6-C2215E59C391}" type="slidenum">
              <a:rPr lang="en-US" smtClean="0"/>
              <a:t>7</a:t>
            </a:fld>
            <a:endParaRPr lang="en-US"/>
          </a:p>
        </p:txBody>
      </p:sp>
    </p:spTree>
    <p:extLst>
      <p:ext uri="{BB962C8B-B14F-4D97-AF65-F5344CB8AC3E}">
        <p14:creationId xmlns:p14="http://schemas.microsoft.com/office/powerpoint/2010/main" val="142304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represent those relationships in this matrix format.  The Movies are the columns and the users are the row.  The numbers are the ratings that the users gave a movie.  The blanks are the movies that the user has not rated and what our recommender systems are trying to predict what rating a user will give that movie.  </a:t>
            </a:r>
          </a:p>
        </p:txBody>
      </p:sp>
      <p:sp>
        <p:nvSpPr>
          <p:cNvPr id="4" name="Slide Number Placeholder 3"/>
          <p:cNvSpPr>
            <a:spLocks noGrp="1"/>
          </p:cNvSpPr>
          <p:nvPr>
            <p:ph type="sldNum" sz="quarter" idx="5"/>
          </p:nvPr>
        </p:nvSpPr>
        <p:spPr/>
        <p:txBody>
          <a:bodyPr/>
          <a:lstStyle/>
          <a:p>
            <a:fld id="{66FFE123-2863-4BA4-96D6-C2215E59C391}" type="slidenum">
              <a:rPr lang="en-US" smtClean="0"/>
              <a:t>8</a:t>
            </a:fld>
            <a:endParaRPr lang="en-US"/>
          </a:p>
        </p:txBody>
      </p:sp>
    </p:spTree>
    <p:extLst>
      <p:ext uri="{BB962C8B-B14F-4D97-AF65-F5344CB8AC3E}">
        <p14:creationId xmlns:p14="http://schemas.microsoft.com/office/powerpoint/2010/main" val="120094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Content based filtering, you take the features of the movies and of the user and combine them to estimate a review.  For example, the Little Mermaid could be described as high on the “family” feature, and low on the “action” feature.  </a:t>
            </a:r>
          </a:p>
          <a:p>
            <a:endParaRPr lang="en-US" dirty="0"/>
          </a:p>
          <a:p>
            <a:r>
              <a:rPr lang="en-US" dirty="0"/>
              <a:t>Also a user could have their own features like how much they like action and family movies.  These are their stated preferences.  </a:t>
            </a:r>
          </a:p>
          <a:p>
            <a:endParaRPr lang="en-US" dirty="0"/>
          </a:p>
          <a:p>
            <a:r>
              <a:rPr lang="en-US" dirty="0"/>
              <a:t>Then you can combine both sets of properties, with something like a dot product, to estimate how much the user would like this movie.  </a:t>
            </a:r>
          </a:p>
        </p:txBody>
      </p:sp>
      <p:sp>
        <p:nvSpPr>
          <p:cNvPr id="4" name="Slide Number Placeholder 3"/>
          <p:cNvSpPr>
            <a:spLocks noGrp="1"/>
          </p:cNvSpPr>
          <p:nvPr>
            <p:ph type="sldNum" sz="quarter" idx="5"/>
          </p:nvPr>
        </p:nvSpPr>
        <p:spPr/>
        <p:txBody>
          <a:bodyPr/>
          <a:lstStyle/>
          <a:p>
            <a:fld id="{66FFE123-2863-4BA4-96D6-C2215E59C391}" type="slidenum">
              <a:rPr lang="en-US" smtClean="0"/>
              <a:t>9</a:t>
            </a:fld>
            <a:endParaRPr lang="en-US"/>
          </a:p>
        </p:txBody>
      </p:sp>
    </p:spTree>
    <p:extLst>
      <p:ext uri="{BB962C8B-B14F-4D97-AF65-F5344CB8AC3E}">
        <p14:creationId xmlns:p14="http://schemas.microsoft.com/office/powerpoint/2010/main" val="2088227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8114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36448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9600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72873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3C584-8AEF-4A43-8713-A662A829C1CE}"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189517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3C584-8AEF-4A43-8713-A662A829C1CE}"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3716601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3C584-8AEF-4A43-8713-A662A829C1CE}"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661656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0763C584-8AEF-4A43-8713-A662A829C1CE}"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225776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3C584-8AEF-4A43-8713-A662A829C1CE}"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83259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192467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3C584-8AEF-4A43-8713-A662A829C1CE}"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2299AA-6EB0-4C14-BE1C-21965C8C6F35}" type="slidenum">
              <a:rPr lang="en-US" smtClean="0"/>
              <a:t>‹#›</a:t>
            </a:fld>
            <a:endParaRPr lang="en-US"/>
          </a:p>
        </p:txBody>
      </p:sp>
    </p:spTree>
    <p:extLst>
      <p:ext uri="{BB962C8B-B14F-4D97-AF65-F5344CB8AC3E}">
        <p14:creationId xmlns:p14="http://schemas.microsoft.com/office/powerpoint/2010/main" val="559594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3C584-8AEF-4A43-8713-A662A829C1CE}" type="datetimeFigureOut">
              <a:rPr lang="en-US" smtClean="0"/>
              <a:t>9/11/2023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299AA-6EB0-4C14-BE1C-21965C8C6F35}" type="slidenum">
              <a:rPr lang="en-US" smtClean="0"/>
              <a:t>‹#›</a:t>
            </a:fld>
            <a:endParaRPr lang="en-US"/>
          </a:p>
        </p:txBody>
      </p:sp>
    </p:spTree>
    <p:extLst>
      <p:ext uri="{BB962C8B-B14F-4D97-AF65-F5344CB8AC3E}">
        <p14:creationId xmlns:p14="http://schemas.microsoft.com/office/powerpoint/2010/main" val="17894381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sv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5.sv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Recommender Systems</a:t>
            </a:r>
          </a:p>
        </p:txBody>
      </p:sp>
      <p:sp>
        <p:nvSpPr>
          <p:cNvPr id="3" name="Subtitle 2"/>
          <p:cNvSpPr>
            <a:spLocks noGrp="1"/>
          </p:cNvSpPr>
          <p:nvPr>
            <p:ph type="subTitle" idx="1"/>
          </p:nvPr>
        </p:nvSpPr>
        <p:spPr/>
        <p:txBody>
          <a:bodyPr/>
          <a:lstStyle/>
          <a:p>
            <a:r>
              <a:rPr lang="en-US" dirty="0"/>
              <a:t>WKSP 420 Module 1, Lesson 1</a:t>
            </a:r>
          </a:p>
        </p:txBody>
      </p:sp>
    </p:spTree>
    <p:extLst>
      <p:ext uri="{BB962C8B-B14F-4D97-AF65-F5344CB8AC3E}">
        <p14:creationId xmlns:p14="http://schemas.microsoft.com/office/powerpoint/2010/main" val="479257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B9C090-B589-6078-5AFA-9A61AAD9642C}"/>
              </a:ext>
            </a:extLst>
          </p:cNvPr>
          <p:cNvGraphicFramePr>
            <a:graphicFrameLocks noGrp="1"/>
          </p:cNvGraphicFramePr>
          <p:nvPr>
            <p:extLst>
              <p:ext uri="{D42A27DB-BD31-4B8C-83A1-F6EECF244321}">
                <p14:modId xmlns:p14="http://schemas.microsoft.com/office/powerpoint/2010/main" val="3448871136"/>
              </p:ext>
            </p:extLst>
          </p:nvPr>
        </p:nvGraphicFramePr>
        <p:xfrm>
          <a:off x="3966044" y="3423817"/>
          <a:ext cx="7089085" cy="324950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626323577"/>
                    </a:ext>
                  </a:extLst>
                </a:gridCol>
                <a:gridCol w="1417817">
                  <a:extLst>
                    <a:ext uri="{9D8B030D-6E8A-4147-A177-3AD203B41FA5}">
                      <a16:colId xmlns:a16="http://schemas.microsoft.com/office/drawing/2014/main" val="403724243"/>
                    </a:ext>
                  </a:extLst>
                </a:gridCol>
                <a:gridCol w="1417817">
                  <a:extLst>
                    <a:ext uri="{9D8B030D-6E8A-4147-A177-3AD203B41FA5}">
                      <a16:colId xmlns:a16="http://schemas.microsoft.com/office/drawing/2014/main" val="4070318089"/>
                    </a:ext>
                  </a:extLst>
                </a:gridCol>
                <a:gridCol w="1417817">
                  <a:extLst>
                    <a:ext uri="{9D8B030D-6E8A-4147-A177-3AD203B41FA5}">
                      <a16:colId xmlns:a16="http://schemas.microsoft.com/office/drawing/2014/main" val="3745494548"/>
                    </a:ext>
                  </a:extLst>
                </a:gridCol>
                <a:gridCol w="1417817">
                  <a:extLst>
                    <a:ext uri="{9D8B030D-6E8A-4147-A177-3AD203B41FA5}">
                      <a16:colId xmlns:a16="http://schemas.microsoft.com/office/drawing/2014/main" val="329961140"/>
                    </a:ext>
                  </a:extLst>
                </a:gridCol>
              </a:tblGrid>
              <a:tr h="812375">
                <a:tc>
                  <a:txBody>
                    <a:bodyPr/>
                    <a:lstStyle/>
                    <a:p>
                      <a:pPr algn="ctr"/>
                      <a:endParaRPr lang="en-US" sz="4000"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4000"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4000"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4000" dirty="0"/>
                    </a:p>
                  </a:txBody>
                  <a:tcPr anchor="ctr">
                    <a:lnT w="12700" cap="flat" cmpd="sng" algn="ctr">
                      <a:solidFill>
                        <a:schemeClr val="tx1"/>
                      </a:solidFill>
                      <a:prstDash val="solid"/>
                      <a:round/>
                      <a:headEnd type="none" w="med" len="med"/>
                      <a:tailEnd type="none" w="med" len="med"/>
                    </a:lnT>
                  </a:tcPr>
                </a:tc>
                <a:tc>
                  <a:txBody>
                    <a:bodyPr/>
                    <a:lstStyle/>
                    <a:p>
                      <a:pPr algn="ctr"/>
                      <a:endParaRPr lang="en-US" sz="4000"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812375">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extLst>
                  <a:ext uri="{0D108BD9-81ED-4DB2-BD59-A6C34878D82A}">
                    <a16:rowId xmlns:a16="http://schemas.microsoft.com/office/drawing/2014/main" val="4112134551"/>
                  </a:ext>
                </a:extLst>
              </a:tr>
              <a:tr h="812375">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extLst>
                  <a:ext uri="{0D108BD9-81ED-4DB2-BD59-A6C34878D82A}">
                    <a16:rowId xmlns:a16="http://schemas.microsoft.com/office/drawing/2014/main" val="2389004129"/>
                  </a:ext>
                </a:extLst>
              </a:tr>
              <a:tr h="812375">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tc>
                  <a:txBody>
                    <a:bodyPr/>
                    <a:lstStyle/>
                    <a:p>
                      <a:pPr algn="ctr"/>
                      <a:endParaRPr lang="en-US" sz="4000" dirty="0"/>
                    </a:p>
                  </a:txBody>
                  <a:tcPr anchor="ctr"/>
                </a:tc>
                <a:extLst>
                  <a:ext uri="{0D108BD9-81ED-4DB2-BD59-A6C34878D82A}">
                    <a16:rowId xmlns:a16="http://schemas.microsoft.com/office/drawing/2014/main" val="124214548"/>
                  </a:ext>
                </a:extLst>
              </a:tr>
            </a:tbl>
          </a:graphicData>
        </a:graphic>
      </p:graphicFrame>
      <p:grpSp>
        <p:nvGrpSpPr>
          <p:cNvPr id="5" name="Group 4">
            <a:extLst>
              <a:ext uri="{FF2B5EF4-FFF2-40B4-BE49-F238E27FC236}">
                <a16:creationId xmlns:a16="http://schemas.microsoft.com/office/drawing/2014/main" id="{B45CBF29-8055-43E5-66C5-ACB286C4D9D1}"/>
              </a:ext>
            </a:extLst>
          </p:cNvPr>
          <p:cNvGrpSpPr/>
          <p:nvPr/>
        </p:nvGrpSpPr>
        <p:grpSpPr>
          <a:xfrm>
            <a:off x="3316623" y="3449093"/>
            <a:ext cx="516155" cy="618078"/>
            <a:chOff x="591514" y="637038"/>
            <a:chExt cx="914400" cy="1094963"/>
          </a:xfrm>
        </p:grpSpPr>
        <p:pic>
          <p:nvPicPr>
            <p:cNvPr id="6" name="Graphic 5" descr="User">
              <a:extLst>
                <a:ext uri="{FF2B5EF4-FFF2-40B4-BE49-F238E27FC236}">
                  <a16:creationId xmlns:a16="http://schemas.microsoft.com/office/drawing/2014/main" id="{2260DE3C-8595-B961-B41F-04193D5B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8DBDEFBF-CBD0-7334-2667-A3B702846492}"/>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21223C0A-023C-B38C-2A93-C9589A32550C}"/>
              </a:ext>
            </a:extLst>
          </p:cNvPr>
          <p:cNvGrpSpPr/>
          <p:nvPr/>
        </p:nvGrpSpPr>
        <p:grpSpPr>
          <a:xfrm>
            <a:off x="3309134" y="4248830"/>
            <a:ext cx="516155" cy="618078"/>
            <a:chOff x="591514" y="637038"/>
            <a:chExt cx="914400" cy="1094963"/>
          </a:xfrm>
        </p:grpSpPr>
        <p:pic>
          <p:nvPicPr>
            <p:cNvPr id="9" name="Graphic 8" descr="User">
              <a:extLst>
                <a:ext uri="{FF2B5EF4-FFF2-40B4-BE49-F238E27FC236}">
                  <a16:creationId xmlns:a16="http://schemas.microsoft.com/office/drawing/2014/main" id="{F1D15358-30E1-7F47-D7F4-62812B9EF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A695B4F0-5135-57C2-2C41-BC049A28ACA0}"/>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7933CE3F-2313-2BA6-D71B-D0DFABA12183}"/>
              </a:ext>
            </a:extLst>
          </p:cNvPr>
          <p:cNvGrpSpPr/>
          <p:nvPr/>
        </p:nvGrpSpPr>
        <p:grpSpPr>
          <a:xfrm>
            <a:off x="3309134" y="5048567"/>
            <a:ext cx="516155" cy="618078"/>
            <a:chOff x="591514" y="637038"/>
            <a:chExt cx="914400" cy="1094963"/>
          </a:xfrm>
        </p:grpSpPr>
        <p:pic>
          <p:nvPicPr>
            <p:cNvPr id="12" name="Graphic 11" descr="User">
              <a:extLst>
                <a:ext uri="{FF2B5EF4-FFF2-40B4-BE49-F238E27FC236}">
                  <a16:creationId xmlns:a16="http://schemas.microsoft.com/office/drawing/2014/main" id="{35252684-D468-3362-1B97-54EB749DD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E72CC5FD-126D-D945-E5E8-D0CCCF4DD3D5}"/>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70D3705D-4902-24D9-4CDE-A010EF2EB8F5}"/>
              </a:ext>
            </a:extLst>
          </p:cNvPr>
          <p:cNvGrpSpPr/>
          <p:nvPr/>
        </p:nvGrpSpPr>
        <p:grpSpPr>
          <a:xfrm>
            <a:off x="3314666" y="5848304"/>
            <a:ext cx="516155" cy="618078"/>
            <a:chOff x="591514" y="637038"/>
            <a:chExt cx="914400" cy="1094963"/>
          </a:xfrm>
        </p:grpSpPr>
        <p:pic>
          <p:nvPicPr>
            <p:cNvPr id="15" name="Graphic 14" descr="User">
              <a:extLst>
                <a:ext uri="{FF2B5EF4-FFF2-40B4-BE49-F238E27FC236}">
                  <a16:creationId xmlns:a16="http://schemas.microsoft.com/office/drawing/2014/main" id="{B50AEA00-769C-28CA-6186-CEF57FCC9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683D3ABD-37E4-41B8-6DD7-6369EF95A0E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0E9ADB3E-6F52-5759-30CE-F7646A5B0B69}"/>
              </a:ext>
            </a:extLst>
          </p:cNvPr>
          <p:cNvPicPr>
            <a:picLocks noChangeAspect="1"/>
          </p:cNvPicPr>
          <p:nvPr/>
        </p:nvPicPr>
        <p:blipFill>
          <a:blip r:embed="rId5"/>
          <a:stretch>
            <a:fillRect/>
          </a:stretch>
        </p:blipFill>
        <p:spPr>
          <a:xfrm>
            <a:off x="9930197" y="2060162"/>
            <a:ext cx="762941" cy="1199786"/>
          </a:xfrm>
          <a:prstGeom prst="rect">
            <a:avLst/>
          </a:prstGeom>
        </p:spPr>
      </p:pic>
      <p:pic>
        <p:nvPicPr>
          <p:cNvPr id="18" name="Picture 17">
            <a:extLst>
              <a:ext uri="{FF2B5EF4-FFF2-40B4-BE49-F238E27FC236}">
                <a16:creationId xmlns:a16="http://schemas.microsoft.com/office/drawing/2014/main" id="{9312D46B-7359-D231-489B-3703576EF2C3}"/>
              </a:ext>
            </a:extLst>
          </p:cNvPr>
          <p:cNvPicPr>
            <a:picLocks noChangeAspect="1"/>
          </p:cNvPicPr>
          <p:nvPr/>
        </p:nvPicPr>
        <p:blipFill>
          <a:blip r:embed="rId6"/>
          <a:stretch>
            <a:fillRect/>
          </a:stretch>
        </p:blipFill>
        <p:spPr>
          <a:xfrm>
            <a:off x="4333747" y="2060163"/>
            <a:ext cx="786599" cy="1199785"/>
          </a:xfrm>
          <a:prstGeom prst="rect">
            <a:avLst/>
          </a:prstGeom>
        </p:spPr>
      </p:pic>
      <p:pic>
        <p:nvPicPr>
          <p:cNvPr id="19" name="Picture 18">
            <a:extLst>
              <a:ext uri="{FF2B5EF4-FFF2-40B4-BE49-F238E27FC236}">
                <a16:creationId xmlns:a16="http://schemas.microsoft.com/office/drawing/2014/main" id="{62BA8993-8187-1C5F-BA32-79371E45BD51}"/>
              </a:ext>
            </a:extLst>
          </p:cNvPr>
          <p:cNvPicPr>
            <a:picLocks noChangeAspect="1"/>
          </p:cNvPicPr>
          <p:nvPr/>
        </p:nvPicPr>
        <p:blipFill>
          <a:blip r:embed="rId7"/>
          <a:stretch>
            <a:fillRect/>
          </a:stretch>
        </p:blipFill>
        <p:spPr>
          <a:xfrm>
            <a:off x="8558386" y="2060162"/>
            <a:ext cx="715627" cy="1199786"/>
          </a:xfrm>
          <a:prstGeom prst="rect">
            <a:avLst/>
          </a:prstGeom>
        </p:spPr>
      </p:pic>
      <p:pic>
        <p:nvPicPr>
          <p:cNvPr id="20" name="Picture 19">
            <a:extLst>
              <a:ext uri="{FF2B5EF4-FFF2-40B4-BE49-F238E27FC236}">
                <a16:creationId xmlns:a16="http://schemas.microsoft.com/office/drawing/2014/main" id="{982705C2-C3BF-5EF1-F703-6AA98C390952}"/>
              </a:ext>
            </a:extLst>
          </p:cNvPr>
          <p:cNvPicPr>
            <a:picLocks noChangeAspect="1"/>
          </p:cNvPicPr>
          <p:nvPr/>
        </p:nvPicPr>
        <p:blipFill>
          <a:blip r:embed="rId8"/>
          <a:stretch>
            <a:fillRect/>
          </a:stretch>
        </p:blipFill>
        <p:spPr>
          <a:xfrm>
            <a:off x="5714529" y="2060162"/>
            <a:ext cx="762941" cy="1199786"/>
          </a:xfrm>
          <a:prstGeom prst="rect">
            <a:avLst/>
          </a:prstGeom>
        </p:spPr>
      </p:pic>
      <p:pic>
        <p:nvPicPr>
          <p:cNvPr id="21" name="Picture 20">
            <a:extLst>
              <a:ext uri="{FF2B5EF4-FFF2-40B4-BE49-F238E27FC236}">
                <a16:creationId xmlns:a16="http://schemas.microsoft.com/office/drawing/2014/main" id="{66DEF717-3162-98B0-4DAB-A3C563BCCD66}"/>
              </a:ext>
            </a:extLst>
          </p:cNvPr>
          <p:cNvPicPr>
            <a:picLocks noChangeAspect="1"/>
          </p:cNvPicPr>
          <p:nvPr/>
        </p:nvPicPr>
        <p:blipFill>
          <a:blip r:embed="rId9"/>
          <a:stretch>
            <a:fillRect/>
          </a:stretch>
        </p:blipFill>
        <p:spPr>
          <a:xfrm>
            <a:off x="7071653" y="2060162"/>
            <a:ext cx="762941" cy="1199786"/>
          </a:xfrm>
          <a:prstGeom prst="rect">
            <a:avLst/>
          </a:prstGeom>
        </p:spPr>
      </p:pic>
      <p:graphicFrame>
        <p:nvGraphicFramePr>
          <p:cNvPr id="2" name="Table 2">
            <a:extLst>
              <a:ext uri="{FF2B5EF4-FFF2-40B4-BE49-F238E27FC236}">
                <a16:creationId xmlns:a16="http://schemas.microsoft.com/office/drawing/2014/main" id="{45481B8B-2D06-F402-29D0-BE3EBE7AA6DB}"/>
              </a:ext>
            </a:extLst>
          </p:cNvPr>
          <p:cNvGraphicFramePr>
            <a:graphicFrameLocks noGrp="1"/>
          </p:cNvGraphicFramePr>
          <p:nvPr>
            <p:extLst>
              <p:ext uri="{D42A27DB-BD31-4B8C-83A1-F6EECF244321}">
                <p14:modId xmlns:p14="http://schemas.microsoft.com/office/powerpoint/2010/main" val="3474324725"/>
              </p:ext>
            </p:extLst>
          </p:nvPr>
        </p:nvGraphicFramePr>
        <p:xfrm>
          <a:off x="430386" y="3423817"/>
          <a:ext cx="2039438" cy="3249504"/>
        </p:xfrm>
        <a:graphic>
          <a:graphicData uri="http://schemas.openxmlformats.org/drawingml/2006/table">
            <a:tbl>
              <a:tblPr firstRow="1" bandRow="1">
                <a:tableStyleId>{5940675A-B579-460E-94D1-54222C63F5DA}</a:tableStyleId>
              </a:tblPr>
              <a:tblGrid>
                <a:gridCol w="1019719">
                  <a:extLst>
                    <a:ext uri="{9D8B030D-6E8A-4147-A177-3AD203B41FA5}">
                      <a16:colId xmlns:a16="http://schemas.microsoft.com/office/drawing/2014/main" val="2498363203"/>
                    </a:ext>
                  </a:extLst>
                </a:gridCol>
                <a:gridCol w="1019719">
                  <a:extLst>
                    <a:ext uri="{9D8B030D-6E8A-4147-A177-3AD203B41FA5}">
                      <a16:colId xmlns:a16="http://schemas.microsoft.com/office/drawing/2014/main" val="1784890148"/>
                    </a:ext>
                  </a:extLst>
                </a:gridCol>
              </a:tblGrid>
              <a:tr h="812376">
                <a:tc>
                  <a:txBody>
                    <a:bodyPr/>
                    <a:lstStyle/>
                    <a:p>
                      <a:pPr algn="ctr"/>
                      <a:r>
                        <a:rPr lang="en-US" sz="4000" dirty="0"/>
                        <a:t>3</a:t>
                      </a:r>
                    </a:p>
                  </a:txBody>
                  <a:tcPr anchor="ctr"/>
                </a:tc>
                <a:tc>
                  <a:txBody>
                    <a:bodyPr/>
                    <a:lstStyle/>
                    <a:p>
                      <a:pPr algn="ctr"/>
                      <a:r>
                        <a:rPr lang="en-US" sz="4000" dirty="0"/>
                        <a:t>1</a:t>
                      </a:r>
                    </a:p>
                  </a:txBody>
                  <a:tcPr anchor="ctr"/>
                </a:tc>
                <a:extLst>
                  <a:ext uri="{0D108BD9-81ED-4DB2-BD59-A6C34878D82A}">
                    <a16:rowId xmlns:a16="http://schemas.microsoft.com/office/drawing/2014/main" val="3479659915"/>
                  </a:ext>
                </a:extLst>
              </a:tr>
              <a:tr h="812376">
                <a:tc>
                  <a:txBody>
                    <a:bodyPr/>
                    <a:lstStyle/>
                    <a:p>
                      <a:pPr algn="ctr"/>
                      <a:r>
                        <a:rPr lang="en-US" sz="4000" dirty="0"/>
                        <a:t>2</a:t>
                      </a:r>
                    </a:p>
                  </a:txBody>
                  <a:tcPr anchor="ctr"/>
                </a:tc>
                <a:tc>
                  <a:txBody>
                    <a:bodyPr/>
                    <a:lstStyle/>
                    <a:p>
                      <a:pPr algn="ctr"/>
                      <a:r>
                        <a:rPr lang="en-US" sz="4000" dirty="0"/>
                        <a:t>2</a:t>
                      </a:r>
                    </a:p>
                  </a:txBody>
                  <a:tcPr anchor="ctr"/>
                </a:tc>
                <a:extLst>
                  <a:ext uri="{0D108BD9-81ED-4DB2-BD59-A6C34878D82A}">
                    <a16:rowId xmlns:a16="http://schemas.microsoft.com/office/drawing/2014/main" val="32576111"/>
                  </a:ext>
                </a:extLst>
              </a:tr>
              <a:tr h="812376">
                <a:tc>
                  <a:txBody>
                    <a:bodyPr/>
                    <a:lstStyle/>
                    <a:p>
                      <a:pPr algn="ctr"/>
                      <a:r>
                        <a:rPr lang="en-US" sz="4000" dirty="0"/>
                        <a:t>4</a:t>
                      </a:r>
                    </a:p>
                  </a:txBody>
                  <a:tcPr anchor="ctr"/>
                </a:tc>
                <a:tc>
                  <a:txBody>
                    <a:bodyPr/>
                    <a:lstStyle/>
                    <a:p>
                      <a:pPr algn="ctr"/>
                      <a:r>
                        <a:rPr lang="en-US" sz="4000" dirty="0"/>
                        <a:t>4</a:t>
                      </a:r>
                    </a:p>
                  </a:txBody>
                  <a:tcPr anchor="ctr"/>
                </a:tc>
                <a:extLst>
                  <a:ext uri="{0D108BD9-81ED-4DB2-BD59-A6C34878D82A}">
                    <a16:rowId xmlns:a16="http://schemas.microsoft.com/office/drawing/2014/main" val="62961398"/>
                  </a:ext>
                </a:extLst>
              </a:tr>
              <a:tr h="812376">
                <a:tc>
                  <a:txBody>
                    <a:bodyPr/>
                    <a:lstStyle/>
                    <a:p>
                      <a:pPr algn="ctr"/>
                      <a:r>
                        <a:rPr lang="en-US" sz="4000" dirty="0"/>
                        <a:t>1</a:t>
                      </a:r>
                    </a:p>
                  </a:txBody>
                  <a:tcPr anchor="ctr"/>
                </a:tc>
                <a:tc>
                  <a:txBody>
                    <a:bodyPr/>
                    <a:lstStyle/>
                    <a:p>
                      <a:pPr algn="ctr"/>
                      <a:r>
                        <a:rPr lang="en-US" sz="4000" dirty="0"/>
                        <a:t>5</a:t>
                      </a:r>
                    </a:p>
                  </a:txBody>
                  <a:tcPr anchor="ctr"/>
                </a:tc>
                <a:extLst>
                  <a:ext uri="{0D108BD9-81ED-4DB2-BD59-A6C34878D82A}">
                    <a16:rowId xmlns:a16="http://schemas.microsoft.com/office/drawing/2014/main" val="2277506098"/>
                  </a:ext>
                </a:extLst>
              </a:tr>
            </a:tbl>
          </a:graphicData>
        </a:graphic>
      </p:graphicFrame>
      <p:graphicFrame>
        <p:nvGraphicFramePr>
          <p:cNvPr id="3" name="Table 21">
            <a:extLst>
              <a:ext uri="{FF2B5EF4-FFF2-40B4-BE49-F238E27FC236}">
                <a16:creationId xmlns:a16="http://schemas.microsoft.com/office/drawing/2014/main" id="{8417734D-D968-20C3-CCAD-3782D696B487}"/>
              </a:ext>
            </a:extLst>
          </p:cNvPr>
          <p:cNvGraphicFramePr>
            <a:graphicFrameLocks noGrp="1"/>
          </p:cNvGraphicFramePr>
          <p:nvPr>
            <p:extLst>
              <p:ext uri="{D42A27DB-BD31-4B8C-83A1-F6EECF244321}">
                <p14:modId xmlns:p14="http://schemas.microsoft.com/office/powerpoint/2010/main" val="2228275562"/>
              </p:ext>
            </p:extLst>
          </p:nvPr>
        </p:nvGraphicFramePr>
        <p:xfrm>
          <a:off x="3966044" y="261560"/>
          <a:ext cx="7089085" cy="156724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453618770"/>
                    </a:ext>
                  </a:extLst>
                </a:gridCol>
                <a:gridCol w="1417817">
                  <a:extLst>
                    <a:ext uri="{9D8B030D-6E8A-4147-A177-3AD203B41FA5}">
                      <a16:colId xmlns:a16="http://schemas.microsoft.com/office/drawing/2014/main" val="527835470"/>
                    </a:ext>
                  </a:extLst>
                </a:gridCol>
                <a:gridCol w="1417817">
                  <a:extLst>
                    <a:ext uri="{9D8B030D-6E8A-4147-A177-3AD203B41FA5}">
                      <a16:colId xmlns:a16="http://schemas.microsoft.com/office/drawing/2014/main" val="2675916758"/>
                    </a:ext>
                  </a:extLst>
                </a:gridCol>
                <a:gridCol w="1417817">
                  <a:extLst>
                    <a:ext uri="{9D8B030D-6E8A-4147-A177-3AD203B41FA5}">
                      <a16:colId xmlns:a16="http://schemas.microsoft.com/office/drawing/2014/main" val="2141054865"/>
                    </a:ext>
                  </a:extLst>
                </a:gridCol>
                <a:gridCol w="1417817">
                  <a:extLst>
                    <a:ext uri="{9D8B030D-6E8A-4147-A177-3AD203B41FA5}">
                      <a16:colId xmlns:a16="http://schemas.microsoft.com/office/drawing/2014/main" val="969667547"/>
                    </a:ext>
                  </a:extLst>
                </a:gridCol>
              </a:tblGrid>
              <a:tr h="783620">
                <a:tc>
                  <a:txBody>
                    <a:bodyPr/>
                    <a:lstStyle/>
                    <a:p>
                      <a:pPr algn="ctr"/>
                      <a:r>
                        <a:rPr lang="en-US" sz="4000" dirty="0"/>
                        <a:t>4</a:t>
                      </a:r>
                    </a:p>
                  </a:txBody>
                  <a:tcPr anchor="ctr"/>
                </a:tc>
                <a:tc>
                  <a:txBody>
                    <a:bodyPr/>
                    <a:lstStyle/>
                    <a:p>
                      <a:pPr algn="ctr"/>
                      <a:r>
                        <a:rPr lang="en-US" sz="4000" dirty="0"/>
                        <a:t>5</a:t>
                      </a:r>
                    </a:p>
                  </a:txBody>
                  <a:tcPr anchor="ctr"/>
                </a:tc>
                <a:tc>
                  <a:txBody>
                    <a:bodyPr/>
                    <a:lstStyle/>
                    <a:p>
                      <a:pPr algn="ctr"/>
                      <a:r>
                        <a:rPr lang="en-US" sz="4000" dirty="0"/>
                        <a:t>3</a:t>
                      </a:r>
                    </a:p>
                  </a:txBody>
                  <a:tcPr anchor="ctr"/>
                </a:tc>
                <a:tc>
                  <a:txBody>
                    <a:bodyPr/>
                    <a:lstStyle/>
                    <a:p>
                      <a:pPr algn="ctr"/>
                      <a:r>
                        <a:rPr lang="en-US" sz="4000" dirty="0"/>
                        <a:t>5</a:t>
                      </a:r>
                    </a:p>
                  </a:txBody>
                  <a:tcPr anchor="ctr"/>
                </a:tc>
                <a:tc>
                  <a:txBody>
                    <a:bodyPr/>
                    <a:lstStyle/>
                    <a:p>
                      <a:pPr algn="ctr"/>
                      <a:r>
                        <a:rPr lang="en-US" sz="4000" dirty="0"/>
                        <a:t>5</a:t>
                      </a:r>
                    </a:p>
                  </a:txBody>
                  <a:tcPr anchor="ctr"/>
                </a:tc>
                <a:extLst>
                  <a:ext uri="{0D108BD9-81ED-4DB2-BD59-A6C34878D82A}">
                    <a16:rowId xmlns:a16="http://schemas.microsoft.com/office/drawing/2014/main" val="3551399078"/>
                  </a:ext>
                </a:extLst>
              </a:tr>
              <a:tr h="783620">
                <a:tc>
                  <a:txBody>
                    <a:bodyPr/>
                    <a:lstStyle/>
                    <a:p>
                      <a:pPr algn="ctr"/>
                      <a:r>
                        <a:rPr lang="en-US" sz="4000" dirty="0"/>
                        <a:t>2</a:t>
                      </a:r>
                    </a:p>
                  </a:txBody>
                  <a:tcPr anchor="ctr"/>
                </a:tc>
                <a:tc>
                  <a:txBody>
                    <a:bodyPr/>
                    <a:lstStyle/>
                    <a:p>
                      <a:pPr algn="ctr"/>
                      <a:r>
                        <a:rPr lang="en-US" sz="4000" dirty="0"/>
                        <a:t>1</a:t>
                      </a:r>
                    </a:p>
                  </a:txBody>
                  <a:tcPr anchor="ctr"/>
                </a:tc>
                <a:tc>
                  <a:txBody>
                    <a:bodyPr/>
                    <a:lstStyle/>
                    <a:p>
                      <a:pPr algn="ctr"/>
                      <a:r>
                        <a:rPr lang="en-US" sz="4000" dirty="0"/>
                        <a:t>4</a:t>
                      </a:r>
                    </a:p>
                  </a:txBody>
                  <a:tcPr anchor="ctr"/>
                </a:tc>
                <a:tc>
                  <a:txBody>
                    <a:bodyPr/>
                    <a:lstStyle/>
                    <a:p>
                      <a:pPr algn="ctr"/>
                      <a:r>
                        <a:rPr lang="en-US" sz="4000" dirty="0"/>
                        <a:t>2</a:t>
                      </a:r>
                    </a:p>
                  </a:txBody>
                  <a:tcPr anchor="ctr"/>
                </a:tc>
                <a:tc>
                  <a:txBody>
                    <a:bodyPr/>
                    <a:lstStyle/>
                    <a:p>
                      <a:pPr algn="ctr"/>
                      <a:r>
                        <a:rPr lang="en-US" sz="4000" dirty="0"/>
                        <a:t>2</a:t>
                      </a:r>
                    </a:p>
                  </a:txBody>
                  <a:tcPr anchor="ctr"/>
                </a:tc>
                <a:extLst>
                  <a:ext uri="{0D108BD9-81ED-4DB2-BD59-A6C34878D82A}">
                    <a16:rowId xmlns:a16="http://schemas.microsoft.com/office/drawing/2014/main" val="988904199"/>
                  </a:ext>
                </a:extLst>
              </a:tr>
            </a:tbl>
          </a:graphicData>
        </a:graphic>
      </p:graphicFrame>
      <p:sp>
        <p:nvSpPr>
          <p:cNvPr id="22" name="Rectangle: Rounded Corners 21">
            <a:extLst>
              <a:ext uri="{FF2B5EF4-FFF2-40B4-BE49-F238E27FC236}">
                <a16:creationId xmlns:a16="http://schemas.microsoft.com/office/drawing/2014/main" id="{D4ACA383-21DA-4CFD-736B-229EBBC7F3BF}"/>
              </a:ext>
            </a:extLst>
          </p:cNvPr>
          <p:cNvSpPr/>
          <p:nvPr/>
        </p:nvSpPr>
        <p:spPr>
          <a:xfrm>
            <a:off x="2808690" y="322692"/>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Action</a:t>
            </a:r>
          </a:p>
        </p:txBody>
      </p:sp>
      <p:sp>
        <p:nvSpPr>
          <p:cNvPr id="23" name="Rectangle: Rounded Corners 22">
            <a:extLst>
              <a:ext uri="{FF2B5EF4-FFF2-40B4-BE49-F238E27FC236}">
                <a16:creationId xmlns:a16="http://schemas.microsoft.com/office/drawing/2014/main" id="{9521FF34-0239-2361-A271-CDF938037AE5}"/>
              </a:ext>
            </a:extLst>
          </p:cNvPr>
          <p:cNvSpPr/>
          <p:nvPr/>
        </p:nvSpPr>
        <p:spPr>
          <a:xfrm>
            <a:off x="2825877" y="1162789"/>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Family</a:t>
            </a:r>
          </a:p>
        </p:txBody>
      </p:sp>
      <p:sp>
        <p:nvSpPr>
          <p:cNvPr id="24" name="Rectangle: Rounded Corners 23">
            <a:extLst>
              <a:ext uri="{FF2B5EF4-FFF2-40B4-BE49-F238E27FC236}">
                <a16:creationId xmlns:a16="http://schemas.microsoft.com/office/drawing/2014/main" id="{59C7EBB2-E4CB-AD97-3430-8C06ABE887E7}"/>
              </a:ext>
            </a:extLst>
          </p:cNvPr>
          <p:cNvSpPr/>
          <p:nvPr/>
        </p:nvSpPr>
        <p:spPr>
          <a:xfrm>
            <a:off x="465311" y="2687141"/>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Action</a:t>
            </a:r>
          </a:p>
        </p:txBody>
      </p:sp>
      <p:sp>
        <p:nvSpPr>
          <p:cNvPr id="25" name="Rectangle: Rounded Corners 24">
            <a:extLst>
              <a:ext uri="{FF2B5EF4-FFF2-40B4-BE49-F238E27FC236}">
                <a16:creationId xmlns:a16="http://schemas.microsoft.com/office/drawing/2014/main" id="{E515D29F-71F1-CF69-3F9A-D563B9571B4F}"/>
              </a:ext>
            </a:extLst>
          </p:cNvPr>
          <p:cNvSpPr/>
          <p:nvPr/>
        </p:nvSpPr>
        <p:spPr>
          <a:xfrm>
            <a:off x="1563532" y="2687140"/>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Family</a:t>
            </a:r>
          </a:p>
        </p:txBody>
      </p:sp>
      <p:sp>
        <p:nvSpPr>
          <p:cNvPr id="26" name="Multiplication Sign 25">
            <a:extLst>
              <a:ext uri="{FF2B5EF4-FFF2-40B4-BE49-F238E27FC236}">
                <a16:creationId xmlns:a16="http://schemas.microsoft.com/office/drawing/2014/main" id="{3548A308-49F3-A96B-2FD8-F7269AA465A2}"/>
              </a:ext>
            </a:extLst>
          </p:cNvPr>
          <p:cNvSpPr/>
          <p:nvPr/>
        </p:nvSpPr>
        <p:spPr>
          <a:xfrm>
            <a:off x="4843461" y="4488442"/>
            <a:ext cx="914400" cy="914400"/>
          </a:xfrm>
          <a:prstGeom prst="mathMultiply">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7" name="Arrow: Right 26">
            <a:extLst>
              <a:ext uri="{FF2B5EF4-FFF2-40B4-BE49-F238E27FC236}">
                <a16:creationId xmlns:a16="http://schemas.microsoft.com/office/drawing/2014/main" id="{49B2AE1C-21B4-9341-7558-24150BE988BC}"/>
              </a:ext>
            </a:extLst>
          </p:cNvPr>
          <p:cNvSpPr/>
          <p:nvPr/>
        </p:nvSpPr>
        <p:spPr>
          <a:xfrm>
            <a:off x="2627611" y="4704328"/>
            <a:ext cx="2353179" cy="484632"/>
          </a:xfrm>
          <a:prstGeom prst="righ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57FE6D29-4D52-16B0-AE27-24A51EC43AFB}"/>
              </a:ext>
            </a:extLst>
          </p:cNvPr>
          <p:cNvSpPr/>
          <p:nvPr/>
        </p:nvSpPr>
        <p:spPr>
          <a:xfrm>
            <a:off x="5058345" y="1648628"/>
            <a:ext cx="484632" cy="2675945"/>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F0F63938-AB0E-DA91-20E0-6280598DE1B2}"/>
              </a:ext>
            </a:extLst>
          </p:cNvPr>
          <p:cNvSpPr/>
          <p:nvPr/>
        </p:nvSpPr>
        <p:spPr>
          <a:xfrm>
            <a:off x="4289442" y="5458167"/>
            <a:ext cx="2022438" cy="100821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400" dirty="0"/>
              <a:t>Matrix</a:t>
            </a:r>
          </a:p>
          <a:p>
            <a:pPr algn="ctr"/>
            <a:r>
              <a:rPr lang="en-US" sz="2400" dirty="0"/>
              <a:t>Multiply</a:t>
            </a:r>
          </a:p>
        </p:txBody>
      </p:sp>
    </p:spTree>
    <p:extLst>
      <p:ext uri="{BB962C8B-B14F-4D97-AF65-F5344CB8AC3E}">
        <p14:creationId xmlns:p14="http://schemas.microsoft.com/office/powerpoint/2010/main" val="155850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B9C090-B589-6078-5AFA-9A61AAD9642C}"/>
              </a:ext>
            </a:extLst>
          </p:cNvPr>
          <p:cNvGraphicFramePr>
            <a:graphicFrameLocks noGrp="1"/>
          </p:cNvGraphicFramePr>
          <p:nvPr>
            <p:extLst>
              <p:ext uri="{D42A27DB-BD31-4B8C-83A1-F6EECF244321}">
                <p14:modId xmlns:p14="http://schemas.microsoft.com/office/powerpoint/2010/main" val="4267834902"/>
              </p:ext>
            </p:extLst>
          </p:nvPr>
        </p:nvGraphicFramePr>
        <p:xfrm>
          <a:off x="3966044" y="3423817"/>
          <a:ext cx="7089085" cy="324950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626323577"/>
                    </a:ext>
                  </a:extLst>
                </a:gridCol>
                <a:gridCol w="1417817">
                  <a:extLst>
                    <a:ext uri="{9D8B030D-6E8A-4147-A177-3AD203B41FA5}">
                      <a16:colId xmlns:a16="http://schemas.microsoft.com/office/drawing/2014/main" val="403724243"/>
                    </a:ext>
                  </a:extLst>
                </a:gridCol>
                <a:gridCol w="1417817">
                  <a:extLst>
                    <a:ext uri="{9D8B030D-6E8A-4147-A177-3AD203B41FA5}">
                      <a16:colId xmlns:a16="http://schemas.microsoft.com/office/drawing/2014/main" val="4070318089"/>
                    </a:ext>
                  </a:extLst>
                </a:gridCol>
                <a:gridCol w="1417817">
                  <a:extLst>
                    <a:ext uri="{9D8B030D-6E8A-4147-A177-3AD203B41FA5}">
                      <a16:colId xmlns:a16="http://schemas.microsoft.com/office/drawing/2014/main" val="3745494548"/>
                    </a:ext>
                  </a:extLst>
                </a:gridCol>
                <a:gridCol w="1417817">
                  <a:extLst>
                    <a:ext uri="{9D8B030D-6E8A-4147-A177-3AD203B41FA5}">
                      <a16:colId xmlns:a16="http://schemas.microsoft.com/office/drawing/2014/main" val="329961140"/>
                    </a:ext>
                  </a:extLst>
                </a:gridCol>
              </a:tblGrid>
              <a:tr h="812375">
                <a:tc>
                  <a:txBody>
                    <a:bodyPr/>
                    <a:lstStyle/>
                    <a:p>
                      <a:pPr algn="ctr"/>
                      <a:r>
                        <a:rPr lang="en-US" sz="4000" dirty="0">
                          <a:solidFill>
                            <a:srgbClr val="FFFF00"/>
                          </a:solidFill>
                        </a:rPr>
                        <a:t>1.5</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0.5</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812375">
                <a:tc>
                  <a:txBody>
                    <a:bodyPr/>
                    <a:lstStyle/>
                    <a:p>
                      <a:pPr algn="ctr"/>
                      <a:r>
                        <a:rPr lang="en-US" sz="4000" dirty="0">
                          <a:solidFill>
                            <a:srgbClr val="FFFF00"/>
                          </a:solidFill>
                        </a:rPr>
                        <a:t>1</a:t>
                      </a:r>
                    </a:p>
                  </a:txBody>
                  <a:tcPr anchor="ctr"/>
                </a:tc>
                <a:tc>
                  <a:txBody>
                    <a:bodyPr/>
                    <a:lstStyle/>
                    <a:p>
                      <a:pPr algn="ctr"/>
                      <a:r>
                        <a:rPr lang="en-US" sz="4000" dirty="0">
                          <a:solidFill>
                            <a:srgbClr val="FFFF00"/>
                          </a:solidFill>
                        </a:rPr>
                        <a:t>1</a:t>
                      </a:r>
                    </a:p>
                  </a:txBody>
                  <a:tcPr anchor="ctr"/>
                </a:tc>
                <a:tc>
                  <a:txBody>
                    <a:bodyPr/>
                    <a:lstStyle/>
                    <a:p>
                      <a:pPr algn="ctr"/>
                      <a:r>
                        <a:rPr lang="en-US" sz="4000" dirty="0">
                          <a:solidFill>
                            <a:srgbClr val="FFFF00"/>
                          </a:solidFill>
                        </a:rPr>
                        <a:t>1.25</a:t>
                      </a:r>
                    </a:p>
                  </a:txBody>
                  <a:tcPr anchor="ctr"/>
                </a:tc>
                <a:tc>
                  <a:txBody>
                    <a:bodyPr/>
                    <a:lstStyle/>
                    <a:p>
                      <a:pPr algn="ctr"/>
                      <a:r>
                        <a:rPr lang="en-US" sz="4000" dirty="0">
                          <a:solidFill>
                            <a:srgbClr val="FFFF00"/>
                          </a:solidFill>
                        </a:rPr>
                        <a:t>1.25</a:t>
                      </a:r>
                    </a:p>
                  </a:txBody>
                  <a:tcPr anchor="ctr"/>
                </a:tc>
                <a:tc>
                  <a:txBody>
                    <a:bodyPr/>
                    <a:lstStyle/>
                    <a:p>
                      <a:pPr algn="ctr"/>
                      <a:r>
                        <a:rPr lang="en-US" sz="4000" dirty="0">
                          <a:solidFill>
                            <a:srgbClr val="FFFF00"/>
                          </a:solidFill>
                        </a:rPr>
                        <a:t>1.25</a:t>
                      </a:r>
                    </a:p>
                  </a:txBody>
                  <a:tcPr anchor="ctr"/>
                </a:tc>
                <a:extLst>
                  <a:ext uri="{0D108BD9-81ED-4DB2-BD59-A6C34878D82A}">
                    <a16:rowId xmlns:a16="http://schemas.microsoft.com/office/drawing/2014/main" val="4112134551"/>
                  </a:ext>
                </a:extLst>
              </a:tr>
              <a:tr h="812375">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3.75</a:t>
                      </a:r>
                    </a:p>
                  </a:txBody>
                  <a:tcPr anchor="ctr"/>
                </a:tc>
                <a:tc>
                  <a:txBody>
                    <a:bodyPr/>
                    <a:lstStyle/>
                    <a:p>
                      <a:pPr algn="ctr"/>
                      <a:r>
                        <a:rPr lang="en-US" sz="4000" dirty="0">
                          <a:solidFill>
                            <a:srgbClr val="FFFF00"/>
                          </a:solidFill>
                        </a:rPr>
                        <a:t>3.75</a:t>
                      </a:r>
                    </a:p>
                  </a:txBody>
                  <a:tcPr anchor="ctr"/>
                </a:tc>
                <a:tc>
                  <a:txBody>
                    <a:bodyPr/>
                    <a:lstStyle/>
                    <a:p>
                      <a:pPr algn="ctr"/>
                      <a:r>
                        <a:rPr lang="en-US" sz="4000" dirty="0">
                          <a:solidFill>
                            <a:srgbClr val="FFFF00"/>
                          </a:solidFill>
                        </a:rPr>
                        <a:t>3.75</a:t>
                      </a:r>
                    </a:p>
                  </a:txBody>
                  <a:tcPr anchor="ctr"/>
                </a:tc>
                <a:extLst>
                  <a:ext uri="{0D108BD9-81ED-4DB2-BD59-A6C34878D82A}">
                    <a16:rowId xmlns:a16="http://schemas.microsoft.com/office/drawing/2014/main" val="2389004129"/>
                  </a:ext>
                </a:extLst>
              </a:tr>
              <a:tr h="812375">
                <a:tc>
                  <a:txBody>
                    <a:bodyPr/>
                    <a:lstStyle/>
                    <a:p>
                      <a:pPr algn="ctr"/>
                      <a:r>
                        <a:rPr lang="en-US" sz="4000" dirty="0">
                          <a:solidFill>
                            <a:srgbClr val="FFFF00"/>
                          </a:solidFill>
                        </a:rPr>
                        <a:t>1</a:t>
                      </a:r>
                    </a:p>
                  </a:txBody>
                  <a:tcPr anchor="ctr"/>
                </a:tc>
                <a:tc>
                  <a:txBody>
                    <a:bodyPr/>
                    <a:lstStyle/>
                    <a:p>
                      <a:pPr algn="ctr"/>
                      <a:r>
                        <a:rPr lang="en-US" sz="4000" dirty="0">
                          <a:solidFill>
                            <a:srgbClr val="FFFF00"/>
                          </a:solidFill>
                        </a:rPr>
                        <a:t>0</a:t>
                      </a:r>
                    </a:p>
                  </a:txBody>
                  <a:tcPr anchor="ctr"/>
                </a:tc>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4</a:t>
                      </a:r>
                    </a:p>
                  </a:txBody>
                  <a:tcPr anchor="ctr"/>
                </a:tc>
                <a:tc>
                  <a:txBody>
                    <a:bodyPr/>
                    <a:lstStyle/>
                    <a:p>
                      <a:pPr algn="ctr"/>
                      <a:r>
                        <a:rPr lang="en-US" sz="4000" dirty="0">
                          <a:solidFill>
                            <a:srgbClr val="FFFF00"/>
                          </a:solidFill>
                        </a:rPr>
                        <a:t>1</a:t>
                      </a:r>
                    </a:p>
                  </a:txBody>
                  <a:tcPr anchor="ctr"/>
                </a:tc>
                <a:extLst>
                  <a:ext uri="{0D108BD9-81ED-4DB2-BD59-A6C34878D82A}">
                    <a16:rowId xmlns:a16="http://schemas.microsoft.com/office/drawing/2014/main" val="124214548"/>
                  </a:ext>
                </a:extLst>
              </a:tr>
            </a:tbl>
          </a:graphicData>
        </a:graphic>
      </p:graphicFrame>
      <p:grpSp>
        <p:nvGrpSpPr>
          <p:cNvPr id="5" name="Group 4">
            <a:extLst>
              <a:ext uri="{FF2B5EF4-FFF2-40B4-BE49-F238E27FC236}">
                <a16:creationId xmlns:a16="http://schemas.microsoft.com/office/drawing/2014/main" id="{B45CBF29-8055-43E5-66C5-ACB286C4D9D1}"/>
              </a:ext>
            </a:extLst>
          </p:cNvPr>
          <p:cNvGrpSpPr/>
          <p:nvPr/>
        </p:nvGrpSpPr>
        <p:grpSpPr>
          <a:xfrm>
            <a:off x="3316623" y="3449093"/>
            <a:ext cx="516155" cy="618078"/>
            <a:chOff x="591514" y="637038"/>
            <a:chExt cx="914400" cy="1094963"/>
          </a:xfrm>
        </p:grpSpPr>
        <p:pic>
          <p:nvPicPr>
            <p:cNvPr id="6" name="Graphic 5" descr="User">
              <a:extLst>
                <a:ext uri="{FF2B5EF4-FFF2-40B4-BE49-F238E27FC236}">
                  <a16:creationId xmlns:a16="http://schemas.microsoft.com/office/drawing/2014/main" id="{2260DE3C-8595-B961-B41F-04193D5B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8DBDEFBF-CBD0-7334-2667-A3B702846492}"/>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21223C0A-023C-B38C-2A93-C9589A32550C}"/>
              </a:ext>
            </a:extLst>
          </p:cNvPr>
          <p:cNvGrpSpPr/>
          <p:nvPr/>
        </p:nvGrpSpPr>
        <p:grpSpPr>
          <a:xfrm>
            <a:off x="3309134" y="4248830"/>
            <a:ext cx="516155" cy="618078"/>
            <a:chOff x="591514" y="637038"/>
            <a:chExt cx="914400" cy="1094963"/>
          </a:xfrm>
        </p:grpSpPr>
        <p:pic>
          <p:nvPicPr>
            <p:cNvPr id="9" name="Graphic 8" descr="User">
              <a:extLst>
                <a:ext uri="{FF2B5EF4-FFF2-40B4-BE49-F238E27FC236}">
                  <a16:creationId xmlns:a16="http://schemas.microsoft.com/office/drawing/2014/main" id="{F1D15358-30E1-7F47-D7F4-62812B9EF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A695B4F0-5135-57C2-2C41-BC049A28ACA0}"/>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7933CE3F-2313-2BA6-D71B-D0DFABA12183}"/>
              </a:ext>
            </a:extLst>
          </p:cNvPr>
          <p:cNvGrpSpPr/>
          <p:nvPr/>
        </p:nvGrpSpPr>
        <p:grpSpPr>
          <a:xfrm>
            <a:off x="3309134" y="5048567"/>
            <a:ext cx="516155" cy="618078"/>
            <a:chOff x="591514" y="637038"/>
            <a:chExt cx="914400" cy="1094963"/>
          </a:xfrm>
        </p:grpSpPr>
        <p:pic>
          <p:nvPicPr>
            <p:cNvPr id="12" name="Graphic 11" descr="User">
              <a:extLst>
                <a:ext uri="{FF2B5EF4-FFF2-40B4-BE49-F238E27FC236}">
                  <a16:creationId xmlns:a16="http://schemas.microsoft.com/office/drawing/2014/main" id="{35252684-D468-3362-1B97-54EB749DD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E72CC5FD-126D-D945-E5E8-D0CCCF4DD3D5}"/>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70D3705D-4902-24D9-4CDE-A010EF2EB8F5}"/>
              </a:ext>
            </a:extLst>
          </p:cNvPr>
          <p:cNvGrpSpPr/>
          <p:nvPr/>
        </p:nvGrpSpPr>
        <p:grpSpPr>
          <a:xfrm>
            <a:off x="3314666" y="5848304"/>
            <a:ext cx="516155" cy="618078"/>
            <a:chOff x="591514" y="637038"/>
            <a:chExt cx="914400" cy="1094963"/>
          </a:xfrm>
        </p:grpSpPr>
        <p:pic>
          <p:nvPicPr>
            <p:cNvPr id="15" name="Graphic 14" descr="User">
              <a:extLst>
                <a:ext uri="{FF2B5EF4-FFF2-40B4-BE49-F238E27FC236}">
                  <a16:creationId xmlns:a16="http://schemas.microsoft.com/office/drawing/2014/main" id="{B50AEA00-769C-28CA-6186-CEF57FCC9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683D3ABD-37E4-41B8-6DD7-6369EF95A0E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0E9ADB3E-6F52-5759-30CE-F7646A5B0B69}"/>
              </a:ext>
            </a:extLst>
          </p:cNvPr>
          <p:cNvPicPr>
            <a:picLocks noChangeAspect="1"/>
          </p:cNvPicPr>
          <p:nvPr/>
        </p:nvPicPr>
        <p:blipFill>
          <a:blip r:embed="rId5"/>
          <a:stretch>
            <a:fillRect/>
          </a:stretch>
        </p:blipFill>
        <p:spPr>
          <a:xfrm>
            <a:off x="9930197" y="2060162"/>
            <a:ext cx="762941" cy="1199786"/>
          </a:xfrm>
          <a:prstGeom prst="rect">
            <a:avLst/>
          </a:prstGeom>
        </p:spPr>
      </p:pic>
      <p:pic>
        <p:nvPicPr>
          <p:cNvPr id="18" name="Picture 17">
            <a:extLst>
              <a:ext uri="{FF2B5EF4-FFF2-40B4-BE49-F238E27FC236}">
                <a16:creationId xmlns:a16="http://schemas.microsoft.com/office/drawing/2014/main" id="{9312D46B-7359-D231-489B-3703576EF2C3}"/>
              </a:ext>
            </a:extLst>
          </p:cNvPr>
          <p:cNvPicPr>
            <a:picLocks noChangeAspect="1"/>
          </p:cNvPicPr>
          <p:nvPr/>
        </p:nvPicPr>
        <p:blipFill>
          <a:blip r:embed="rId6"/>
          <a:stretch>
            <a:fillRect/>
          </a:stretch>
        </p:blipFill>
        <p:spPr>
          <a:xfrm>
            <a:off x="4333747" y="2060163"/>
            <a:ext cx="786599" cy="1199785"/>
          </a:xfrm>
          <a:prstGeom prst="rect">
            <a:avLst/>
          </a:prstGeom>
        </p:spPr>
      </p:pic>
      <p:pic>
        <p:nvPicPr>
          <p:cNvPr id="19" name="Picture 18">
            <a:extLst>
              <a:ext uri="{FF2B5EF4-FFF2-40B4-BE49-F238E27FC236}">
                <a16:creationId xmlns:a16="http://schemas.microsoft.com/office/drawing/2014/main" id="{62BA8993-8187-1C5F-BA32-79371E45BD51}"/>
              </a:ext>
            </a:extLst>
          </p:cNvPr>
          <p:cNvPicPr>
            <a:picLocks noChangeAspect="1"/>
          </p:cNvPicPr>
          <p:nvPr/>
        </p:nvPicPr>
        <p:blipFill>
          <a:blip r:embed="rId7"/>
          <a:stretch>
            <a:fillRect/>
          </a:stretch>
        </p:blipFill>
        <p:spPr>
          <a:xfrm>
            <a:off x="8558386" y="2060162"/>
            <a:ext cx="715627" cy="1199786"/>
          </a:xfrm>
          <a:prstGeom prst="rect">
            <a:avLst/>
          </a:prstGeom>
        </p:spPr>
      </p:pic>
      <p:pic>
        <p:nvPicPr>
          <p:cNvPr id="20" name="Picture 19">
            <a:extLst>
              <a:ext uri="{FF2B5EF4-FFF2-40B4-BE49-F238E27FC236}">
                <a16:creationId xmlns:a16="http://schemas.microsoft.com/office/drawing/2014/main" id="{982705C2-C3BF-5EF1-F703-6AA98C390952}"/>
              </a:ext>
            </a:extLst>
          </p:cNvPr>
          <p:cNvPicPr>
            <a:picLocks noChangeAspect="1"/>
          </p:cNvPicPr>
          <p:nvPr/>
        </p:nvPicPr>
        <p:blipFill>
          <a:blip r:embed="rId8"/>
          <a:stretch>
            <a:fillRect/>
          </a:stretch>
        </p:blipFill>
        <p:spPr>
          <a:xfrm>
            <a:off x="5714529" y="2060162"/>
            <a:ext cx="762941" cy="1199786"/>
          </a:xfrm>
          <a:prstGeom prst="rect">
            <a:avLst/>
          </a:prstGeom>
        </p:spPr>
      </p:pic>
      <p:pic>
        <p:nvPicPr>
          <p:cNvPr id="21" name="Picture 20">
            <a:extLst>
              <a:ext uri="{FF2B5EF4-FFF2-40B4-BE49-F238E27FC236}">
                <a16:creationId xmlns:a16="http://schemas.microsoft.com/office/drawing/2014/main" id="{66DEF717-3162-98B0-4DAB-A3C563BCCD66}"/>
              </a:ext>
            </a:extLst>
          </p:cNvPr>
          <p:cNvPicPr>
            <a:picLocks noChangeAspect="1"/>
          </p:cNvPicPr>
          <p:nvPr/>
        </p:nvPicPr>
        <p:blipFill>
          <a:blip r:embed="rId9"/>
          <a:stretch>
            <a:fillRect/>
          </a:stretch>
        </p:blipFill>
        <p:spPr>
          <a:xfrm>
            <a:off x="7071653" y="2060162"/>
            <a:ext cx="762941" cy="1199786"/>
          </a:xfrm>
          <a:prstGeom prst="rect">
            <a:avLst/>
          </a:prstGeom>
        </p:spPr>
      </p:pic>
      <p:graphicFrame>
        <p:nvGraphicFramePr>
          <p:cNvPr id="2" name="Table 2">
            <a:extLst>
              <a:ext uri="{FF2B5EF4-FFF2-40B4-BE49-F238E27FC236}">
                <a16:creationId xmlns:a16="http://schemas.microsoft.com/office/drawing/2014/main" id="{45481B8B-2D06-F402-29D0-BE3EBE7AA6DB}"/>
              </a:ext>
            </a:extLst>
          </p:cNvPr>
          <p:cNvGraphicFramePr>
            <a:graphicFrameLocks noGrp="1"/>
          </p:cNvGraphicFramePr>
          <p:nvPr/>
        </p:nvGraphicFramePr>
        <p:xfrm>
          <a:off x="430386" y="3423817"/>
          <a:ext cx="2039438" cy="3249504"/>
        </p:xfrm>
        <a:graphic>
          <a:graphicData uri="http://schemas.openxmlformats.org/drawingml/2006/table">
            <a:tbl>
              <a:tblPr firstRow="1" bandRow="1">
                <a:tableStyleId>{5940675A-B579-460E-94D1-54222C63F5DA}</a:tableStyleId>
              </a:tblPr>
              <a:tblGrid>
                <a:gridCol w="1019719">
                  <a:extLst>
                    <a:ext uri="{9D8B030D-6E8A-4147-A177-3AD203B41FA5}">
                      <a16:colId xmlns:a16="http://schemas.microsoft.com/office/drawing/2014/main" val="2498363203"/>
                    </a:ext>
                  </a:extLst>
                </a:gridCol>
                <a:gridCol w="1019719">
                  <a:extLst>
                    <a:ext uri="{9D8B030D-6E8A-4147-A177-3AD203B41FA5}">
                      <a16:colId xmlns:a16="http://schemas.microsoft.com/office/drawing/2014/main" val="1784890148"/>
                    </a:ext>
                  </a:extLst>
                </a:gridCol>
              </a:tblGrid>
              <a:tr h="812376">
                <a:tc>
                  <a:txBody>
                    <a:bodyPr/>
                    <a:lstStyle/>
                    <a:p>
                      <a:pPr algn="ctr"/>
                      <a:r>
                        <a:rPr lang="en-US" sz="4000" dirty="0"/>
                        <a:t>3</a:t>
                      </a:r>
                    </a:p>
                  </a:txBody>
                  <a:tcPr anchor="ctr"/>
                </a:tc>
                <a:tc>
                  <a:txBody>
                    <a:bodyPr/>
                    <a:lstStyle/>
                    <a:p>
                      <a:pPr algn="ctr"/>
                      <a:r>
                        <a:rPr lang="en-US" sz="4000" dirty="0"/>
                        <a:t>1</a:t>
                      </a:r>
                    </a:p>
                  </a:txBody>
                  <a:tcPr anchor="ctr"/>
                </a:tc>
                <a:extLst>
                  <a:ext uri="{0D108BD9-81ED-4DB2-BD59-A6C34878D82A}">
                    <a16:rowId xmlns:a16="http://schemas.microsoft.com/office/drawing/2014/main" val="3479659915"/>
                  </a:ext>
                </a:extLst>
              </a:tr>
              <a:tr h="812376">
                <a:tc>
                  <a:txBody>
                    <a:bodyPr/>
                    <a:lstStyle/>
                    <a:p>
                      <a:pPr algn="ctr"/>
                      <a:r>
                        <a:rPr lang="en-US" sz="4000" dirty="0"/>
                        <a:t>2</a:t>
                      </a:r>
                    </a:p>
                  </a:txBody>
                  <a:tcPr anchor="ctr"/>
                </a:tc>
                <a:tc>
                  <a:txBody>
                    <a:bodyPr/>
                    <a:lstStyle/>
                    <a:p>
                      <a:pPr algn="ctr"/>
                      <a:r>
                        <a:rPr lang="en-US" sz="4000" dirty="0"/>
                        <a:t>2</a:t>
                      </a:r>
                    </a:p>
                  </a:txBody>
                  <a:tcPr anchor="ctr"/>
                </a:tc>
                <a:extLst>
                  <a:ext uri="{0D108BD9-81ED-4DB2-BD59-A6C34878D82A}">
                    <a16:rowId xmlns:a16="http://schemas.microsoft.com/office/drawing/2014/main" val="32576111"/>
                  </a:ext>
                </a:extLst>
              </a:tr>
              <a:tr h="812376">
                <a:tc>
                  <a:txBody>
                    <a:bodyPr/>
                    <a:lstStyle/>
                    <a:p>
                      <a:pPr algn="ctr"/>
                      <a:r>
                        <a:rPr lang="en-US" sz="4000" dirty="0"/>
                        <a:t>4</a:t>
                      </a:r>
                    </a:p>
                  </a:txBody>
                  <a:tcPr anchor="ctr"/>
                </a:tc>
                <a:tc>
                  <a:txBody>
                    <a:bodyPr/>
                    <a:lstStyle/>
                    <a:p>
                      <a:pPr algn="ctr"/>
                      <a:r>
                        <a:rPr lang="en-US" sz="4000" dirty="0"/>
                        <a:t>4</a:t>
                      </a:r>
                    </a:p>
                  </a:txBody>
                  <a:tcPr anchor="ctr"/>
                </a:tc>
                <a:extLst>
                  <a:ext uri="{0D108BD9-81ED-4DB2-BD59-A6C34878D82A}">
                    <a16:rowId xmlns:a16="http://schemas.microsoft.com/office/drawing/2014/main" val="62961398"/>
                  </a:ext>
                </a:extLst>
              </a:tr>
              <a:tr h="812376">
                <a:tc>
                  <a:txBody>
                    <a:bodyPr/>
                    <a:lstStyle/>
                    <a:p>
                      <a:pPr algn="ctr"/>
                      <a:r>
                        <a:rPr lang="en-US" sz="4000" dirty="0"/>
                        <a:t>1</a:t>
                      </a:r>
                    </a:p>
                  </a:txBody>
                  <a:tcPr anchor="ctr"/>
                </a:tc>
                <a:tc>
                  <a:txBody>
                    <a:bodyPr/>
                    <a:lstStyle/>
                    <a:p>
                      <a:pPr algn="ctr"/>
                      <a:r>
                        <a:rPr lang="en-US" sz="4000" dirty="0"/>
                        <a:t>5</a:t>
                      </a:r>
                    </a:p>
                  </a:txBody>
                  <a:tcPr anchor="ctr"/>
                </a:tc>
                <a:extLst>
                  <a:ext uri="{0D108BD9-81ED-4DB2-BD59-A6C34878D82A}">
                    <a16:rowId xmlns:a16="http://schemas.microsoft.com/office/drawing/2014/main" val="2277506098"/>
                  </a:ext>
                </a:extLst>
              </a:tr>
            </a:tbl>
          </a:graphicData>
        </a:graphic>
      </p:graphicFrame>
      <p:graphicFrame>
        <p:nvGraphicFramePr>
          <p:cNvPr id="3" name="Table 21">
            <a:extLst>
              <a:ext uri="{FF2B5EF4-FFF2-40B4-BE49-F238E27FC236}">
                <a16:creationId xmlns:a16="http://schemas.microsoft.com/office/drawing/2014/main" id="{8417734D-D968-20C3-CCAD-3782D696B487}"/>
              </a:ext>
            </a:extLst>
          </p:cNvPr>
          <p:cNvGraphicFramePr>
            <a:graphicFrameLocks noGrp="1"/>
          </p:cNvGraphicFramePr>
          <p:nvPr/>
        </p:nvGraphicFramePr>
        <p:xfrm>
          <a:off x="3966044" y="261560"/>
          <a:ext cx="7089085" cy="156724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453618770"/>
                    </a:ext>
                  </a:extLst>
                </a:gridCol>
                <a:gridCol w="1417817">
                  <a:extLst>
                    <a:ext uri="{9D8B030D-6E8A-4147-A177-3AD203B41FA5}">
                      <a16:colId xmlns:a16="http://schemas.microsoft.com/office/drawing/2014/main" val="527835470"/>
                    </a:ext>
                  </a:extLst>
                </a:gridCol>
                <a:gridCol w="1417817">
                  <a:extLst>
                    <a:ext uri="{9D8B030D-6E8A-4147-A177-3AD203B41FA5}">
                      <a16:colId xmlns:a16="http://schemas.microsoft.com/office/drawing/2014/main" val="2675916758"/>
                    </a:ext>
                  </a:extLst>
                </a:gridCol>
                <a:gridCol w="1417817">
                  <a:extLst>
                    <a:ext uri="{9D8B030D-6E8A-4147-A177-3AD203B41FA5}">
                      <a16:colId xmlns:a16="http://schemas.microsoft.com/office/drawing/2014/main" val="2141054865"/>
                    </a:ext>
                  </a:extLst>
                </a:gridCol>
                <a:gridCol w="1417817">
                  <a:extLst>
                    <a:ext uri="{9D8B030D-6E8A-4147-A177-3AD203B41FA5}">
                      <a16:colId xmlns:a16="http://schemas.microsoft.com/office/drawing/2014/main" val="969667547"/>
                    </a:ext>
                  </a:extLst>
                </a:gridCol>
              </a:tblGrid>
              <a:tr h="783620">
                <a:tc>
                  <a:txBody>
                    <a:bodyPr/>
                    <a:lstStyle/>
                    <a:p>
                      <a:pPr algn="ctr"/>
                      <a:r>
                        <a:rPr lang="en-US" sz="4000" dirty="0"/>
                        <a:t>4</a:t>
                      </a:r>
                    </a:p>
                  </a:txBody>
                  <a:tcPr anchor="ctr"/>
                </a:tc>
                <a:tc>
                  <a:txBody>
                    <a:bodyPr/>
                    <a:lstStyle/>
                    <a:p>
                      <a:pPr algn="ctr"/>
                      <a:r>
                        <a:rPr lang="en-US" sz="4000" dirty="0"/>
                        <a:t>5</a:t>
                      </a:r>
                    </a:p>
                  </a:txBody>
                  <a:tcPr anchor="ctr"/>
                </a:tc>
                <a:tc>
                  <a:txBody>
                    <a:bodyPr/>
                    <a:lstStyle/>
                    <a:p>
                      <a:pPr algn="ctr"/>
                      <a:r>
                        <a:rPr lang="en-US" sz="4000" dirty="0"/>
                        <a:t>3</a:t>
                      </a:r>
                    </a:p>
                  </a:txBody>
                  <a:tcPr anchor="ctr"/>
                </a:tc>
                <a:tc>
                  <a:txBody>
                    <a:bodyPr/>
                    <a:lstStyle/>
                    <a:p>
                      <a:pPr algn="ctr"/>
                      <a:r>
                        <a:rPr lang="en-US" sz="4000" dirty="0"/>
                        <a:t>5</a:t>
                      </a:r>
                    </a:p>
                  </a:txBody>
                  <a:tcPr anchor="ctr"/>
                </a:tc>
                <a:tc>
                  <a:txBody>
                    <a:bodyPr/>
                    <a:lstStyle/>
                    <a:p>
                      <a:pPr algn="ctr"/>
                      <a:r>
                        <a:rPr lang="en-US" sz="4000" dirty="0"/>
                        <a:t>5</a:t>
                      </a:r>
                    </a:p>
                  </a:txBody>
                  <a:tcPr anchor="ctr"/>
                </a:tc>
                <a:extLst>
                  <a:ext uri="{0D108BD9-81ED-4DB2-BD59-A6C34878D82A}">
                    <a16:rowId xmlns:a16="http://schemas.microsoft.com/office/drawing/2014/main" val="3551399078"/>
                  </a:ext>
                </a:extLst>
              </a:tr>
              <a:tr h="783620">
                <a:tc>
                  <a:txBody>
                    <a:bodyPr/>
                    <a:lstStyle/>
                    <a:p>
                      <a:pPr algn="ctr"/>
                      <a:r>
                        <a:rPr lang="en-US" sz="4000" dirty="0"/>
                        <a:t>2</a:t>
                      </a:r>
                    </a:p>
                  </a:txBody>
                  <a:tcPr anchor="ctr"/>
                </a:tc>
                <a:tc>
                  <a:txBody>
                    <a:bodyPr/>
                    <a:lstStyle/>
                    <a:p>
                      <a:pPr algn="ctr"/>
                      <a:r>
                        <a:rPr lang="en-US" sz="4000" dirty="0"/>
                        <a:t>1</a:t>
                      </a:r>
                    </a:p>
                  </a:txBody>
                  <a:tcPr anchor="ctr"/>
                </a:tc>
                <a:tc>
                  <a:txBody>
                    <a:bodyPr/>
                    <a:lstStyle/>
                    <a:p>
                      <a:pPr algn="ctr"/>
                      <a:r>
                        <a:rPr lang="en-US" sz="4000" dirty="0"/>
                        <a:t>4</a:t>
                      </a:r>
                    </a:p>
                  </a:txBody>
                  <a:tcPr anchor="ctr"/>
                </a:tc>
                <a:tc>
                  <a:txBody>
                    <a:bodyPr/>
                    <a:lstStyle/>
                    <a:p>
                      <a:pPr algn="ctr"/>
                      <a:r>
                        <a:rPr lang="en-US" sz="4000" dirty="0"/>
                        <a:t>2</a:t>
                      </a:r>
                    </a:p>
                  </a:txBody>
                  <a:tcPr anchor="ctr"/>
                </a:tc>
                <a:tc>
                  <a:txBody>
                    <a:bodyPr/>
                    <a:lstStyle/>
                    <a:p>
                      <a:pPr algn="ctr"/>
                      <a:r>
                        <a:rPr lang="en-US" sz="4000" dirty="0"/>
                        <a:t>2</a:t>
                      </a:r>
                    </a:p>
                  </a:txBody>
                  <a:tcPr anchor="ctr"/>
                </a:tc>
                <a:extLst>
                  <a:ext uri="{0D108BD9-81ED-4DB2-BD59-A6C34878D82A}">
                    <a16:rowId xmlns:a16="http://schemas.microsoft.com/office/drawing/2014/main" val="988904199"/>
                  </a:ext>
                </a:extLst>
              </a:tr>
            </a:tbl>
          </a:graphicData>
        </a:graphic>
      </p:graphicFrame>
      <p:sp>
        <p:nvSpPr>
          <p:cNvPr id="22" name="Rectangle: Rounded Corners 21">
            <a:extLst>
              <a:ext uri="{FF2B5EF4-FFF2-40B4-BE49-F238E27FC236}">
                <a16:creationId xmlns:a16="http://schemas.microsoft.com/office/drawing/2014/main" id="{D4ACA383-21DA-4CFD-736B-229EBBC7F3BF}"/>
              </a:ext>
            </a:extLst>
          </p:cNvPr>
          <p:cNvSpPr/>
          <p:nvPr/>
        </p:nvSpPr>
        <p:spPr>
          <a:xfrm>
            <a:off x="2808690" y="322692"/>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Action</a:t>
            </a:r>
          </a:p>
        </p:txBody>
      </p:sp>
      <p:sp>
        <p:nvSpPr>
          <p:cNvPr id="23" name="Rectangle: Rounded Corners 22">
            <a:extLst>
              <a:ext uri="{FF2B5EF4-FFF2-40B4-BE49-F238E27FC236}">
                <a16:creationId xmlns:a16="http://schemas.microsoft.com/office/drawing/2014/main" id="{9521FF34-0239-2361-A271-CDF938037AE5}"/>
              </a:ext>
            </a:extLst>
          </p:cNvPr>
          <p:cNvSpPr/>
          <p:nvPr/>
        </p:nvSpPr>
        <p:spPr>
          <a:xfrm>
            <a:off x="2825877" y="1162789"/>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Family</a:t>
            </a:r>
          </a:p>
        </p:txBody>
      </p:sp>
      <p:sp>
        <p:nvSpPr>
          <p:cNvPr id="24" name="Rectangle: Rounded Corners 23">
            <a:extLst>
              <a:ext uri="{FF2B5EF4-FFF2-40B4-BE49-F238E27FC236}">
                <a16:creationId xmlns:a16="http://schemas.microsoft.com/office/drawing/2014/main" id="{59C7EBB2-E4CB-AD97-3430-8C06ABE887E7}"/>
              </a:ext>
            </a:extLst>
          </p:cNvPr>
          <p:cNvSpPr/>
          <p:nvPr/>
        </p:nvSpPr>
        <p:spPr>
          <a:xfrm>
            <a:off x="465311" y="2687141"/>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Action</a:t>
            </a:r>
          </a:p>
        </p:txBody>
      </p:sp>
      <p:sp>
        <p:nvSpPr>
          <p:cNvPr id="25" name="Rectangle: Rounded Corners 24">
            <a:extLst>
              <a:ext uri="{FF2B5EF4-FFF2-40B4-BE49-F238E27FC236}">
                <a16:creationId xmlns:a16="http://schemas.microsoft.com/office/drawing/2014/main" id="{E515D29F-71F1-CF69-3F9A-D563B9571B4F}"/>
              </a:ext>
            </a:extLst>
          </p:cNvPr>
          <p:cNvSpPr/>
          <p:nvPr/>
        </p:nvSpPr>
        <p:spPr>
          <a:xfrm>
            <a:off x="1563532" y="2687140"/>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Family</a:t>
            </a:r>
          </a:p>
        </p:txBody>
      </p:sp>
    </p:spTree>
    <p:extLst>
      <p:ext uri="{BB962C8B-B14F-4D97-AF65-F5344CB8AC3E}">
        <p14:creationId xmlns:p14="http://schemas.microsoft.com/office/powerpoint/2010/main" val="2682145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B9C090-B589-6078-5AFA-9A61AAD9642C}"/>
              </a:ext>
            </a:extLst>
          </p:cNvPr>
          <p:cNvGraphicFramePr>
            <a:graphicFrameLocks noGrp="1"/>
          </p:cNvGraphicFramePr>
          <p:nvPr>
            <p:extLst>
              <p:ext uri="{D42A27DB-BD31-4B8C-83A1-F6EECF244321}">
                <p14:modId xmlns:p14="http://schemas.microsoft.com/office/powerpoint/2010/main" val="3748980259"/>
              </p:ext>
            </p:extLst>
          </p:nvPr>
        </p:nvGraphicFramePr>
        <p:xfrm>
          <a:off x="3966044" y="3423817"/>
          <a:ext cx="7089085" cy="324950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626323577"/>
                    </a:ext>
                  </a:extLst>
                </a:gridCol>
                <a:gridCol w="1417817">
                  <a:extLst>
                    <a:ext uri="{9D8B030D-6E8A-4147-A177-3AD203B41FA5}">
                      <a16:colId xmlns:a16="http://schemas.microsoft.com/office/drawing/2014/main" val="403724243"/>
                    </a:ext>
                  </a:extLst>
                </a:gridCol>
                <a:gridCol w="1417817">
                  <a:extLst>
                    <a:ext uri="{9D8B030D-6E8A-4147-A177-3AD203B41FA5}">
                      <a16:colId xmlns:a16="http://schemas.microsoft.com/office/drawing/2014/main" val="4070318089"/>
                    </a:ext>
                  </a:extLst>
                </a:gridCol>
                <a:gridCol w="1417817">
                  <a:extLst>
                    <a:ext uri="{9D8B030D-6E8A-4147-A177-3AD203B41FA5}">
                      <a16:colId xmlns:a16="http://schemas.microsoft.com/office/drawing/2014/main" val="3745494548"/>
                    </a:ext>
                  </a:extLst>
                </a:gridCol>
                <a:gridCol w="1417817">
                  <a:extLst>
                    <a:ext uri="{9D8B030D-6E8A-4147-A177-3AD203B41FA5}">
                      <a16:colId xmlns:a16="http://schemas.microsoft.com/office/drawing/2014/main" val="329961140"/>
                    </a:ext>
                  </a:extLst>
                </a:gridCol>
              </a:tblGrid>
              <a:tr h="812375">
                <a:tc>
                  <a:txBody>
                    <a:bodyPr/>
                    <a:lstStyle/>
                    <a:p>
                      <a:pPr algn="ctr"/>
                      <a:r>
                        <a:rPr lang="en-US" sz="4000" dirty="0">
                          <a:solidFill>
                            <a:srgbClr val="FFFF00"/>
                          </a:solidFill>
                        </a:rPr>
                        <a:t>1.5</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1</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0.5</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812375">
                <a:tc>
                  <a:txBody>
                    <a:bodyPr/>
                    <a:lstStyle/>
                    <a:p>
                      <a:pPr algn="ctr"/>
                      <a:r>
                        <a:rPr lang="en-US" sz="4000" dirty="0">
                          <a:solidFill>
                            <a:srgbClr val="FFFF00"/>
                          </a:solidFill>
                        </a:rPr>
                        <a:t>1</a:t>
                      </a:r>
                    </a:p>
                  </a:txBody>
                  <a:tcPr anchor="ctr"/>
                </a:tc>
                <a:tc>
                  <a:txBody>
                    <a:bodyPr/>
                    <a:lstStyle/>
                    <a:p>
                      <a:pPr algn="ctr"/>
                      <a:r>
                        <a:rPr lang="en-US" sz="4000" dirty="0">
                          <a:solidFill>
                            <a:srgbClr val="FFFF00"/>
                          </a:solidFill>
                        </a:rPr>
                        <a:t>1</a:t>
                      </a:r>
                    </a:p>
                  </a:txBody>
                  <a:tcPr anchor="ctr"/>
                </a:tc>
                <a:tc>
                  <a:txBody>
                    <a:bodyPr/>
                    <a:lstStyle/>
                    <a:p>
                      <a:pPr algn="ctr"/>
                      <a:r>
                        <a:rPr lang="en-US" sz="4000" dirty="0">
                          <a:solidFill>
                            <a:srgbClr val="FFFF00"/>
                          </a:solidFill>
                        </a:rPr>
                        <a:t>1.25</a:t>
                      </a:r>
                    </a:p>
                  </a:txBody>
                  <a:tcPr anchor="ctr"/>
                </a:tc>
                <a:tc>
                  <a:txBody>
                    <a:bodyPr/>
                    <a:lstStyle/>
                    <a:p>
                      <a:pPr algn="ctr"/>
                      <a:r>
                        <a:rPr lang="en-US" sz="4000" dirty="0">
                          <a:solidFill>
                            <a:srgbClr val="FFFF00"/>
                          </a:solidFill>
                        </a:rPr>
                        <a:t>1.25</a:t>
                      </a:r>
                    </a:p>
                  </a:txBody>
                  <a:tcPr anchor="ctr"/>
                </a:tc>
                <a:tc>
                  <a:txBody>
                    <a:bodyPr/>
                    <a:lstStyle/>
                    <a:p>
                      <a:pPr algn="ctr"/>
                      <a:r>
                        <a:rPr lang="en-US" sz="4000" dirty="0">
                          <a:solidFill>
                            <a:srgbClr val="FFFF00"/>
                          </a:solidFill>
                        </a:rPr>
                        <a:t>1.25</a:t>
                      </a:r>
                    </a:p>
                  </a:txBody>
                  <a:tcPr anchor="ctr"/>
                </a:tc>
                <a:extLst>
                  <a:ext uri="{0D108BD9-81ED-4DB2-BD59-A6C34878D82A}">
                    <a16:rowId xmlns:a16="http://schemas.microsoft.com/office/drawing/2014/main" val="4112134551"/>
                  </a:ext>
                </a:extLst>
              </a:tr>
              <a:tr h="812375">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3.75</a:t>
                      </a:r>
                    </a:p>
                  </a:txBody>
                  <a:tcPr anchor="ctr"/>
                </a:tc>
                <a:tc>
                  <a:txBody>
                    <a:bodyPr/>
                    <a:lstStyle/>
                    <a:p>
                      <a:pPr algn="ctr"/>
                      <a:r>
                        <a:rPr lang="en-US" sz="4000" dirty="0">
                          <a:solidFill>
                            <a:srgbClr val="FFFF00"/>
                          </a:solidFill>
                        </a:rPr>
                        <a:t>3.75</a:t>
                      </a:r>
                    </a:p>
                  </a:txBody>
                  <a:tcPr anchor="ctr"/>
                </a:tc>
                <a:tc>
                  <a:txBody>
                    <a:bodyPr/>
                    <a:lstStyle/>
                    <a:p>
                      <a:pPr algn="ctr"/>
                      <a:r>
                        <a:rPr lang="en-US" sz="4000" dirty="0">
                          <a:solidFill>
                            <a:srgbClr val="FFFF00"/>
                          </a:solidFill>
                        </a:rPr>
                        <a:t>3.75</a:t>
                      </a:r>
                    </a:p>
                  </a:txBody>
                  <a:tcPr anchor="ctr"/>
                </a:tc>
                <a:extLst>
                  <a:ext uri="{0D108BD9-81ED-4DB2-BD59-A6C34878D82A}">
                    <a16:rowId xmlns:a16="http://schemas.microsoft.com/office/drawing/2014/main" val="2389004129"/>
                  </a:ext>
                </a:extLst>
              </a:tr>
              <a:tr h="812375">
                <a:tc>
                  <a:txBody>
                    <a:bodyPr/>
                    <a:lstStyle/>
                    <a:p>
                      <a:pPr algn="ctr"/>
                      <a:r>
                        <a:rPr lang="en-US" sz="4000" dirty="0">
                          <a:solidFill>
                            <a:srgbClr val="FFFF00"/>
                          </a:solidFill>
                        </a:rPr>
                        <a:t>1</a:t>
                      </a:r>
                    </a:p>
                  </a:txBody>
                  <a:tcPr anchor="ctr"/>
                </a:tc>
                <a:tc>
                  <a:txBody>
                    <a:bodyPr/>
                    <a:lstStyle/>
                    <a:p>
                      <a:pPr algn="ctr"/>
                      <a:r>
                        <a:rPr lang="en-US" sz="4000" dirty="0">
                          <a:solidFill>
                            <a:srgbClr val="FFFF00"/>
                          </a:solidFill>
                        </a:rPr>
                        <a:t>0</a:t>
                      </a:r>
                    </a:p>
                  </a:txBody>
                  <a:tcPr anchor="ctr"/>
                </a:tc>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4</a:t>
                      </a:r>
                    </a:p>
                  </a:txBody>
                  <a:tcPr anchor="ctr"/>
                </a:tc>
                <a:tc>
                  <a:txBody>
                    <a:bodyPr/>
                    <a:lstStyle/>
                    <a:p>
                      <a:pPr algn="ctr"/>
                      <a:r>
                        <a:rPr lang="en-US" sz="4000" dirty="0">
                          <a:solidFill>
                            <a:srgbClr val="FFFF00"/>
                          </a:solidFill>
                        </a:rPr>
                        <a:t>1</a:t>
                      </a:r>
                    </a:p>
                  </a:txBody>
                  <a:tcPr anchor="ctr"/>
                </a:tc>
                <a:extLst>
                  <a:ext uri="{0D108BD9-81ED-4DB2-BD59-A6C34878D82A}">
                    <a16:rowId xmlns:a16="http://schemas.microsoft.com/office/drawing/2014/main" val="124214548"/>
                  </a:ext>
                </a:extLst>
              </a:tr>
            </a:tbl>
          </a:graphicData>
        </a:graphic>
      </p:graphicFrame>
      <p:grpSp>
        <p:nvGrpSpPr>
          <p:cNvPr id="5" name="Group 4">
            <a:extLst>
              <a:ext uri="{FF2B5EF4-FFF2-40B4-BE49-F238E27FC236}">
                <a16:creationId xmlns:a16="http://schemas.microsoft.com/office/drawing/2014/main" id="{B45CBF29-8055-43E5-66C5-ACB286C4D9D1}"/>
              </a:ext>
            </a:extLst>
          </p:cNvPr>
          <p:cNvGrpSpPr/>
          <p:nvPr/>
        </p:nvGrpSpPr>
        <p:grpSpPr>
          <a:xfrm>
            <a:off x="3316623" y="3449093"/>
            <a:ext cx="516155" cy="618078"/>
            <a:chOff x="591514" y="637038"/>
            <a:chExt cx="914400" cy="1094963"/>
          </a:xfrm>
        </p:grpSpPr>
        <p:pic>
          <p:nvPicPr>
            <p:cNvPr id="6" name="Graphic 5" descr="User">
              <a:extLst>
                <a:ext uri="{FF2B5EF4-FFF2-40B4-BE49-F238E27FC236}">
                  <a16:creationId xmlns:a16="http://schemas.microsoft.com/office/drawing/2014/main" id="{2260DE3C-8595-B961-B41F-04193D5B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8DBDEFBF-CBD0-7334-2667-A3B702846492}"/>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21223C0A-023C-B38C-2A93-C9589A32550C}"/>
              </a:ext>
            </a:extLst>
          </p:cNvPr>
          <p:cNvGrpSpPr/>
          <p:nvPr/>
        </p:nvGrpSpPr>
        <p:grpSpPr>
          <a:xfrm>
            <a:off x="3309134" y="4248830"/>
            <a:ext cx="516155" cy="618078"/>
            <a:chOff x="591514" y="637038"/>
            <a:chExt cx="914400" cy="1094963"/>
          </a:xfrm>
        </p:grpSpPr>
        <p:pic>
          <p:nvPicPr>
            <p:cNvPr id="9" name="Graphic 8" descr="User">
              <a:extLst>
                <a:ext uri="{FF2B5EF4-FFF2-40B4-BE49-F238E27FC236}">
                  <a16:creationId xmlns:a16="http://schemas.microsoft.com/office/drawing/2014/main" id="{F1D15358-30E1-7F47-D7F4-62812B9EF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A695B4F0-5135-57C2-2C41-BC049A28ACA0}"/>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7933CE3F-2313-2BA6-D71B-D0DFABA12183}"/>
              </a:ext>
            </a:extLst>
          </p:cNvPr>
          <p:cNvGrpSpPr/>
          <p:nvPr/>
        </p:nvGrpSpPr>
        <p:grpSpPr>
          <a:xfrm>
            <a:off x="3309134" y="5048567"/>
            <a:ext cx="516155" cy="618078"/>
            <a:chOff x="591514" y="637038"/>
            <a:chExt cx="914400" cy="1094963"/>
          </a:xfrm>
        </p:grpSpPr>
        <p:pic>
          <p:nvPicPr>
            <p:cNvPr id="12" name="Graphic 11" descr="User">
              <a:extLst>
                <a:ext uri="{FF2B5EF4-FFF2-40B4-BE49-F238E27FC236}">
                  <a16:creationId xmlns:a16="http://schemas.microsoft.com/office/drawing/2014/main" id="{35252684-D468-3362-1B97-54EB749DD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E72CC5FD-126D-D945-E5E8-D0CCCF4DD3D5}"/>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70D3705D-4902-24D9-4CDE-A010EF2EB8F5}"/>
              </a:ext>
            </a:extLst>
          </p:cNvPr>
          <p:cNvGrpSpPr/>
          <p:nvPr/>
        </p:nvGrpSpPr>
        <p:grpSpPr>
          <a:xfrm>
            <a:off x="3314666" y="5848304"/>
            <a:ext cx="516155" cy="618078"/>
            <a:chOff x="591514" y="637038"/>
            <a:chExt cx="914400" cy="1094963"/>
          </a:xfrm>
        </p:grpSpPr>
        <p:pic>
          <p:nvPicPr>
            <p:cNvPr id="15" name="Graphic 14" descr="User">
              <a:extLst>
                <a:ext uri="{FF2B5EF4-FFF2-40B4-BE49-F238E27FC236}">
                  <a16:creationId xmlns:a16="http://schemas.microsoft.com/office/drawing/2014/main" id="{B50AEA00-769C-28CA-6186-CEF57FCC9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683D3ABD-37E4-41B8-6DD7-6369EF95A0E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0E9ADB3E-6F52-5759-30CE-F7646A5B0B69}"/>
              </a:ext>
            </a:extLst>
          </p:cNvPr>
          <p:cNvPicPr>
            <a:picLocks noChangeAspect="1"/>
          </p:cNvPicPr>
          <p:nvPr/>
        </p:nvPicPr>
        <p:blipFill>
          <a:blip r:embed="rId5"/>
          <a:stretch>
            <a:fillRect/>
          </a:stretch>
        </p:blipFill>
        <p:spPr>
          <a:xfrm>
            <a:off x="9930197" y="2060162"/>
            <a:ext cx="762941" cy="1199786"/>
          </a:xfrm>
          <a:prstGeom prst="rect">
            <a:avLst/>
          </a:prstGeom>
        </p:spPr>
      </p:pic>
      <p:pic>
        <p:nvPicPr>
          <p:cNvPr id="18" name="Picture 17">
            <a:extLst>
              <a:ext uri="{FF2B5EF4-FFF2-40B4-BE49-F238E27FC236}">
                <a16:creationId xmlns:a16="http://schemas.microsoft.com/office/drawing/2014/main" id="{9312D46B-7359-D231-489B-3703576EF2C3}"/>
              </a:ext>
            </a:extLst>
          </p:cNvPr>
          <p:cNvPicPr>
            <a:picLocks noChangeAspect="1"/>
          </p:cNvPicPr>
          <p:nvPr/>
        </p:nvPicPr>
        <p:blipFill>
          <a:blip r:embed="rId6"/>
          <a:stretch>
            <a:fillRect/>
          </a:stretch>
        </p:blipFill>
        <p:spPr>
          <a:xfrm>
            <a:off x="4333747" y="2060163"/>
            <a:ext cx="786599" cy="1199785"/>
          </a:xfrm>
          <a:prstGeom prst="rect">
            <a:avLst/>
          </a:prstGeom>
        </p:spPr>
      </p:pic>
      <p:pic>
        <p:nvPicPr>
          <p:cNvPr id="19" name="Picture 18">
            <a:extLst>
              <a:ext uri="{FF2B5EF4-FFF2-40B4-BE49-F238E27FC236}">
                <a16:creationId xmlns:a16="http://schemas.microsoft.com/office/drawing/2014/main" id="{62BA8993-8187-1C5F-BA32-79371E45BD51}"/>
              </a:ext>
            </a:extLst>
          </p:cNvPr>
          <p:cNvPicPr>
            <a:picLocks noChangeAspect="1"/>
          </p:cNvPicPr>
          <p:nvPr/>
        </p:nvPicPr>
        <p:blipFill>
          <a:blip r:embed="rId7"/>
          <a:stretch>
            <a:fillRect/>
          </a:stretch>
        </p:blipFill>
        <p:spPr>
          <a:xfrm>
            <a:off x="8558386" y="2060162"/>
            <a:ext cx="715627" cy="1199786"/>
          </a:xfrm>
          <a:prstGeom prst="rect">
            <a:avLst/>
          </a:prstGeom>
        </p:spPr>
      </p:pic>
      <p:pic>
        <p:nvPicPr>
          <p:cNvPr id="20" name="Picture 19">
            <a:extLst>
              <a:ext uri="{FF2B5EF4-FFF2-40B4-BE49-F238E27FC236}">
                <a16:creationId xmlns:a16="http://schemas.microsoft.com/office/drawing/2014/main" id="{982705C2-C3BF-5EF1-F703-6AA98C390952}"/>
              </a:ext>
            </a:extLst>
          </p:cNvPr>
          <p:cNvPicPr>
            <a:picLocks noChangeAspect="1"/>
          </p:cNvPicPr>
          <p:nvPr/>
        </p:nvPicPr>
        <p:blipFill>
          <a:blip r:embed="rId8"/>
          <a:stretch>
            <a:fillRect/>
          </a:stretch>
        </p:blipFill>
        <p:spPr>
          <a:xfrm>
            <a:off x="5714529" y="2060162"/>
            <a:ext cx="762941" cy="1199786"/>
          </a:xfrm>
          <a:prstGeom prst="rect">
            <a:avLst/>
          </a:prstGeom>
        </p:spPr>
      </p:pic>
      <p:pic>
        <p:nvPicPr>
          <p:cNvPr id="21" name="Picture 20">
            <a:extLst>
              <a:ext uri="{FF2B5EF4-FFF2-40B4-BE49-F238E27FC236}">
                <a16:creationId xmlns:a16="http://schemas.microsoft.com/office/drawing/2014/main" id="{66DEF717-3162-98B0-4DAB-A3C563BCCD66}"/>
              </a:ext>
            </a:extLst>
          </p:cNvPr>
          <p:cNvPicPr>
            <a:picLocks noChangeAspect="1"/>
          </p:cNvPicPr>
          <p:nvPr/>
        </p:nvPicPr>
        <p:blipFill>
          <a:blip r:embed="rId9"/>
          <a:stretch>
            <a:fillRect/>
          </a:stretch>
        </p:blipFill>
        <p:spPr>
          <a:xfrm>
            <a:off x="7071653" y="2060162"/>
            <a:ext cx="762941" cy="1199786"/>
          </a:xfrm>
          <a:prstGeom prst="rect">
            <a:avLst/>
          </a:prstGeom>
        </p:spPr>
      </p:pic>
      <p:graphicFrame>
        <p:nvGraphicFramePr>
          <p:cNvPr id="2" name="Table 2">
            <a:extLst>
              <a:ext uri="{FF2B5EF4-FFF2-40B4-BE49-F238E27FC236}">
                <a16:creationId xmlns:a16="http://schemas.microsoft.com/office/drawing/2014/main" id="{45481B8B-2D06-F402-29D0-BE3EBE7AA6DB}"/>
              </a:ext>
            </a:extLst>
          </p:cNvPr>
          <p:cNvGraphicFramePr>
            <a:graphicFrameLocks noGrp="1"/>
          </p:cNvGraphicFramePr>
          <p:nvPr/>
        </p:nvGraphicFramePr>
        <p:xfrm>
          <a:off x="430386" y="3423817"/>
          <a:ext cx="2039438" cy="3249504"/>
        </p:xfrm>
        <a:graphic>
          <a:graphicData uri="http://schemas.openxmlformats.org/drawingml/2006/table">
            <a:tbl>
              <a:tblPr firstRow="1" bandRow="1">
                <a:tableStyleId>{5940675A-B579-460E-94D1-54222C63F5DA}</a:tableStyleId>
              </a:tblPr>
              <a:tblGrid>
                <a:gridCol w="1019719">
                  <a:extLst>
                    <a:ext uri="{9D8B030D-6E8A-4147-A177-3AD203B41FA5}">
                      <a16:colId xmlns:a16="http://schemas.microsoft.com/office/drawing/2014/main" val="2498363203"/>
                    </a:ext>
                  </a:extLst>
                </a:gridCol>
                <a:gridCol w="1019719">
                  <a:extLst>
                    <a:ext uri="{9D8B030D-6E8A-4147-A177-3AD203B41FA5}">
                      <a16:colId xmlns:a16="http://schemas.microsoft.com/office/drawing/2014/main" val="1784890148"/>
                    </a:ext>
                  </a:extLst>
                </a:gridCol>
              </a:tblGrid>
              <a:tr h="812376">
                <a:tc>
                  <a:txBody>
                    <a:bodyPr/>
                    <a:lstStyle/>
                    <a:p>
                      <a:pPr algn="ctr"/>
                      <a:r>
                        <a:rPr lang="en-US" sz="4000" dirty="0"/>
                        <a:t>3</a:t>
                      </a:r>
                    </a:p>
                  </a:txBody>
                  <a:tcPr anchor="ctr"/>
                </a:tc>
                <a:tc>
                  <a:txBody>
                    <a:bodyPr/>
                    <a:lstStyle/>
                    <a:p>
                      <a:pPr algn="ctr"/>
                      <a:r>
                        <a:rPr lang="en-US" sz="4000" dirty="0"/>
                        <a:t>1</a:t>
                      </a:r>
                    </a:p>
                  </a:txBody>
                  <a:tcPr anchor="ctr"/>
                </a:tc>
                <a:extLst>
                  <a:ext uri="{0D108BD9-81ED-4DB2-BD59-A6C34878D82A}">
                    <a16:rowId xmlns:a16="http://schemas.microsoft.com/office/drawing/2014/main" val="3479659915"/>
                  </a:ext>
                </a:extLst>
              </a:tr>
              <a:tr h="812376">
                <a:tc>
                  <a:txBody>
                    <a:bodyPr/>
                    <a:lstStyle/>
                    <a:p>
                      <a:pPr algn="ctr"/>
                      <a:r>
                        <a:rPr lang="en-US" sz="4000" dirty="0"/>
                        <a:t>2</a:t>
                      </a:r>
                    </a:p>
                  </a:txBody>
                  <a:tcPr anchor="ctr"/>
                </a:tc>
                <a:tc>
                  <a:txBody>
                    <a:bodyPr/>
                    <a:lstStyle/>
                    <a:p>
                      <a:pPr algn="ctr"/>
                      <a:r>
                        <a:rPr lang="en-US" sz="4000" dirty="0"/>
                        <a:t>2</a:t>
                      </a:r>
                    </a:p>
                  </a:txBody>
                  <a:tcPr anchor="ctr"/>
                </a:tc>
                <a:extLst>
                  <a:ext uri="{0D108BD9-81ED-4DB2-BD59-A6C34878D82A}">
                    <a16:rowId xmlns:a16="http://schemas.microsoft.com/office/drawing/2014/main" val="32576111"/>
                  </a:ext>
                </a:extLst>
              </a:tr>
              <a:tr h="812376">
                <a:tc>
                  <a:txBody>
                    <a:bodyPr/>
                    <a:lstStyle/>
                    <a:p>
                      <a:pPr algn="ctr"/>
                      <a:r>
                        <a:rPr lang="en-US" sz="4000" dirty="0"/>
                        <a:t>4</a:t>
                      </a:r>
                    </a:p>
                  </a:txBody>
                  <a:tcPr anchor="ctr"/>
                </a:tc>
                <a:tc>
                  <a:txBody>
                    <a:bodyPr/>
                    <a:lstStyle/>
                    <a:p>
                      <a:pPr algn="ctr"/>
                      <a:r>
                        <a:rPr lang="en-US" sz="4000" dirty="0"/>
                        <a:t>4</a:t>
                      </a:r>
                    </a:p>
                  </a:txBody>
                  <a:tcPr anchor="ctr"/>
                </a:tc>
                <a:extLst>
                  <a:ext uri="{0D108BD9-81ED-4DB2-BD59-A6C34878D82A}">
                    <a16:rowId xmlns:a16="http://schemas.microsoft.com/office/drawing/2014/main" val="62961398"/>
                  </a:ext>
                </a:extLst>
              </a:tr>
              <a:tr h="812376">
                <a:tc>
                  <a:txBody>
                    <a:bodyPr/>
                    <a:lstStyle/>
                    <a:p>
                      <a:pPr algn="ctr"/>
                      <a:r>
                        <a:rPr lang="en-US" sz="4000" dirty="0"/>
                        <a:t>1</a:t>
                      </a:r>
                    </a:p>
                  </a:txBody>
                  <a:tcPr anchor="ctr"/>
                </a:tc>
                <a:tc>
                  <a:txBody>
                    <a:bodyPr/>
                    <a:lstStyle/>
                    <a:p>
                      <a:pPr algn="ctr"/>
                      <a:r>
                        <a:rPr lang="en-US" sz="4000" dirty="0"/>
                        <a:t>5</a:t>
                      </a:r>
                    </a:p>
                  </a:txBody>
                  <a:tcPr anchor="ctr"/>
                </a:tc>
                <a:extLst>
                  <a:ext uri="{0D108BD9-81ED-4DB2-BD59-A6C34878D82A}">
                    <a16:rowId xmlns:a16="http://schemas.microsoft.com/office/drawing/2014/main" val="2277506098"/>
                  </a:ext>
                </a:extLst>
              </a:tr>
            </a:tbl>
          </a:graphicData>
        </a:graphic>
      </p:graphicFrame>
      <p:graphicFrame>
        <p:nvGraphicFramePr>
          <p:cNvPr id="3" name="Table 21">
            <a:extLst>
              <a:ext uri="{FF2B5EF4-FFF2-40B4-BE49-F238E27FC236}">
                <a16:creationId xmlns:a16="http://schemas.microsoft.com/office/drawing/2014/main" id="{8417734D-D968-20C3-CCAD-3782D696B487}"/>
              </a:ext>
            </a:extLst>
          </p:cNvPr>
          <p:cNvGraphicFramePr>
            <a:graphicFrameLocks noGrp="1"/>
          </p:cNvGraphicFramePr>
          <p:nvPr>
            <p:extLst>
              <p:ext uri="{D42A27DB-BD31-4B8C-83A1-F6EECF244321}">
                <p14:modId xmlns:p14="http://schemas.microsoft.com/office/powerpoint/2010/main" val="3137499132"/>
              </p:ext>
            </p:extLst>
          </p:nvPr>
        </p:nvGraphicFramePr>
        <p:xfrm>
          <a:off x="3966044" y="261560"/>
          <a:ext cx="7089085" cy="156724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453618770"/>
                    </a:ext>
                  </a:extLst>
                </a:gridCol>
                <a:gridCol w="1417817">
                  <a:extLst>
                    <a:ext uri="{9D8B030D-6E8A-4147-A177-3AD203B41FA5}">
                      <a16:colId xmlns:a16="http://schemas.microsoft.com/office/drawing/2014/main" val="527835470"/>
                    </a:ext>
                  </a:extLst>
                </a:gridCol>
                <a:gridCol w="1417817">
                  <a:extLst>
                    <a:ext uri="{9D8B030D-6E8A-4147-A177-3AD203B41FA5}">
                      <a16:colId xmlns:a16="http://schemas.microsoft.com/office/drawing/2014/main" val="2675916758"/>
                    </a:ext>
                  </a:extLst>
                </a:gridCol>
                <a:gridCol w="1417817">
                  <a:extLst>
                    <a:ext uri="{9D8B030D-6E8A-4147-A177-3AD203B41FA5}">
                      <a16:colId xmlns:a16="http://schemas.microsoft.com/office/drawing/2014/main" val="2141054865"/>
                    </a:ext>
                  </a:extLst>
                </a:gridCol>
                <a:gridCol w="1417817">
                  <a:extLst>
                    <a:ext uri="{9D8B030D-6E8A-4147-A177-3AD203B41FA5}">
                      <a16:colId xmlns:a16="http://schemas.microsoft.com/office/drawing/2014/main" val="969667547"/>
                    </a:ext>
                  </a:extLst>
                </a:gridCol>
              </a:tblGrid>
              <a:tr h="783620">
                <a:tc>
                  <a:txBody>
                    <a:bodyPr/>
                    <a:lstStyle/>
                    <a:p>
                      <a:pPr algn="ctr"/>
                      <a:r>
                        <a:rPr lang="en-US" sz="4000" dirty="0"/>
                        <a:t>4</a:t>
                      </a:r>
                    </a:p>
                  </a:txBody>
                  <a:tcPr anchor="ctr"/>
                </a:tc>
                <a:tc>
                  <a:txBody>
                    <a:bodyPr/>
                    <a:lstStyle/>
                    <a:p>
                      <a:pPr algn="ctr"/>
                      <a:r>
                        <a:rPr lang="en-US" sz="4000" dirty="0"/>
                        <a:t>5</a:t>
                      </a:r>
                    </a:p>
                  </a:txBody>
                  <a:tcPr anchor="ctr"/>
                </a:tc>
                <a:tc>
                  <a:txBody>
                    <a:bodyPr/>
                    <a:lstStyle/>
                    <a:p>
                      <a:pPr algn="ctr"/>
                      <a:r>
                        <a:rPr lang="en-US" sz="4000" dirty="0"/>
                        <a:t>3</a:t>
                      </a:r>
                    </a:p>
                  </a:txBody>
                  <a:tcPr anchor="ctr"/>
                </a:tc>
                <a:tc>
                  <a:txBody>
                    <a:bodyPr/>
                    <a:lstStyle/>
                    <a:p>
                      <a:pPr algn="ctr"/>
                      <a:r>
                        <a:rPr lang="en-US" sz="4000" dirty="0"/>
                        <a:t>2</a:t>
                      </a:r>
                    </a:p>
                  </a:txBody>
                  <a:tcPr anchor="ctr"/>
                </a:tc>
                <a:tc>
                  <a:txBody>
                    <a:bodyPr/>
                    <a:lstStyle/>
                    <a:p>
                      <a:pPr algn="ctr"/>
                      <a:r>
                        <a:rPr lang="en-US" sz="4000" dirty="0"/>
                        <a:t>5</a:t>
                      </a:r>
                    </a:p>
                  </a:txBody>
                  <a:tcPr anchor="ctr"/>
                </a:tc>
                <a:extLst>
                  <a:ext uri="{0D108BD9-81ED-4DB2-BD59-A6C34878D82A}">
                    <a16:rowId xmlns:a16="http://schemas.microsoft.com/office/drawing/2014/main" val="3551399078"/>
                  </a:ext>
                </a:extLst>
              </a:tr>
              <a:tr h="783620">
                <a:tc>
                  <a:txBody>
                    <a:bodyPr/>
                    <a:lstStyle/>
                    <a:p>
                      <a:pPr algn="ctr"/>
                      <a:r>
                        <a:rPr lang="en-US" sz="4000" dirty="0"/>
                        <a:t>2</a:t>
                      </a:r>
                    </a:p>
                  </a:txBody>
                  <a:tcPr anchor="ctr"/>
                </a:tc>
                <a:tc>
                  <a:txBody>
                    <a:bodyPr/>
                    <a:lstStyle/>
                    <a:p>
                      <a:pPr algn="ctr"/>
                      <a:r>
                        <a:rPr lang="en-US" sz="4000" dirty="0"/>
                        <a:t>1</a:t>
                      </a:r>
                    </a:p>
                  </a:txBody>
                  <a:tcPr anchor="ctr"/>
                </a:tc>
                <a:tc>
                  <a:txBody>
                    <a:bodyPr/>
                    <a:lstStyle/>
                    <a:p>
                      <a:pPr algn="ctr"/>
                      <a:r>
                        <a:rPr lang="en-US" sz="4000" dirty="0"/>
                        <a:t>4</a:t>
                      </a:r>
                    </a:p>
                  </a:txBody>
                  <a:tcPr anchor="ctr"/>
                </a:tc>
                <a:tc>
                  <a:txBody>
                    <a:bodyPr/>
                    <a:lstStyle/>
                    <a:p>
                      <a:pPr algn="ctr"/>
                      <a:r>
                        <a:rPr lang="en-US" sz="4000" dirty="0"/>
                        <a:t>5</a:t>
                      </a:r>
                    </a:p>
                  </a:txBody>
                  <a:tcPr anchor="ctr"/>
                </a:tc>
                <a:tc>
                  <a:txBody>
                    <a:bodyPr/>
                    <a:lstStyle/>
                    <a:p>
                      <a:pPr algn="ctr"/>
                      <a:r>
                        <a:rPr lang="en-US" sz="4000" dirty="0"/>
                        <a:t>2</a:t>
                      </a:r>
                    </a:p>
                  </a:txBody>
                  <a:tcPr anchor="ctr"/>
                </a:tc>
                <a:extLst>
                  <a:ext uri="{0D108BD9-81ED-4DB2-BD59-A6C34878D82A}">
                    <a16:rowId xmlns:a16="http://schemas.microsoft.com/office/drawing/2014/main" val="988904199"/>
                  </a:ext>
                </a:extLst>
              </a:tr>
            </a:tbl>
          </a:graphicData>
        </a:graphic>
      </p:graphicFrame>
      <p:sp>
        <p:nvSpPr>
          <p:cNvPr id="22" name="Rectangle: Rounded Corners 21">
            <a:extLst>
              <a:ext uri="{FF2B5EF4-FFF2-40B4-BE49-F238E27FC236}">
                <a16:creationId xmlns:a16="http://schemas.microsoft.com/office/drawing/2014/main" id="{D4ACA383-21DA-4CFD-736B-229EBBC7F3BF}"/>
              </a:ext>
            </a:extLst>
          </p:cNvPr>
          <p:cNvSpPr/>
          <p:nvPr/>
        </p:nvSpPr>
        <p:spPr>
          <a:xfrm>
            <a:off x="2808690" y="322692"/>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Action</a:t>
            </a:r>
          </a:p>
        </p:txBody>
      </p:sp>
      <p:sp>
        <p:nvSpPr>
          <p:cNvPr id="23" name="Rectangle: Rounded Corners 22">
            <a:extLst>
              <a:ext uri="{FF2B5EF4-FFF2-40B4-BE49-F238E27FC236}">
                <a16:creationId xmlns:a16="http://schemas.microsoft.com/office/drawing/2014/main" id="{9521FF34-0239-2361-A271-CDF938037AE5}"/>
              </a:ext>
            </a:extLst>
          </p:cNvPr>
          <p:cNvSpPr/>
          <p:nvPr/>
        </p:nvSpPr>
        <p:spPr>
          <a:xfrm>
            <a:off x="2825877" y="1162789"/>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Family</a:t>
            </a:r>
          </a:p>
        </p:txBody>
      </p:sp>
      <p:sp>
        <p:nvSpPr>
          <p:cNvPr id="24" name="Rectangle: Rounded Corners 23">
            <a:extLst>
              <a:ext uri="{FF2B5EF4-FFF2-40B4-BE49-F238E27FC236}">
                <a16:creationId xmlns:a16="http://schemas.microsoft.com/office/drawing/2014/main" id="{59C7EBB2-E4CB-AD97-3430-8C06ABE887E7}"/>
              </a:ext>
            </a:extLst>
          </p:cNvPr>
          <p:cNvSpPr/>
          <p:nvPr/>
        </p:nvSpPr>
        <p:spPr>
          <a:xfrm>
            <a:off x="465311" y="2687141"/>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Action</a:t>
            </a:r>
          </a:p>
        </p:txBody>
      </p:sp>
      <p:sp>
        <p:nvSpPr>
          <p:cNvPr id="25" name="Rectangle: Rounded Corners 24">
            <a:extLst>
              <a:ext uri="{FF2B5EF4-FFF2-40B4-BE49-F238E27FC236}">
                <a16:creationId xmlns:a16="http://schemas.microsoft.com/office/drawing/2014/main" id="{E515D29F-71F1-CF69-3F9A-D563B9571B4F}"/>
              </a:ext>
            </a:extLst>
          </p:cNvPr>
          <p:cNvSpPr/>
          <p:nvPr/>
        </p:nvSpPr>
        <p:spPr>
          <a:xfrm>
            <a:off x="1563532" y="2687140"/>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Family</a:t>
            </a:r>
          </a:p>
        </p:txBody>
      </p:sp>
      <p:sp>
        <p:nvSpPr>
          <p:cNvPr id="26" name="Rectangle 25">
            <a:extLst>
              <a:ext uri="{FF2B5EF4-FFF2-40B4-BE49-F238E27FC236}">
                <a16:creationId xmlns:a16="http://schemas.microsoft.com/office/drawing/2014/main" id="{6AB01043-8202-F3C7-BC57-9506CA16DB87}"/>
              </a:ext>
            </a:extLst>
          </p:cNvPr>
          <p:cNvSpPr/>
          <p:nvPr/>
        </p:nvSpPr>
        <p:spPr>
          <a:xfrm>
            <a:off x="3186545" y="5848304"/>
            <a:ext cx="8104910" cy="82501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18F59021-49DF-C506-0D51-D35D66891D6F}"/>
              </a:ext>
            </a:extLst>
          </p:cNvPr>
          <p:cNvSpPr/>
          <p:nvPr/>
        </p:nvSpPr>
        <p:spPr>
          <a:xfrm>
            <a:off x="8320453" y="3852816"/>
            <a:ext cx="1191491" cy="1924982"/>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549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BC16-57B8-4370-0BB3-DE7C6F4EC19C}"/>
              </a:ext>
            </a:extLst>
          </p:cNvPr>
          <p:cNvSpPr>
            <a:spLocks noGrp="1"/>
          </p:cNvSpPr>
          <p:nvPr>
            <p:ph type="title"/>
          </p:nvPr>
        </p:nvSpPr>
        <p:spPr/>
        <p:txBody>
          <a:bodyPr/>
          <a:lstStyle/>
          <a:p>
            <a:r>
              <a:rPr lang="en-US" dirty="0"/>
              <a:t>Some Gotchas</a:t>
            </a:r>
          </a:p>
        </p:txBody>
      </p:sp>
      <p:pic>
        <p:nvPicPr>
          <p:cNvPr id="4" name="Picture 3">
            <a:extLst>
              <a:ext uri="{FF2B5EF4-FFF2-40B4-BE49-F238E27FC236}">
                <a16:creationId xmlns:a16="http://schemas.microsoft.com/office/drawing/2014/main" id="{B2BE329D-E68A-E8FA-98F2-1A24D639A3DB}"/>
              </a:ext>
            </a:extLst>
          </p:cNvPr>
          <p:cNvPicPr>
            <a:picLocks noChangeAspect="1"/>
          </p:cNvPicPr>
          <p:nvPr/>
        </p:nvPicPr>
        <p:blipFill>
          <a:blip r:embed="rId3"/>
          <a:stretch>
            <a:fillRect/>
          </a:stretch>
        </p:blipFill>
        <p:spPr>
          <a:xfrm>
            <a:off x="4700230" y="1838489"/>
            <a:ext cx="2791539" cy="4389919"/>
          </a:xfrm>
          <a:prstGeom prst="rect">
            <a:avLst/>
          </a:prstGeom>
        </p:spPr>
      </p:pic>
      <p:grpSp>
        <p:nvGrpSpPr>
          <p:cNvPr id="5" name="Group 4">
            <a:extLst>
              <a:ext uri="{FF2B5EF4-FFF2-40B4-BE49-F238E27FC236}">
                <a16:creationId xmlns:a16="http://schemas.microsoft.com/office/drawing/2014/main" id="{5302C7C5-0DE7-6825-4B23-4936EB399C74}"/>
              </a:ext>
            </a:extLst>
          </p:cNvPr>
          <p:cNvGrpSpPr/>
          <p:nvPr/>
        </p:nvGrpSpPr>
        <p:grpSpPr>
          <a:xfrm>
            <a:off x="995720" y="3513903"/>
            <a:ext cx="1472650" cy="1753412"/>
            <a:chOff x="591514" y="637038"/>
            <a:chExt cx="914400" cy="1088730"/>
          </a:xfrm>
        </p:grpSpPr>
        <p:pic>
          <p:nvPicPr>
            <p:cNvPr id="6" name="Graphic 5" descr="User">
              <a:extLst>
                <a:ext uri="{FF2B5EF4-FFF2-40B4-BE49-F238E27FC236}">
                  <a16:creationId xmlns:a16="http://schemas.microsoft.com/office/drawing/2014/main" id="{A0682950-E73D-D294-3EA2-F7A04B099D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F0756971-3F20-8C59-FC8A-4E47952B2017}"/>
                </a:ext>
              </a:extLst>
            </p:cNvPr>
            <p:cNvSpPr txBox="1"/>
            <p:nvPr/>
          </p:nvSpPr>
          <p:spPr>
            <a:xfrm>
              <a:off x="845067" y="1362669"/>
              <a:ext cx="407293" cy="363099"/>
            </a:xfrm>
            <a:prstGeom prst="rect">
              <a:avLst/>
            </a:prstGeom>
            <a:noFill/>
          </p:spPr>
          <p:txBody>
            <a:bodyPr wrap="none" rtlCol="0">
              <a:spAutoFit/>
            </a:bodyPr>
            <a:lstStyle/>
            <a:p>
              <a:pPr algn="ctr"/>
              <a:r>
                <a:rPr lang="en-US" sz="3200" dirty="0"/>
                <a:t>U1</a:t>
              </a:r>
            </a:p>
          </p:txBody>
        </p:sp>
      </p:grpSp>
      <p:sp>
        <p:nvSpPr>
          <p:cNvPr id="8" name="Speech Bubble: Rectangle 7">
            <a:extLst>
              <a:ext uri="{FF2B5EF4-FFF2-40B4-BE49-F238E27FC236}">
                <a16:creationId xmlns:a16="http://schemas.microsoft.com/office/drawing/2014/main" id="{53D8AD0B-68E9-FBA7-ED9F-94A32E9D3A52}"/>
              </a:ext>
            </a:extLst>
          </p:cNvPr>
          <p:cNvSpPr/>
          <p:nvPr/>
        </p:nvSpPr>
        <p:spPr>
          <a:xfrm>
            <a:off x="2147455" y="1995055"/>
            <a:ext cx="2438400" cy="1097557"/>
          </a:xfrm>
          <a:prstGeom prst="wedgeRectCallout">
            <a:avLst>
              <a:gd name="adj1" fmla="val -42045"/>
              <a:gd name="adj2" fmla="val 12350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Action</a:t>
            </a:r>
          </a:p>
        </p:txBody>
      </p:sp>
      <p:grpSp>
        <p:nvGrpSpPr>
          <p:cNvPr id="9" name="Group 8">
            <a:extLst>
              <a:ext uri="{FF2B5EF4-FFF2-40B4-BE49-F238E27FC236}">
                <a16:creationId xmlns:a16="http://schemas.microsoft.com/office/drawing/2014/main" id="{D644BC7F-A205-14D2-7E25-0584018C8A77}"/>
              </a:ext>
            </a:extLst>
          </p:cNvPr>
          <p:cNvGrpSpPr/>
          <p:nvPr/>
        </p:nvGrpSpPr>
        <p:grpSpPr>
          <a:xfrm>
            <a:off x="7738217" y="3513903"/>
            <a:ext cx="1472650" cy="1753412"/>
            <a:chOff x="591514" y="637038"/>
            <a:chExt cx="914400" cy="1088730"/>
          </a:xfrm>
        </p:grpSpPr>
        <p:pic>
          <p:nvPicPr>
            <p:cNvPr id="10" name="Graphic 9" descr="User">
              <a:extLst>
                <a:ext uri="{FF2B5EF4-FFF2-40B4-BE49-F238E27FC236}">
                  <a16:creationId xmlns:a16="http://schemas.microsoft.com/office/drawing/2014/main" id="{C15656B4-3598-BA96-3F21-A89302F193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1514" y="637038"/>
              <a:ext cx="914400" cy="914400"/>
            </a:xfrm>
            <a:prstGeom prst="rect">
              <a:avLst/>
            </a:prstGeom>
          </p:spPr>
        </p:pic>
        <p:sp>
          <p:nvSpPr>
            <p:cNvPr id="11" name="TextBox 10">
              <a:extLst>
                <a:ext uri="{FF2B5EF4-FFF2-40B4-BE49-F238E27FC236}">
                  <a16:creationId xmlns:a16="http://schemas.microsoft.com/office/drawing/2014/main" id="{DACE4786-D5AA-03E1-F5C2-132416515F88}"/>
                </a:ext>
              </a:extLst>
            </p:cNvPr>
            <p:cNvSpPr txBox="1"/>
            <p:nvPr/>
          </p:nvSpPr>
          <p:spPr>
            <a:xfrm>
              <a:off x="845067" y="1362669"/>
              <a:ext cx="407293" cy="363099"/>
            </a:xfrm>
            <a:prstGeom prst="rect">
              <a:avLst/>
            </a:prstGeom>
            <a:noFill/>
          </p:spPr>
          <p:txBody>
            <a:bodyPr wrap="none" rtlCol="0">
              <a:spAutoFit/>
            </a:bodyPr>
            <a:lstStyle/>
            <a:p>
              <a:pPr algn="ctr"/>
              <a:r>
                <a:rPr lang="en-US" sz="3200" dirty="0"/>
                <a:t>U2</a:t>
              </a:r>
            </a:p>
          </p:txBody>
        </p:sp>
      </p:grpSp>
      <p:sp>
        <p:nvSpPr>
          <p:cNvPr id="12" name="Speech Bubble: Rectangle 11">
            <a:extLst>
              <a:ext uri="{FF2B5EF4-FFF2-40B4-BE49-F238E27FC236}">
                <a16:creationId xmlns:a16="http://schemas.microsoft.com/office/drawing/2014/main" id="{D28C7B47-68C0-3E59-40C5-D260CD68CCCE}"/>
              </a:ext>
            </a:extLst>
          </p:cNvPr>
          <p:cNvSpPr/>
          <p:nvPr/>
        </p:nvSpPr>
        <p:spPr>
          <a:xfrm>
            <a:off x="8889952" y="1995055"/>
            <a:ext cx="2438400" cy="1097557"/>
          </a:xfrm>
          <a:prstGeom prst="wedgeRectCallout">
            <a:avLst>
              <a:gd name="adj1" fmla="val -42045"/>
              <a:gd name="adj2" fmla="val 12350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600" dirty="0"/>
              <a:t>Horror</a:t>
            </a:r>
          </a:p>
        </p:txBody>
      </p:sp>
    </p:spTree>
    <p:extLst>
      <p:ext uri="{BB962C8B-B14F-4D97-AF65-F5344CB8AC3E}">
        <p14:creationId xmlns:p14="http://schemas.microsoft.com/office/powerpoint/2010/main" val="20299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3BC16-57B8-4370-0BB3-DE7C6F4EC19C}"/>
              </a:ext>
            </a:extLst>
          </p:cNvPr>
          <p:cNvSpPr>
            <a:spLocks noGrp="1"/>
          </p:cNvSpPr>
          <p:nvPr>
            <p:ph type="title"/>
          </p:nvPr>
        </p:nvSpPr>
        <p:spPr/>
        <p:txBody>
          <a:bodyPr/>
          <a:lstStyle/>
          <a:p>
            <a:r>
              <a:rPr lang="en-US" dirty="0"/>
              <a:t>User Rating is Mood Dependent</a:t>
            </a:r>
          </a:p>
        </p:txBody>
      </p:sp>
      <p:pic>
        <p:nvPicPr>
          <p:cNvPr id="4" name="Picture 3">
            <a:extLst>
              <a:ext uri="{FF2B5EF4-FFF2-40B4-BE49-F238E27FC236}">
                <a16:creationId xmlns:a16="http://schemas.microsoft.com/office/drawing/2014/main" id="{B2BE329D-E68A-E8FA-98F2-1A24D639A3DB}"/>
              </a:ext>
            </a:extLst>
          </p:cNvPr>
          <p:cNvPicPr>
            <a:picLocks noChangeAspect="1"/>
          </p:cNvPicPr>
          <p:nvPr/>
        </p:nvPicPr>
        <p:blipFill>
          <a:blip r:embed="rId3"/>
          <a:stretch>
            <a:fillRect/>
          </a:stretch>
        </p:blipFill>
        <p:spPr>
          <a:xfrm>
            <a:off x="4700230" y="1838489"/>
            <a:ext cx="2791539" cy="4389919"/>
          </a:xfrm>
          <a:prstGeom prst="rect">
            <a:avLst/>
          </a:prstGeom>
        </p:spPr>
      </p:pic>
      <p:pic>
        <p:nvPicPr>
          <p:cNvPr id="1026" name="Picture 2" descr="Image result for smiley face emoji">
            <a:extLst>
              <a:ext uri="{FF2B5EF4-FFF2-40B4-BE49-F238E27FC236}">
                <a16:creationId xmlns:a16="http://schemas.microsoft.com/office/drawing/2014/main" id="{AD704C0A-92F1-5EC7-2974-B771E6C16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167" y="2162802"/>
            <a:ext cx="1756541" cy="1756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per Angry Emoji Png - Transparent Background Angry Emoji, Png ...">
            <a:extLst>
              <a:ext uri="{FF2B5EF4-FFF2-40B4-BE49-F238E27FC236}">
                <a16:creationId xmlns:a16="http://schemas.microsoft.com/office/drawing/2014/main" id="{672A3385-EBA7-5CC0-AB7C-C308D690A87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493" t="4806" r="8493" b="4530"/>
          <a:stretch/>
        </p:blipFill>
        <p:spPr bwMode="auto">
          <a:xfrm>
            <a:off x="575950" y="4391457"/>
            <a:ext cx="1784758" cy="1756542"/>
          </a:xfrm>
          <a:prstGeom prst="rect">
            <a:avLst/>
          </a:prstGeom>
          <a:noFill/>
          <a:extLst>
            <a:ext uri="{909E8E84-426E-40DD-AFC4-6F175D3DCCD1}">
              <a14:hiddenFill xmlns:a14="http://schemas.microsoft.com/office/drawing/2010/main">
                <a:solidFill>
                  <a:srgbClr val="FFFFFF"/>
                </a:solidFill>
              </a14:hiddenFill>
            </a:ext>
          </a:extLst>
        </p:spPr>
      </p:pic>
      <p:sp>
        <p:nvSpPr>
          <p:cNvPr id="23" name="Plus Sign 22">
            <a:extLst>
              <a:ext uri="{FF2B5EF4-FFF2-40B4-BE49-F238E27FC236}">
                <a16:creationId xmlns:a16="http://schemas.microsoft.com/office/drawing/2014/main" id="{A0618B65-AD6D-69A2-3C64-EDFCD47D7EAD}"/>
              </a:ext>
            </a:extLst>
          </p:cNvPr>
          <p:cNvSpPr/>
          <p:nvPr/>
        </p:nvSpPr>
        <p:spPr>
          <a:xfrm>
            <a:off x="3073269" y="2583872"/>
            <a:ext cx="914400" cy="9144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lus Sign 23">
            <a:extLst>
              <a:ext uri="{FF2B5EF4-FFF2-40B4-BE49-F238E27FC236}">
                <a16:creationId xmlns:a16="http://schemas.microsoft.com/office/drawing/2014/main" id="{FD65B93D-C156-456D-3036-3540866FABA6}"/>
              </a:ext>
            </a:extLst>
          </p:cNvPr>
          <p:cNvSpPr/>
          <p:nvPr/>
        </p:nvSpPr>
        <p:spPr>
          <a:xfrm>
            <a:off x="3073269" y="4812528"/>
            <a:ext cx="914400" cy="9144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quals 24">
            <a:extLst>
              <a:ext uri="{FF2B5EF4-FFF2-40B4-BE49-F238E27FC236}">
                <a16:creationId xmlns:a16="http://schemas.microsoft.com/office/drawing/2014/main" id="{556B8F5D-91D0-8068-5E64-C751199EDADB}"/>
              </a:ext>
            </a:extLst>
          </p:cNvPr>
          <p:cNvSpPr/>
          <p:nvPr/>
        </p:nvSpPr>
        <p:spPr>
          <a:xfrm>
            <a:off x="8356730" y="4812528"/>
            <a:ext cx="914400" cy="9144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Equals 25">
            <a:extLst>
              <a:ext uri="{FF2B5EF4-FFF2-40B4-BE49-F238E27FC236}">
                <a16:creationId xmlns:a16="http://schemas.microsoft.com/office/drawing/2014/main" id="{D91603B5-90A9-F997-4B8E-BCCDAB8B44B6}"/>
              </a:ext>
            </a:extLst>
          </p:cNvPr>
          <p:cNvSpPr/>
          <p:nvPr/>
        </p:nvSpPr>
        <p:spPr>
          <a:xfrm>
            <a:off x="8356730" y="2667000"/>
            <a:ext cx="914400" cy="9144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032" name="Picture 8" descr="thumbs up emoji png 10 free Cliparts | Download images on Clipground 2022">
            <a:extLst>
              <a:ext uri="{FF2B5EF4-FFF2-40B4-BE49-F238E27FC236}">
                <a16:creationId xmlns:a16="http://schemas.microsoft.com/office/drawing/2014/main" id="{FEADA808-9F7D-7F48-B5B7-DBE274D6FB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36091" y="2160087"/>
            <a:ext cx="1569892" cy="17592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oop Emoji Png - Poop Emoji Transparent , Free Transparent Clipart ...">
            <a:extLst>
              <a:ext uri="{FF2B5EF4-FFF2-40B4-BE49-F238E27FC236}">
                <a16:creationId xmlns:a16="http://schemas.microsoft.com/office/drawing/2014/main" id="{FF936DA8-91A4-9880-D3ED-74E9C5C17B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2718" y="4543327"/>
            <a:ext cx="2016637" cy="168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0056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FF45-2752-B83F-B01A-10E26F704E79}"/>
              </a:ext>
            </a:extLst>
          </p:cNvPr>
          <p:cNvSpPr>
            <a:spLocks noGrp="1"/>
          </p:cNvSpPr>
          <p:nvPr>
            <p:ph type="title"/>
          </p:nvPr>
        </p:nvSpPr>
        <p:spPr/>
        <p:txBody>
          <a:bodyPr/>
          <a:lstStyle/>
          <a:p>
            <a:r>
              <a:rPr lang="en-US" dirty="0"/>
              <a:t>Need for surveys</a:t>
            </a:r>
          </a:p>
        </p:txBody>
      </p:sp>
      <p:pic>
        <p:nvPicPr>
          <p:cNvPr id="1026" name="Picture 2" descr="17 Netflix Tips and Tricks To Get The Most Out of It (2015)">
            <a:extLst>
              <a:ext uri="{FF2B5EF4-FFF2-40B4-BE49-F238E27FC236}">
                <a16:creationId xmlns:a16="http://schemas.microsoft.com/office/drawing/2014/main" id="{F2F9FA57-9475-6D57-AD10-A5FACC126E3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08516" y="1652416"/>
            <a:ext cx="7974968" cy="4697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44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12273D-DA65-EF3F-DE69-974A6F37E7CD}"/>
              </a:ext>
            </a:extLst>
          </p:cNvPr>
          <p:cNvSpPr>
            <a:spLocks noGrp="1"/>
          </p:cNvSpPr>
          <p:nvPr>
            <p:ph type="ctrTitle"/>
          </p:nvPr>
        </p:nvSpPr>
        <p:spPr>
          <a:xfrm>
            <a:off x="1524000" y="2235200"/>
            <a:ext cx="9144000" cy="2387600"/>
          </a:xfrm>
        </p:spPr>
        <p:txBody>
          <a:bodyPr anchor="ctr"/>
          <a:lstStyle/>
          <a:p>
            <a:r>
              <a:rPr lang="en-US" dirty="0"/>
              <a:t>Collaborative Filtering</a:t>
            </a:r>
          </a:p>
        </p:txBody>
      </p:sp>
    </p:spTree>
    <p:extLst>
      <p:ext uri="{BB962C8B-B14F-4D97-AF65-F5344CB8AC3E}">
        <p14:creationId xmlns:p14="http://schemas.microsoft.com/office/powerpoint/2010/main" val="221637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785BBBD-32BC-B311-4953-6C20BBA51597}"/>
              </a:ext>
            </a:extLst>
          </p:cNvPr>
          <p:cNvGraphicFramePr>
            <a:graphicFrameLocks noGrp="1"/>
          </p:cNvGraphicFramePr>
          <p:nvPr>
            <p:extLst>
              <p:ext uri="{D42A27DB-BD31-4B8C-83A1-F6EECF244321}">
                <p14:modId xmlns:p14="http://schemas.microsoft.com/office/powerpoint/2010/main" val="3069571375"/>
              </p:ext>
            </p:extLst>
          </p:nvPr>
        </p:nvGraphicFramePr>
        <p:xfrm>
          <a:off x="900544" y="1542764"/>
          <a:ext cx="10737276" cy="5138770"/>
        </p:xfrm>
        <a:graphic>
          <a:graphicData uri="http://schemas.openxmlformats.org/drawingml/2006/table">
            <a:tbl>
              <a:tblPr firstRow="1" bandRow="1">
                <a:tableStyleId>{5940675A-B579-460E-94D1-54222C63F5DA}</a:tableStyleId>
              </a:tblPr>
              <a:tblGrid>
                <a:gridCol w="1789546">
                  <a:extLst>
                    <a:ext uri="{9D8B030D-6E8A-4147-A177-3AD203B41FA5}">
                      <a16:colId xmlns:a16="http://schemas.microsoft.com/office/drawing/2014/main" val="1716994925"/>
                    </a:ext>
                  </a:extLst>
                </a:gridCol>
                <a:gridCol w="1789546">
                  <a:extLst>
                    <a:ext uri="{9D8B030D-6E8A-4147-A177-3AD203B41FA5}">
                      <a16:colId xmlns:a16="http://schemas.microsoft.com/office/drawing/2014/main" val="2626323577"/>
                    </a:ext>
                  </a:extLst>
                </a:gridCol>
                <a:gridCol w="1789546">
                  <a:extLst>
                    <a:ext uri="{9D8B030D-6E8A-4147-A177-3AD203B41FA5}">
                      <a16:colId xmlns:a16="http://schemas.microsoft.com/office/drawing/2014/main" val="403724243"/>
                    </a:ext>
                  </a:extLst>
                </a:gridCol>
                <a:gridCol w="1789546">
                  <a:extLst>
                    <a:ext uri="{9D8B030D-6E8A-4147-A177-3AD203B41FA5}">
                      <a16:colId xmlns:a16="http://schemas.microsoft.com/office/drawing/2014/main" val="4070318089"/>
                    </a:ext>
                  </a:extLst>
                </a:gridCol>
                <a:gridCol w="1789546">
                  <a:extLst>
                    <a:ext uri="{9D8B030D-6E8A-4147-A177-3AD203B41FA5}">
                      <a16:colId xmlns:a16="http://schemas.microsoft.com/office/drawing/2014/main" val="3745494548"/>
                    </a:ext>
                  </a:extLst>
                </a:gridCol>
                <a:gridCol w="1789546">
                  <a:extLst>
                    <a:ext uri="{9D8B030D-6E8A-4147-A177-3AD203B41FA5}">
                      <a16:colId xmlns:a16="http://schemas.microsoft.com/office/drawing/2014/main" val="329961140"/>
                    </a:ext>
                  </a:extLst>
                </a:gridCol>
              </a:tblGrid>
              <a:tr h="124200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9150554"/>
                  </a:ext>
                </a:extLst>
              </a:tr>
              <a:tr h="974192">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sz="36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2</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974192">
                <a:tc>
                  <a:txBody>
                    <a:bodyPr/>
                    <a:lstStyle/>
                    <a:p>
                      <a:endParaRPr lang="en-US" dirty="0"/>
                    </a:p>
                  </a:txBody>
                  <a:tcPr/>
                </a:tc>
                <a:tc>
                  <a:txBody>
                    <a:bodyPr/>
                    <a:lstStyle/>
                    <a:p>
                      <a:pPr algn="ctr"/>
                      <a:r>
                        <a:rPr lang="en-US" sz="3600" dirty="0"/>
                        <a:t>3</a:t>
                      </a:r>
                    </a:p>
                  </a:txBody>
                  <a:tcPr anchor="ctr"/>
                </a:tc>
                <a:tc>
                  <a:txBody>
                    <a:bodyPr/>
                    <a:lstStyle/>
                    <a:p>
                      <a:pPr algn="ctr"/>
                      <a:r>
                        <a:rPr lang="en-US" sz="3600" dirty="0"/>
                        <a:t>1</a:t>
                      </a:r>
                    </a:p>
                  </a:txBody>
                  <a:tcPr anchor="ctr"/>
                </a:tc>
                <a:tc>
                  <a:txBody>
                    <a:bodyPr/>
                    <a:lstStyle/>
                    <a:p>
                      <a:pPr algn="ctr"/>
                      <a:r>
                        <a:rPr lang="en-US" sz="3600" dirty="0"/>
                        <a:t>2</a:t>
                      </a:r>
                    </a:p>
                  </a:txBody>
                  <a:tcPr anchor="ctr"/>
                </a:tc>
                <a:tc>
                  <a:txBody>
                    <a:bodyPr/>
                    <a:lstStyle/>
                    <a:p>
                      <a:pPr algn="ctr"/>
                      <a:endParaRPr lang="en-US" sz="3600" dirty="0"/>
                    </a:p>
                  </a:txBody>
                  <a:tcPr anchor="ctr"/>
                </a:tc>
                <a:tc>
                  <a:txBody>
                    <a:bodyPr/>
                    <a:lstStyle/>
                    <a:p>
                      <a:pPr algn="ctr"/>
                      <a:r>
                        <a:rPr lang="en-US" sz="3600" dirty="0"/>
                        <a:t>1</a:t>
                      </a:r>
                    </a:p>
                  </a:txBody>
                  <a:tcPr anchor="ctr"/>
                </a:tc>
                <a:extLst>
                  <a:ext uri="{0D108BD9-81ED-4DB2-BD59-A6C34878D82A}">
                    <a16:rowId xmlns:a16="http://schemas.microsoft.com/office/drawing/2014/main" val="4112134551"/>
                  </a:ext>
                </a:extLst>
              </a:tr>
              <a:tr h="974192">
                <a:tc>
                  <a:txBody>
                    <a:bodyPr/>
                    <a:lstStyle/>
                    <a:p>
                      <a:endParaRPr lang="en-US" dirty="0"/>
                    </a:p>
                  </a:txBody>
                  <a:tcPr/>
                </a:tc>
                <a:tc>
                  <a:txBody>
                    <a:bodyPr/>
                    <a:lstStyle/>
                    <a:p>
                      <a:pPr algn="ctr"/>
                      <a:endParaRPr lang="en-US" sz="3600" dirty="0"/>
                    </a:p>
                  </a:txBody>
                  <a:tcPr anchor="ctr"/>
                </a:tc>
                <a:tc>
                  <a:txBody>
                    <a:bodyPr/>
                    <a:lstStyle/>
                    <a:p>
                      <a:pPr algn="ctr"/>
                      <a:r>
                        <a:rPr lang="en-US" sz="3600" dirty="0"/>
                        <a:t>2</a:t>
                      </a:r>
                    </a:p>
                  </a:txBody>
                  <a:tcPr anchor="ctr"/>
                </a:tc>
                <a:tc>
                  <a:txBody>
                    <a:bodyPr/>
                    <a:lstStyle/>
                    <a:p>
                      <a:pPr algn="ctr"/>
                      <a:r>
                        <a:rPr lang="en-US" sz="3600" dirty="0"/>
                        <a:t>3</a:t>
                      </a:r>
                    </a:p>
                  </a:txBody>
                  <a:tcPr anchor="ctr"/>
                </a:tc>
                <a:tc>
                  <a:txBody>
                    <a:bodyPr/>
                    <a:lstStyle/>
                    <a:p>
                      <a:pPr algn="ctr"/>
                      <a:r>
                        <a:rPr lang="en-US" sz="3600" dirty="0"/>
                        <a:t>1</a:t>
                      </a:r>
                    </a:p>
                  </a:txBody>
                  <a:tcPr anchor="ctr"/>
                </a:tc>
                <a:tc>
                  <a:txBody>
                    <a:bodyPr/>
                    <a:lstStyle/>
                    <a:p>
                      <a:pPr algn="ctr"/>
                      <a:endParaRPr lang="en-US" sz="3600" dirty="0"/>
                    </a:p>
                  </a:txBody>
                  <a:tcPr anchor="ctr"/>
                </a:tc>
                <a:extLst>
                  <a:ext uri="{0D108BD9-81ED-4DB2-BD59-A6C34878D82A}">
                    <a16:rowId xmlns:a16="http://schemas.microsoft.com/office/drawing/2014/main" val="2389004129"/>
                  </a:ext>
                </a:extLst>
              </a:tr>
              <a:tr h="974192">
                <a:tc>
                  <a:txBody>
                    <a:bodyPr/>
                    <a:lstStyle/>
                    <a:p>
                      <a:endParaRPr lang="en-US" dirty="0"/>
                    </a:p>
                  </a:txBody>
                  <a:tcPr/>
                </a:tc>
                <a:tc>
                  <a:txBody>
                    <a:bodyPr/>
                    <a:lstStyle/>
                    <a:p>
                      <a:pPr algn="ctr"/>
                      <a:endParaRPr lang="en-US" sz="3600" dirty="0"/>
                    </a:p>
                  </a:txBody>
                  <a:tcPr anchor="ctr"/>
                </a:tc>
                <a:tc>
                  <a:txBody>
                    <a:bodyPr/>
                    <a:lstStyle/>
                    <a:p>
                      <a:pPr algn="ctr"/>
                      <a:r>
                        <a:rPr lang="en-US" sz="3600" dirty="0"/>
                        <a:t>1</a:t>
                      </a:r>
                    </a:p>
                  </a:txBody>
                  <a:tcPr anchor="ctr"/>
                </a:tc>
                <a:tc>
                  <a:txBody>
                    <a:bodyPr/>
                    <a:lstStyle/>
                    <a:p>
                      <a:pPr algn="ctr"/>
                      <a:endParaRPr lang="en-US" sz="3600"/>
                    </a:p>
                  </a:txBody>
                  <a:tcPr anchor="ctr"/>
                </a:tc>
                <a:tc>
                  <a:txBody>
                    <a:bodyPr/>
                    <a:lstStyle/>
                    <a:p>
                      <a:pPr algn="ctr"/>
                      <a:r>
                        <a:rPr lang="en-US" sz="3600" dirty="0"/>
                        <a:t>4</a:t>
                      </a:r>
                    </a:p>
                  </a:txBody>
                  <a:tcPr anchor="ctr"/>
                </a:tc>
                <a:tc>
                  <a:txBody>
                    <a:bodyPr/>
                    <a:lstStyle/>
                    <a:p>
                      <a:pPr algn="ctr"/>
                      <a:endParaRPr lang="en-US" sz="3600" dirty="0"/>
                    </a:p>
                  </a:txBody>
                  <a:tcPr anchor="ctr"/>
                </a:tc>
                <a:extLst>
                  <a:ext uri="{0D108BD9-81ED-4DB2-BD59-A6C34878D82A}">
                    <a16:rowId xmlns:a16="http://schemas.microsoft.com/office/drawing/2014/main" val="124214548"/>
                  </a:ext>
                </a:extLst>
              </a:tr>
            </a:tbl>
          </a:graphicData>
        </a:graphic>
      </p:graphicFrame>
      <p:sp>
        <p:nvSpPr>
          <p:cNvPr id="2" name="Title 1">
            <a:extLst>
              <a:ext uri="{FF2B5EF4-FFF2-40B4-BE49-F238E27FC236}">
                <a16:creationId xmlns:a16="http://schemas.microsoft.com/office/drawing/2014/main" id="{5162E4EB-2627-625F-1823-5A540D8638F1}"/>
              </a:ext>
            </a:extLst>
          </p:cNvPr>
          <p:cNvSpPr>
            <a:spLocks noGrp="1"/>
          </p:cNvSpPr>
          <p:nvPr>
            <p:ph type="title"/>
          </p:nvPr>
        </p:nvSpPr>
        <p:spPr>
          <a:xfrm>
            <a:off x="1011382" y="151020"/>
            <a:ext cx="10515600" cy="1325563"/>
          </a:xfrm>
        </p:spPr>
        <p:txBody>
          <a:bodyPr/>
          <a:lstStyle/>
          <a:p>
            <a:r>
              <a:rPr lang="en-US" dirty="0"/>
              <a:t>Memory Based</a:t>
            </a:r>
          </a:p>
        </p:txBody>
      </p:sp>
      <p:grpSp>
        <p:nvGrpSpPr>
          <p:cNvPr id="5" name="Group 4">
            <a:extLst>
              <a:ext uri="{FF2B5EF4-FFF2-40B4-BE49-F238E27FC236}">
                <a16:creationId xmlns:a16="http://schemas.microsoft.com/office/drawing/2014/main" id="{38762B40-BEC0-A661-8A12-EB43DBA7795A}"/>
              </a:ext>
            </a:extLst>
          </p:cNvPr>
          <p:cNvGrpSpPr/>
          <p:nvPr/>
        </p:nvGrpSpPr>
        <p:grpSpPr>
          <a:xfrm>
            <a:off x="1571191" y="2860705"/>
            <a:ext cx="468166" cy="568295"/>
            <a:chOff x="591514" y="637038"/>
            <a:chExt cx="914400" cy="1094963"/>
          </a:xfrm>
        </p:grpSpPr>
        <p:pic>
          <p:nvPicPr>
            <p:cNvPr id="6" name="Graphic 5" descr="User">
              <a:extLst>
                <a:ext uri="{FF2B5EF4-FFF2-40B4-BE49-F238E27FC236}">
                  <a16:creationId xmlns:a16="http://schemas.microsoft.com/office/drawing/2014/main" id="{BE8A7C31-DC1F-EC84-CD0B-677FD7657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CB32C416-E5BF-258E-119A-769020CDCEAA}"/>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18F8AFC8-A370-E595-3CE9-FFD6671D94BF}"/>
              </a:ext>
            </a:extLst>
          </p:cNvPr>
          <p:cNvGrpSpPr/>
          <p:nvPr/>
        </p:nvGrpSpPr>
        <p:grpSpPr>
          <a:xfrm>
            <a:off x="1571191" y="3930802"/>
            <a:ext cx="468166" cy="568295"/>
            <a:chOff x="591514" y="637038"/>
            <a:chExt cx="914400" cy="1094963"/>
          </a:xfrm>
        </p:grpSpPr>
        <p:pic>
          <p:nvPicPr>
            <p:cNvPr id="9" name="Graphic 8" descr="User">
              <a:extLst>
                <a:ext uri="{FF2B5EF4-FFF2-40B4-BE49-F238E27FC236}">
                  <a16:creationId xmlns:a16="http://schemas.microsoft.com/office/drawing/2014/main" id="{0E6E1452-BED1-3E1E-0C17-6EC5EED8F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861A3371-4AA2-3860-B4B8-F9DB8548ACE7}"/>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FD2C88DB-B16A-A3F1-653E-0374E9CDC952}"/>
              </a:ext>
            </a:extLst>
          </p:cNvPr>
          <p:cNvGrpSpPr/>
          <p:nvPr/>
        </p:nvGrpSpPr>
        <p:grpSpPr>
          <a:xfrm>
            <a:off x="1571191" y="4875706"/>
            <a:ext cx="468166" cy="568295"/>
            <a:chOff x="591514" y="637038"/>
            <a:chExt cx="914400" cy="1094963"/>
          </a:xfrm>
        </p:grpSpPr>
        <p:pic>
          <p:nvPicPr>
            <p:cNvPr id="12" name="Graphic 11" descr="User">
              <a:extLst>
                <a:ext uri="{FF2B5EF4-FFF2-40B4-BE49-F238E27FC236}">
                  <a16:creationId xmlns:a16="http://schemas.microsoft.com/office/drawing/2014/main" id="{D984BDB0-C62E-91D7-D8BE-107997749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8289974D-218E-EC0D-3BDA-19D6430684D1}"/>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9843741B-53F9-61A2-8C80-CE024095DB15}"/>
              </a:ext>
            </a:extLst>
          </p:cNvPr>
          <p:cNvGrpSpPr/>
          <p:nvPr/>
        </p:nvGrpSpPr>
        <p:grpSpPr>
          <a:xfrm>
            <a:off x="1571191" y="5875949"/>
            <a:ext cx="468166" cy="568295"/>
            <a:chOff x="591514" y="637038"/>
            <a:chExt cx="914400" cy="1094963"/>
          </a:xfrm>
        </p:grpSpPr>
        <p:pic>
          <p:nvPicPr>
            <p:cNvPr id="15" name="Graphic 14" descr="User">
              <a:extLst>
                <a:ext uri="{FF2B5EF4-FFF2-40B4-BE49-F238E27FC236}">
                  <a16:creationId xmlns:a16="http://schemas.microsoft.com/office/drawing/2014/main" id="{1E8E3ECA-54BF-65D0-2D08-CE4E98F1EE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5FE42640-A8D3-4D3B-155C-58E765877132}"/>
                </a:ext>
              </a:extLst>
            </p:cNvPr>
            <p:cNvSpPr txBox="1"/>
            <p:nvPr/>
          </p:nvSpPr>
          <p:spPr>
            <a:xfrm>
              <a:off x="824133" y="1362670"/>
              <a:ext cx="449163" cy="369331"/>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2DD81109-328F-496B-A059-FAD4A0E98A0F}"/>
              </a:ext>
            </a:extLst>
          </p:cNvPr>
          <p:cNvPicPr>
            <a:picLocks noChangeAspect="1"/>
          </p:cNvPicPr>
          <p:nvPr/>
        </p:nvPicPr>
        <p:blipFill>
          <a:blip r:embed="rId5"/>
          <a:stretch>
            <a:fillRect/>
          </a:stretch>
        </p:blipFill>
        <p:spPr>
          <a:xfrm>
            <a:off x="10266059" y="1555578"/>
            <a:ext cx="771639" cy="1213464"/>
          </a:xfrm>
          <a:prstGeom prst="rect">
            <a:avLst/>
          </a:prstGeom>
        </p:spPr>
      </p:pic>
      <p:pic>
        <p:nvPicPr>
          <p:cNvPr id="18" name="Picture 17">
            <a:extLst>
              <a:ext uri="{FF2B5EF4-FFF2-40B4-BE49-F238E27FC236}">
                <a16:creationId xmlns:a16="http://schemas.microsoft.com/office/drawing/2014/main" id="{930C500F-5765-0C25-D71D-ABE7E2697834}"/>
              </a:ext>
            </a:extLst>
          </p:cNvPr>
          <p:cNvPicPr>
            <a:picLocks noChangeAspect="1"/>
          </p:cNvPicPr>
          <p:nvPr/>
        </p:nvPicPr>
        <p:blipFill>
          <a:blip r:embed="rId6"/>
          <a:stretch>
            <a:fillRect/>
          </a:stretch>
        </p:blipFill>
        <p:spPr>
          <a:xfrm>
            <a:off x="3170477" y="1555579"/>
            <a:ext cx="795567" cy="1213463"/>
          </a:xfrm>
          <a:prstGeom prst="rect">
            <a:avLst/>
          </a:prstGeom>
        </p:spPr>
      </p:pic>
      <p:pic>
        <p:nvPicPr>
          <p:cNvPr id="19" name="Picture 18">
            <a:extLst>
              <a:ext uri="{FF2B5EF4-FFF2-40B4-BE49-F238E27FC236}">
                <a16:creationId xmlns:a16="http://schemas.microsoft.com/office/drawing/2014/main" id="{5B8629C6-E9EA-DBC2-24E1-1653ABE2B19D}"/>
              </a:ext>
            </a:extLst>
          </p:cNvPr>
          <p:cNvPicPr>
            <a:picLocks noChangeAspect="1"/>
          </p:cNvPicPr>
          <p:nvPr/>
        </p:nvPicPr>
        <p:blipFill>
          <a:blip r:embed="rId7"/>
          <a:stretch>
            <a:fillRect/>
          </a:stretch>
        </p:blipFill>
        <p:spPr>
          <a:xfrm>
            <a:off x="8496071" y="1555578"/>
            <a:ext cx="723785" cy="1213464"/>
          </a:xfrm>
          <a:prstGeom prst="rect">
            <a:avLst/>
          </a:prstGeom>
        </p:spPr>
      </p:pic>
      <p:pic>
        <p:nvPicPr>
          <p:cNvPr id="20" name="Picture 19">
            <a:extLst>
              <a:ext uri="{FF2B5EF4-FFF2-40B4-BE49-F238E27FC236}">
                <a16:creationId xmlns:a16="http://schemas.microsoft.com/office/drawing/2014/main" id="{237BD04C-011F-4886-0DA6-BA809E5CBE80}"/>
              </a:ext>
            </a:extLst>
          </p:cNvPr>
          <p:cNvPicPr>
            <a:picLocks noChangeAspect="1"/>
          </p:cNvPicPr>
          <p:nvPr/>
        </p:nvPicPr>
        <p:blipFill>
          <a:blip r:embed="rId8"/>
          <a:stretch>
            <a:fillRect/>
          </a:stretch>
        </p:blipFill>
        <p:spPr>
          <a:xfrm>
            <a:off x="4936046" y="1555578"/>
            <a:ext cx="771639" cy="1213464"/>
          </a:xfrm>
          <a:prstGeom prst="rect">
            <a:avLst/>
          </a:prstGeom>
        </p:spPr>
      </p:pic>
      <p:pic>
        <p:nvPicPr>
          <p:cNvPr id="21" name="Picture 20">
            <a:extLst>
              <a:ext uri="{FF2B5EF4-FFF2-40B4-BE49-F238E27FC236}">
                <a16:creationId xmlns:a16="http://schemas.microsoft.com/office/drawing/2014/main" id="{74ABCB69-1848-630E-59E3-D03826B69714}"/>
              </a:ext>
            </a:extLst>
          </p:cNvPr>
          <p:cNvPicPr>
            <a:picLocks noChangeAspect="1"/>
          </p:cNvPicPr>
          <p:nvPr/>
        </p:nvPicPr>
        <p:blipFill>
          <a:blip r:embed="rId9"/>
          <a:stretch>
            <a:fillRect/>
          </a:stretch>
        </p:blipFill>
        <p:spPr>
          <a:xfrm>
            <a:off x="6677688" y="1555578"/>
            <a:ext cx="771639" cy="1213464"/>
          </a:xfrm>
          <a:prstGeom prst="rect">
            <a:avLst/>
          </a:prstGeom>
        </p:spPr>
      </p:pic>
      <p:sp>
        <p:nvSpPr>
          <p:cNvPr id="22" name="Rectangle 21">
            <a:extLst>
              <a:ext uri="{FF2B5EF4-FFF2-40B4-BE49-F238E27FC236}">
                <a16:creationId xmlns:a16="http://schemas.microsoft.com/office/drawing/2014/main" id="{A3B236D8-F2A0-60AC-C733-3F20DF9689A2}"/>
              </a:ext>
            </a:extLst>
          </p:cNvPr>
          <p:cNvSpPr/>
          <p:nvPr/>
        </p:nvSpPr>
        <p:spPr>
          <a:xfrm>
            <a:off x="526473" y="2769042"/>
            <a:ext cx="11374582" cy="20129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577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80EB-66DF-341C-0B40-A27983CDA4BC}"/>
              </a:ext>
            </a:extLst>
          </p:cNvPr>
          <p:cNvSpPr>
            <a:spLocks noGrp="1"/>
          </p:cNvSpPr>
          <p:nvPr>
            <p:ph type="title"/>
          </p:nvPr>
        </p:nvSpPr>
        <p:spPr>
          <a:xfrm>
            <a:off x="658091" y="2766218"/>
            <a:ext cx="3692236" cy="1325563"/>
          </a:xfrm>
        </p:spPr>
        <p:txBody>
          <a:bodyPr/>
          <a:lstStyle/>
          <a:p>
            <a:r>
              <a:rPr lang="en-US" dirty="0"/>
              <a:t>Cosine Similarity</a:t>
            </a:r>
          </a:p>
        </p:txBody>
      </p:sp>
      <p:pic>
        <p:nvPicPr>
          <p:cNvPr id="2050" name="Picture 2" descr="Five most popular similarity measures implementation in python">
            <a:extLst>
              <a:ext uri="{FF2B5EF4-FFF2-40B4-BE49-F238E27FC236}">
                <a16:creationId xmlns:a16="http://schemas.microsoft.com/office/drawing/2014/main" id="{10D8D4EC-C9C0-79F4-1123-B55D2F569F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4984" y="881061"/>
            <a:ext cx="6638925" cy="509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70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4E8B-1131-5428-FBD5-A4BB2B05F071}"/>
              </a:ext>
            </a:extLst>
          </p:cNvPr>
          <p:cNvSpPr>
            <a:spLocks noGrp="1"/>
          </p:cNvSpPr>
          <p:nvPr>
            <p:ph type="title"/>
          </p:nvPr>
        </p:nvSpPr>
        <p:spPr/>
        <p:txBody>
          <a:bodyPr/>
          <a:lstStyle/>
          <a:p>
            <a:r>
              <a:rPr lang="en-US" dirty="0"/>
              <a:t>Cosine Similarity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E86DF42-0D82-2408-ACDB-19542E055469}"/>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𝑠𝑖𝑚𝑖𝑙𝑎𝑟𝑖𝑡𝑦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num>
                      <m:den>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𝑏</m:t>
                                </m:r>
                              </m:e>
                            </m:d>
                          </m:e>
                        </m:d>
                      </m:den>
                    </m:f>
                    <m:r>
                      <a:rPr lang="en-US" b="0" i="1" smtClean="0">
                        <a:latin typeface="Cambria Math" panose="02040503050406030204" pitchFamily="18" charset="0"/>
                      </a:rPr>
                      <m:t> </m:t>
                    </m:r>
                  </m:oMath>
                </a14:m>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4</m:t>
                              </m:r>
                            </m:e>
                          </m:mr>
                          <m:mr>
                            <m:e>
                              <m:r>
                                <a:rPr lang="en-US" b="0" i="1" smtClean="0">
                                  <a:latin typeface="Cambria Math" panose="02040503050406030204" pitchFamily="18" charset="0"/>
                                </a:rPr>
                                <m:t>3</m:t>
                              </m:r>
                            </m:e>
                          </m:mr>
                        </m:m>
                      </m:e>
                    </m:d>
                  </m:oMath>
                </a14:m>
                <a:r>
                  <a:rPr lang="en-US" dirty="0"/>
                  <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𝑏</m:t>
                        </m:r>
                      </m:e>
                    </m:acc>
                    <m:r>
                      <a:rPr lang="en-US" i="1">
                        <a:latin typeface="Cambria Math" panose="02040503050406030204" pitchFamily="18" charset="0"/>
                      </a:rPr>
                      <m:t>= </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5</m:t>
                              </m:r>
                            </m:e>
                          </m:mr>
                          <m:mr>
                            <m:e>
                              <m:r>
                                <a:rPr lang="en-US" b="0" i="1" smtClean="0">
                                  <a:latin typeface="Cambria Math" panose="02040503050406030204" pitchFamily="18" charset="0"/>
                                </a:rPr>
                                <m:t>5</m:t>
                              </m:r>
                            </m:e>
                          </m:mr>
                        </m:m>
                      </m:e>
                    </m:d>
                  </m:oMath>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×5</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3×5</m:t>
                        </m:r>
                      </m:e>
                    </m:d>
                    <m:r>
                      <a:rPr lang="en-US" b="0" i="1" smtClean="0">
                        <a:latin typeface="Cambria Math" panose="02040503050406030204" pitchFamily="18" charset="0"/>
                        <a:ea typeface="Cambria Math" panose="02040503050406030204" pitchFamily="18" charset="0"/>
                      </a:rPr>
                      <m:t>=35</m:t>
                    </m:r>
                  </m:oMath>
                </a14:m>
                <a:endParaRPr lang="en-US" dirty="0"/>
              </a:p>
              <a:p>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 </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4</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e>
                    </m:rad>
                    <m:r>
                      <a:rPr lang="en-US" b="0" i="1" smtClean="0">
                        <a:latin typeface="Cambria Math" panose="02040503050406030204" pitchFamily="18" charset="0"/>
                      </a:rPr>
                      <m:t>=5</m:t>
                    </m:r>
                  </m:oMath>
                </a14:m>
                <a:endParaRPr lang="en-US" dirty="0"/>
              </a:p>
              <a:p>
                <a14:m>
                  <m:oMath xmlns:m="http://schemas.openxmlformats.org/officeDocument/2006/math">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𝑏</m:t>
                            </m:r>
                          </m:e>
                        </m:d>
                        <m:r>
                          <a:rPr lang="en-US" b="0" i="1" smtClean="0">
                            <a:latin typeface="Cambria Math" panose="02040503050406030204" pitchFamily="18" charset="0"/>
                          </a:rPr>
                          <m:t>| </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2</m:t>
                            </m:r>
                          </m:sup>
                        </m:sSup>
                      </m:e>
                    </m:rad>
                    <m:r>
                      <a:rPr lang="en-US" b="0" i="1" smtClean="0">
                        <a:latin typeface="Cambria Math" panose="02040503050406030204" pitchFamily="18" charset="0"/>
                      </a:rPr>
                      <m:t>=5</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endParaRPr lang="en-US" b="0" dirty="0"/>
              </a:p>
              <a:p>
                <a14:m>
                  <m:oMath xmlns:m="http://schemas.openxmlformats.org/officeDocument/2006/math">
                    <m:r>
                      <a:rPr lang="en-US" b="0" i="1" smtClean="0">
                        <a:latin typeface="Cambria Math" panose="02040503050406030204" pitchFamily="18" charset="0"/>
                      </a:rPr>
                      <m:t>𝑠𝑖𝑚𝑖𝑙𝑎𝑟𝑖𝑡𝑦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35</m:t>
                        </m:r>
                      </m:num>
                      <m:den>
                        <m:r>
                          <a:rPr lang="en-US" b="0" i="1" smtClean="0">
                            <a:latin typeface="Cambria Math" panose="02040503050406030204" pitchFamily="18" charset="0"/>
                          </a:rPr>
                          <m:t>5</m:t>
                        </m:r>
                        <m:r>
                          <a:rPr lang="en-US" b="0" i="1" smtClean="0">
                            <a:latin typeface="Cambria Math" panose="02040503050406030204" pitchFamily="18" charset="0"/>
                            <a:ea typeface="Cambria Math" panose="02040503050406030204" pitchFamily="18" charset="0"/>
                          </a:rPr>
                          <m:t>×5</m:t>
                        </m:r>
                        <m:rad>
                          <m:radPr>
                            <m:degHide m:val="on"/>
                            <m:ctrlPr>
                              <a:rPr lang="en-US" b="0" i="1" smtClean="0">
                                <a:latin typeface="Cambria Math" panose="02040503050406030204" pitchFamily="18" charset="0"/>
                                <a:ea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2</m:t>
                            </m:r>
                          </m:e>
                        </m:rad>
                      </m:den>
                    </m:f>
                    <m:r>
                      <a:rPr lang="en-US" b="0" i="1" smtClean="0">
                        <a:latin typeface="Cambria Math" panose="02040503050406030204" pitchFamily="18" charset="0"/>
                      </a:rPr>
                      <m:t>=0.989</m:t>
                    </m:r>
                  </m:oMath>
                </a14:m>
                <a:endParaRPr lang="en-US" b="0" dirty="0"/>
              </a:p>
              <a:p>
                <a:endParaRPr lang="en-US" dirty="0"/>
              </a:p>
            </p:txBody>
          </p:sp>
        </mc:Choice>
        <mc:Fallback>
          <p:sp>
            <p:nvSpPr>
              <p:cNvPr id="3" name="Content Placeholder 2">
                <a:extLst>
                  <a:ext uri="{FF2B5EF4-FFF2-40B4-BE49-F238E27FC236}">
                    <a16:creationId xmlns:a16="http://schemas.microsoft.com/office/drawing/2014/main" id="{DE86DF42-0D82-2408-ACDB-19542E055469}"/>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pic>
        <p:nvPicPr>
          <p:cNvPr id="4" name="Picture 2" descr="Five most popular similarity measures implementation in python">
            <a:extLst>
              <a:ext uri="{FF2B5EF4-FFF2-40B4-BE49-F238E27FC236}">
                <a16:creationId xmlns:a16="http://schemas.microsoft.com/office/drawing/2014/main" id="{F4AF3F48-820F-D50E-6E5C-F347CD73F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6809" y="1974473"/>
            <a:ext cx="4534475" cy="3480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93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Massive List of Remote Job Opportunities for Reliable Income">
            <a:extLst>
              <a:ext uri="{FF2B5EF4-FFF2-40B4-BE49-F238E27FC236}">
                <a16:creationId xmlns:a16="http://schemas.microsoft.com/office/drawing/2014/main" id="{383FA9B6-48F8-1CC9-BF66-81959A8D2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5140"/>
            <a:ext cx="4996382" cy="333092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yrd's Books moving to bigger space in Bethel center">
            <a:extLst>
              <a:ext uri="{FF2B5EF4-FFF2-40B4-BE49-F238E27FC236}">
                <a16:creationId xmlns:a16="http://schemas.microsoft.com/office/drawing/2014/main" id="{3CD9CA2C-99C9-9E8A-DF7B-F5C2FA98B8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0258" y="536544"/>
            <a:ext cx="6009266" cy="40061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 Most Famous Movie Critics of All Time">
            <a:extLst>
              <a:ext uri="{FF2B5EF4-FFF2-40B4-BE49-F238E27FC236}">
                <a16:creationId xmlns:a16="http://schemas.microsoft.com/office/drawing/2014/main" id="{E2A635A5-69AD-13C7-86CB-DE61AB7EEA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124" y="3429000"/>
            <a:ext cx="3199306" cy="319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8652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77BC-9029-EF0C-C19F-D6C55AFCB26F}"/>
              </a:ext>
            </a:extLst>
          </p:cNvPr>
          <p:cNvSpPr>
            <a:spLocks noGrp="1"/>
          </p:cNvSpPr>
          <p:nvPr>
            <p:ph type="title"/>
          </p:nvPr>
        </p:nvSpPr>
        <p:spPr/>
        <p:txBody>
          <a:bodyPr/>
          <a:lstStyle/>
          <a:p>
            <a:r>
              <a:rPr lang="en-US" dirty="0"/>
              <a:t>K Means + Cosine </a:t>
            </a:r>
          </a:p>
        </p:txBody>
      </p:sp>
      <p:sp>
        <p:nvSpPr>
          <p:cNvPr id="3" name="Content Placeholder 2">
            <a:extLst>
              <a:ext uri="{FF2B5EF4-FFF2-40B4-BE49-F238E27FC236}">
                <a16:creationId xmlns:a16="http://schemas.microsoft.com/office/drawing/2014/main" id="{94A1C0DF-3298-D278-AFAB-D240F86223B2}"/>
              </a:ext>
            </a:extLst>
          </p:cNvPr>
          <p:cNvSpPr>
            <a:spLocks noGrp="1"/>
          </p:cNvSpPr>
          <p:nvPr>
            <p:ph idx="1"/>
          </p:nvPr>
        </p:nvSpPr>
        <p:spPr>
          <a:xfrm>
            <a:off x="838200" y="1825625"/>
            <a:ext cx="10515600" cy="1146175"/>
          </a:xfrm>
        </p:spPr>
        <p:txBody>
          <a:bodyPr/>
          <a:lstStyle/>
          <a:p>
            <a:pPr marL="0" indent="0">
              <a:buNone/>
            </a:pPr>
            <a:r>
              <a:rPr lang="en-US" dirty="0"/>
              <a:t>1. Learn clusters of similar users</a:t>
            </a:r>
          </a:p>
          <a:p>
            <a:pPr marL="0" indent="0">
              <a:buNone/>
            </a:pPr>
            <a:r>
              <a:rPr lang="en-US" dirty="0"/>
              <a:t>2. Compute cosine only to users in same cluster</a:t>
            </a:r>
          </a:p>
        </p:txBody>
      </p:sp>
      <p:sp>
        <p:nvSpPr>
          <p:cNvPr id="4" name="Oval 3">
            <a:extLst>
              <a:ext uri="{FF2B5EF4-FFF2-40B4-BE49-F238E27FC236}">
                <a16:creationId xmlns:a16="http://schemas.microsoft.com/office/drawing/2014/main" id="{C855D097-598D-82C5-0C31-51FCAA736117}"/>
              </a:ext>
            </a:extLst>
          </p:cNvPr>
          <p:cNvSpPr/>
          <p:nvPr/>
        </p:nvSpPr>
        <p:spPr>
          <a:xfrm>
            <a:off x="2143736" y="3428999"/>
            <a:ext cx="3656401" cy="13239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t>1</a:t>
            </a:r>
          </a:p>
        </p:txBody>
      </p:sp>
      <p:sp>
        <p:nvSpPr>
          <p:cNvPr id="5" name="Oval 4">
            <a:extLst>
              <a:ext uri="{FF2B5EF4-FFF2-40B4-BE49-F238E27FC236}">
                <a16:creationId xmlns:a16="http://schemas.microsoft.com/office/drawing/2014/main" id="{A0283448-441D-1002-95F4-23104A1C8FE7}"/>
              </a:ext>
            </a:extLst>
          </p:cNvPr>
          <p:cNvSpPr/>
          <p:nvPr/>
        </p:nvSpPr>
        <p:spPr>
          <a:xfrm>
            <a:off x="2143736" y="5014919"/>
            <a:ext cx="3656401" cy="13239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t>3</a:t>
            </a:r>
          </a:p>
        </p:txBody>
      </p:sp>
      <p:sp>
        <p:nvSpPr>
          <p:cNvPr id="6" name="Oval 5">
            <a:extLst>
              <a:ext uri="{FF2B5EF4-FFF2-40B4-BE49-F238E27FC236}">
                <a16:creationId xmlns:a16="http://schemas.microsoft.com/office/drawing/2014/main" id="{63A37745-3E3D-1AEE-82D7-37167D445045}"/>
              </a:ext>
            </a:extLst>
          </p:cNvPr>
          <p:cNvSpPr/>
          <p:nvPr/>
        </p:nvSpPr>
        <p:spPr>
          <a:xfrm>
            <a:off x="6539531" y="5005394"/>
            <a:ext cx="3656401" cy="13239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t>4</a:t>
            </a:r>
          </a:p>
        </p:txBody>
      </p:sp>
      <p:sp>
        <p:nvSpPr>
          <p:cNvPr id="7" name="Oval 6">
            <a:extLst>
              <a:ext uri="{FF2B5EF4-FFF2-40B4-BE49-F238E27FC236}">
                <a16:creationId xmlns:a16="http://schemas.microsoft.com/office/drawing/2014/main" id="{797B8FB6-08F2-5BEC-33F2-E2C08E06B8FD}"/>
              </a:ext>
            </a:extLst>
          </p:cNvPr>
          <p:cNvSpPr/>
          <p:nvPr/>
        </p:nvSpPr>
        <p:spPr>
          <a:xfrm>
            <a:off x="6539531" y="3428999"/>
            <a:ext cx="3656401" cy="13239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000" dirty="0"/>
              <a:t>2</a:t>
            </a:r>
          </a:p>
        </p:txBody>
      </p:sp>
      <p:sp>
        <p:nvSpPr>
          <p:cNvPr id="8" name="Oval 7">
            <a:extLst>
              <a:ext uri="{FF2B5EF4-FFF2-40B4-BE49-F238E27FC236}">
                <a16:creationId xmlns:a16="http://schemas.microsoft.com/office/drawing/2014/main" id="{6818ED04-F462-2531-F063-58AD57AC65DC}"/>
              </a:ext>
            </a:extLst>
          </p:cNvPr>
          <p:cNvSpPr/>
          <p:nvPr/>
        </p:nvSpPr>
        <p:spPr>
          <a:xfrm>
            <a:off x="3044844" y="4090986"/>
            <a:ext cx="469232" cy="469232"/>
          </a:xfrm>
          <a:prstGeom prst="ellipse">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937AA0F-56A5-6985-2FBA-0879CA848363}"/>
              </a:ext>
            </a:extLst>
          </p:cNvPr>
          <p:cNvSpPr/>
          <p:nvPr/>
        </p:nvSpPr>
        <p:spPr>
          <a:xfrm>
            <a:off x="3388353" y="3586034"/>
            <a:ext cx="469232" cy="469232"/>
          </a:xfrm>
          <a:prstGeom prst="ellipse">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72DA457-5829-C3F8-CB74-579446DC2952}"/>
              </a:ext>
            </a:extLst>
          </p:cNvPr>
          <p:cNvSpPr/>
          <p:nvPr/>
        </p:nvSpPr>
        <p:spPr>
          <a:xfrm>
            <a:off x="2431174" y="3939590"/>
            <a:ext cx="469232" cy="469232"/>
          </a:xfrm>
          <a:prstGeom prst="ellipse">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D82839E-B484-E16F-6B00-6A9F66F2FBE6}"/>
              </a:ext>
            </a:extLst>
          </p:cNvPr>
          <p:cNvSpPr/>
          <p:nvPr/>
        </p:nvSpPr>
        <p:spPr>
          <a:xfrm>
            <a:off x="4127747" y="3593179"/>
            <a:ext cx="469232" cy="469232"/>
          </a:xfrm>
          <a:prstGeom prst="ellipse">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D882579-F169-9725-683E-BCF713C68676}"/>
              </a:ext>
            </a:extLst>
          </p:cNvPr>
          <p:cNvSpPr/>
          <p:nvPr/>
        </p:nvSpPr>
        <p:spPr>
          <a:xfrm>
            <a:off x="4732060" y="3939590"/>
            <a:ext cx="469232" cy="469232"/>
          </a:xfrm>
          <a:prstGeom prst="ellipse">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5A24B04-2271-8EF1-7629-CB75AD335736}"/>
              </a:ext>
            </a:extLst>
          </p:cNvPr>
          <p:cNvSpPr txBox="1"/>
          <p:nvPr/>
        </p:nvSpPr>
        <p:spPr>
          <a:xfrm>
            <a:off x="312082" y="5014919"/>
            <a:ext cx="1350626" cy="584775"/>
          </a:xfrm>
          <a:prstGeom prst="rect">
            <a:avLst/>
          </a:prstGeom>
          <a:noFill/>
        </p:spPr>
        <p:txBody>
          <a:bodyPr wrap="none" rtlCol="0">
            <a:spAutoFit/>
          </a:bodyPr>
          <a:lstStyle/>
          <a:p>
            <a:r>
              <a:rPr lang="en-US" sz="3200" dirty="0"/>
              <a:t>Cluster</a:t>
            </a:r>
          </a:p>
        </p:txBody>
      </p:sp>
      <p:cxnSp>
        <p:nvCxnSpPr>
          <p:cNvPr id="15" name="Straight Arrow Connector 14">
            <a:extLst>
              <a:ext uri="{FF2B5EF4-FFF2-40B4-BE49-F238E27FC236}">
                <a16:creationId xmlns:a16="http://schemas.microsoft.com/office/drawing/2014/main" id="{CA8F1ED3-AEB3-0BE5-4264-18AF189A57F7}"/>
              </a:ext>
            </a:extLst>
          </p:cNvPr>
          <p:cNvCxnSpPr>
            <a:stCxn id="13" idx="3"/>
            <a:endCxn id="5" idx="2"/>
          </p:cNvCxnSpPr>
          <p:nvPr/>
        </p:nvCxnSpPr>
        <p:spPr>
          <a:xfrm>
            <a:off x="1662708" y="5307307"/>
            <a:ext cx="481028" cy="369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88C518-0EBF-2183-700B-A7E3F026E0FB}"/>
              </a:ext>
            </a:extLst>
          </p:cNvPr>
          <p:cNvSpPr txBox="1"/>
          <p:nvPr/>
        </p:nvSpPr>
        <p:spPr>
          <a:xfrm>
            <a:off x="305163" y="3438527"/>
            <a:ext cx="954107" cy="584775"/>
          </a:xfrm>
          <a:prstGeom prst="rect">
            <a:avLst/>
          </a:prstGeom>
          <a:noFill/>
        </p:spPr>
        <p:txBody>
          <a:bodyPr wrap="none" rtlCol="0">
            <a:spAutoFit/>
          </a:bodyPr>
          <a:lstStyle/>
          <a:p>
            <a:r>
              <a:rPr lang="en-US" sz="3200" dirty="0"/>
              <a:t>User</a:t>
            </a:r>
          </a:p>
        </p:txBody>
      </p:sp>
      <p:cxnSp>
        <p:nvCxnSpPr>
          <p:cNvPr id="17" name="Straight Arrow Connector 16">
            <a:extLst>
              <a:ext uri="{FF2B5EF4-FFF2-40B4-BE49-F238E27FC236}">
                <a16:creationId xmlns:a16="http://schemas.microsoft.com/office/drawing/2014/main" id="{E0C7BCF2-E159-5554-478C-E714EDC9C4C3}"/>
              </a:ext>
            </a:extLst>
          </p:cNvPr>
          <p:cNvCxnSpPr>
            <a:cxnSpLocks/>
            <a:stCxn id="16" idx="3"/>
          </p:cNvCxnSpPr>
          <p:nvPr/>
        </p:nvCxnSpPr>
        <p:spPr>
          <a:xfrm>
            <a:off x="1259270" y="3730915"/>
            <a:ext cx="1337444" cy="4385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2377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785BBBD-32BC-B311-4953-6C20BBA51597}"/>
              </a:ext>
            </a:extLst>
          </p:cNvPr>
          <p:cNvGraphicFramePr>
            <a:graphicFrameLocks noGrp="1"/>
          </p:cNvGraphicFramePr>
          <p:nvPr>
            <p:extLst>
              <p:ext uri="{D42A27DB-BD31-4B8C-83A1-F6EECF244321}">
                <p14:modId xmlns:p14="http://schemas.microsoft.com/office/powerpoint/2010/main" val="2843320295"/>
              </p:ext>
            </p:extLst>
          </p:nvPr>
        </p:nvGraphicFramePr>
        <p:xfrm>
          <a:off x="900544" y="1542764"/>
          <a:ext cx="10737276" cy="5138770"/>
        </p:xfrm>
        <a:graphic>
          <a:graphicData uri="http://schemas.openxmlformats.org/drawingml/2006/table">
            <a:tbl>
              <a:tblPr firstRow="1" bandRow="1">
                <a:tableStyleId>{5940675A-B579-460E-94D1-54222C63F5DA}</a:tableStyleId>
              </a:tblPr>
              <a:tblGrid>
                <a:gridCol w="1789546">
                  <a:extLst>
                    <a:ext uri="{9D8B030D-6E8A-4147-A177-3AD203B41FA5}">
                      <a16:colId xmlns:a16="http://schemas.microsoft.com/office/drawing/2014/main" val="1716994925"/>
                    </a:ext>
                  </a:extLst>
                </a:gridCol>
                <a:gridCol w="1789546">
                  <a:extLst>
                    <a:ext uri="{9D8B030D-6E8A-4147-A177-3AD203B41FA5}">
                      <a16:colId xmlns:a16="http://schemas.microsoft.com/office/drawing/2014/main" val="2626323577"/>
                    </a:ext>
                  </a:extLst>
                </a:gridCol>
                <a:gridCol w="1789546">
                  <a:extLst>
                    <a:ext uri="{9D8B030D-6E8A-4147-A177-3AD203B41FA5}">
                      <a16:colId xmlns:a16="http://schemas.microsoft.com/office/drawing/2014/main" val="403724243"/>
                    </a:ext>
                  </a:extLst>
                </a:gridCol>
                <a:gridCol w="1789546">
                  <a:extLst>
                    <a:ext uri="{9D8B030D-6E8A-4147-A177-3AD203B41FA5}">
                      <a16:colId xmlns:a16="http://schemas.microsoft.com/office/drawing/2014/main" val="4070318089"/>
                    </a:ext>
                  </a:extLst>
                </a:gridCol>
                <a:gridCol w="1789546">
                  <a:extLst>
                    <a:ext uri="{9D8B030D-6E8A-4147-A177-3AD203B41FA5}">
                      <a16:colId xmlns:a16="http://schemas.microsoft.com/office/drawing/2014/main" val="3745494548"/>
                    </a:ext>
                  </a:extLst>
                </a:gridCol>
                <a:gridCol w="1789546">
                  <a:extLst>
                    <a:ext uri="{9D8B030D-6E8A-4147-A177-3AD203B41FA5}">
                      <a16:colId xmlns:a16="http://schemas.microsoft.com/office/drawing/2014/main" val="329961140"/>
                    </a:ext>
                  </a:extLst>
                </a:gridCol>
              </a:tblGrid>
              <a:tr h="124200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9150554"/>
                  </a:ext>
                </a:extLst>
              </a:tr>
              <a:tr h="974192">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sz="36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974192">
                <a:tc>
                  <a:txBody>
                    <a:bodyPr/>
                    <a:lstStyle/>
                    <a:p>
                      <a:endParaRPr lang="en-US" dirty="0"/>
                    </a:p>
                  </a:txBody>
                  <a:tcPr/>
                </a:tc>
                <a:tc>
                  <a:txBody>
                    <a:bodyPr/>
                    <a:lstStyle/>
                    <a:p>
                      <a:pPr algn="ctr"/>
                      <a:r>
                        <a:rPr lang="en-US" sz="3600" dirty="0"/>
                        <a:t>1</a:t>
                      </a:r>
                    </a:p>
                  </a:txBody>
                  <a:tcPr anchor="ctr"/>
                </a:tc>
                <a:tc>
                  <a:txBody>
                    <a:bodyPr/>
                    <a:lstStyle/>
                    <a:p>
                      <a:pPr algn="ctr"/>
                      <a:r>
                        <a:rPr lang="en-US" sz="3600" dirty="0"/>
                        <a:t>2</a:t>
                      </a:r>
                    </a:p>
                  </a:txBody>
                  <a:tcPr anchor="ctr"/>
                </a:tc>
                <a:tc>
                  <a:txBody>
                    <a:bodyPr/>
                    <a:lstStyle/>
                    <a:p>
                      <a:pPr algn="ctr"/>
                      <a:r>
                        <a:rPr lang="en-US" sz="3600" dirty="0"/>
                        <a:t>4</a:t>
                      </a:r>
                    </a:p>
                  </a:txBody>
                  <a:tcPr anchor="ctr"/>
                </a:tc>
                <a:tc>
                  <a:txBody>
                    <a:bodyPr/>
                    <a:lstStyle/>
                    <a:p>
                      <a:pPr algn="ctr"/>
                      <a:r>
                        <a:rPr lang="en-US" sz="3600" dirty="0"/>
                        <a:t>1</a:t>
                      </a:r>
                    </a:p>
                  </a:txBody>
                  <a:tcPr anchor="ctr"/>
                </a:tc>
                <a:tc>
                  <a:txBody>
                    <a:bodyPr/>
                    <a:lstStyle/>
                    <a:p>
                      <a:pPr algn="ctr"/>
                      <a:r>
                        <a:rPr lang="en-US" sz="3600" dirty="0"/>
                        <a:t>3</a:t>
                      </a:r>
                    </a:p>
                  </a:txBody>
                  <a:tcPr anchor="ctr"/>
                </a:tc>
                <a:extLst>
                  <a:ext uri="{0D108BD9-81ED-4DB2-BD59-A6C34878D82A}">
                    <a16:rowId xmlns:a16="http://schemas.microsoft.com/office/drawing/2014/main" val="4112134551"/>
                  </a:ext>
                </a:extLst>
              </a:tr>
              <a:tr h="974192">
                <a:tc>
                  <a:txBody>
                    <a:bodyPr/>
                    <a:lstStyle/>
                    <a:p>
                      <a:endParaRPr lang="en-US" dirty="0"/>
                    </a:p>
                  </a:txBody>
                  <a:tcPr/>
                </a:tc>
                <a:tc>
                  <a:txBody>
                    <a:bodyPr/>
                    <a:lstStyle/>
                    <a:p>
                      <a:pPr algn="ctr"/>
                      <a:r>
                        <a:rPr lang="en-US" sz="3600" dirty="0"/>
                        <a:t>3</a:t>
                      </a:r>
                    </a:p>
                  </a:txBody>
                  <a:tcPr anchor="ctr"/>
                </a:tc>
                <a:tc>
                  <a:txBody>
                    <a:bodyPr/>
                    <a:lstStyle/>
                    <a:p>
                      <a:pPr algn="ctr"/>
                      <a:r>
                        <a:rPr lang="en-US" sz="3600" dirty="0"/>
                        <a:t>1</a:t>
                      </a:r>
                    </a:p>
                  </a:txBody>
                  <a:tcPr anchor="ctr"/>
                </a:tc>
                <a:tc>
                  <a:txBody>
                    <a:bodyPr/>
                    <a:lstStyle/>
                    <a:p>
                      <a:pPr algn="ctr"/>
                      <a:r>
                        <a:rPr lang="en-US" sz="3600" dirty="0"/>
                        <a:t>1</a:t>
                      </a:r>
                    </a:p>
                  </a:txBody>
                  <a:tcPr anchor="ctr"/>
                </a:tc>
                <a:tc>
                  <a:txBody>
                    <a:bodyPr/>
                    <a:lstStyle/>
                    <a:p>
                      <a:pPr algn="ctr"/>
                      <a:r>
                        <a:rPr lang="en-US" sz="3600" dirty="0"/>
                        <a:t>3</a:t>
                      </a:r>
                    </a:p>
                  </a:txBody>
                  <a:tcPr anchor="ctr"/>
                </a:tc>
                <a:tc>
                  <a:txBody>
                    <a:bodyPr/>
                    <a:lstStyle/>
                    <a:p>
                      <a:pPr algn="ctr"/>
                      <a:r>
                        <a:rPr lang="en-US" sz="3600" dirty="0"/>
                        <a:t>1</a:t>
                      </a:r>
                    </a:p>
                  </a:txBody>
                  <a:tcPr anchor="ctr"/>
                </a:tc>
                <a:extLst>
                  <a:ext uri="{0D108BD9-81ED-4DB2-BD59-A6C34878D82A}">
                    <a16:rowId xmlns:a16="http://schemas.microsoft.com/office/drawing/2014/main" val="2389004129"/>
                  </a:ext>
                </a:extLst>
              </a:tr>
              <a:tr h="974192">
                <a:tc>
                  <a:txBody>
                    <a:bodyPr/>
                    <a:lstStyle/>
                    <a:p>
                      <a:endParaRPr lang="en-US" dirty="0"/>
                    </a:p>
                  </a:txBody>
                  <a:tcPr/>
                </a:tc>
                <a:tc>
                  <a:txBody>
                    <a:bodyPr/>
                    <a:lstStyle/>
                    <a:p>
                      <a:pPr algn="ctr"/>
                      <a:r>
                        <a:rPr lang="en-US" sz="3600" dirty="0"/>
                        <a:t>4</a:t>
                      </a:r>
                    </a:p>
                  </a:txBody>
                  <a:tcPr anchor="ctr"/>
                </a:tc>
                <a:tc>
                  <a:txBody>
                    <a:bodyPr/>
                    <a:lstStyle/>
                    <a:p>
                      <a:pPr algn="ctr"/>
                      <a:r>
                        <a:rPr lang="en-US" sz="3600" dirty="0"/>
                        <a:t>3</a:t>
                      </a:r>
                    </a:p>
                  </a:txBody>
                  <a:tcPr anchor="ctr"/>
                </a:tc>
                <a:tc>
                  <a:txBody>
                    <a:bodyPr/>
                    <a:lstStyle/>
                    <a:p>
                      <a:pPr algn="ctr"/>
                      <a:r>
                        <a:rPr lang="en-US" sz="3600" dirty="0"/>
                        <a:t>5</a:t>
                      </a:r>
                    </a:p>
                  </a:txBody>
                  <a:tcPr anchor="ctr"/>
                </a:tc>
                <a:tc>
                  <a:txBody>
                    <a:bodyPr/>
                    <a:lstStyle/>
                    <a:p>
                      <a:pPr algn="ctr"/>
                      <a:r>
                        <a:rPr lang="en-US" sz="3600" dirty="0"/>
                        <a:t>4</a:t>
                      </a:r>
                    </a:p>
                  </a:txBody>
                  <a:tcPr anchor="ctr"/>
                </a:tc>
                <a:tc>
                  <a:txBody>
                    <a:bodyPr/>
                    <a:lstStyle/>
                    <a:p>
                      <a:pPr algn="ctr"/>
                      <a:r>
                        <a:rPr lang="en-US" sz="3600" dirty="0"/>
                        <a:t>4</a:t>
                      </a:r>
                    </a:p>
                  </a:txBody>
                  <a:tcPr anchor="ctr"/>
                </a:tc>
                <a:extLst>
                  <a:ext uri="{0D108BD9-81ED-4DB2-BD59-A6C34878D82A}">
                    <a16:rowId xmlns:a16="http://schemas.microsoft.com/office/drawing/2014/main" val="124214548"/>
                  </a:ext>
                </a:extLst>
              </a:tr>
            </a:tbl>
          </a:graphicData>
        </a:graphic>
      </p:graphicFrame>
      <p:sp>
        <p:nvSpPr>
          <p:cNvPr id="2" name="Title 1">
            <a:extLst>
              <a:ext uri="{FF2B5EF4-FFF2-40B4-BE49-F238E27FC236}">
                <a16:creationId xmlns:a16="http://schemas.microsoft.com/office/drawing/2014/main" id="{5162E4EB-2627-625F-1823-5A540D8638F1}"/>
              </a:ext>
            </a:extLst>
          </p:cNvPr>
          <p:cNvSpPr>
            <a:spLocks noGrp="1"/>
          </p:cNvSpPr>
          <p:nvPr>
            <p:ph type="title"/>
          </p:nvPr>
        </p:nvSpPr>
        <p:spPr>
          <a:xfrm>
            <a:off x="1011382" y="151020"/>
            <a:ext cx="10515600" cy="1325563"/>
          </a:xfrm>
        </p:spPr>
        <p:txBody>
          <a:bodyPr/>
          <a:lstStyle/>
          <a:p>
            <a:r>
              <a:rPr lang="en-US" dirty="0"/>
              <a:t>Other Relationships</a:t>
            </a:r>
          </a:p>
        </p:txBody>
      </p:sp>
      <p:grpSp>
        <p:nvGrpSpPr>
          <p:cNvPr id="5" name="Group 4">
            <a:extLst>
              <a:ext uri="{FF2B5EF4-FFF2-40B4-BE49-F238E27FC236}">
                <a16:creationId xmlns:a16="http://schemas.microsoft.com/office/drawing/2014/main" id="{38762B40-BEC0-A661-8A12-EB43DBA7795A}"/>
              </a:ext>
            </a:extLst>
          </p:cNvPr>
          <p:cNvGrpSpPr/>
          <p:nvPr/>
        </p:nvGrpSpPr>
        <p:grpSpPr>
          <a:xfrm>
            <a:off x="1571191" y="2860705"/>
            <a:ext cx="468166" cy="568295"/>
            <a:chOff x="591514" y="637038"/>
            <a:chExt cx="914400" cy="1094963"/>
          </a:xfrm>
        </p:grpSpPr>
        <p:pic>
          <p:nvPicPr>
            <p:cNvPr id="6" name="Graphic 5" descr="User">
              <a:extLst>
                <a:ext uri="{FF2B5EF4-FFF2-40B4-BE49-F238E27FC236}">
                  <a16:creationId xmlns:a16="http://schemas.microsoft.com/office/drawing/2014/main" id="{BE8A7C31-DC1F-EC84-CD0B-677FD7657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CB32C416-E5BF-258E-119A-769020CDCEAA}"/>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18F8AFC8-A370-E595-3CE9-FFD6671D94BF}"/>
              </a:ext>
            </a:extLst>
          </p:cNvPr>
          <p:cNvGrpSpPr/>
          <p:nvPr/>
        </p:nvGrpSpPr>
        <p:grpSpPr>
          <a:xfrm>
            <a:off x="1571191" y="3930802"/>
            <a:ext cx="468166" cy="568295"/>
            <a:chOff x="591514" y="637038"/>
            <a:chExt cx="914400" cy="1094963"/>
          </a:xfrm>
        </p:grpSpPr>
        <p:pic>
          <p:nvPicPr>
            <p:cNvPr id="9" name="Graphic 8" descr="User">
              <a:extLst>
                <a:ext uri="{FF2B5EF4-FFF2-40B4-BE49-F238E27FC236}">
                  <a16:creationId xmlns:a16="http://schemas.microsoft.com/office/drawing/2014/main" id="{0E6E1452-BED1-3E1E-0C17-6EC5EED8F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861A3371-4AA2-3860-B4B8-F9DB8548ACE7}"/>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FD2C88DB-B16A-A3F1-653E-0374E9CDC952}"/>
              </a:ext>
            </a:extLst>
          </p:cNvPr>
          <p:cNvGrpSpPr/>
          <p:nvPr/>
        </p:nvGrpSpPr>
        <p:grpSpPr>
          <a:xfrm>
            <a:off x="1571191" y="4875706"/>
            <a:ext cx="468166" cy="568295"/>
            <a:chOff x="591514" y="637038"/>
            <a:chExt cx="914400" cy="1094963"/>
          </a:xfrm>
        </p:grpSpPr>
        <p:pic>
          <p:nvPicPr>
            <p:cNvPr id="12" name="Graphic 11" descr="User">
              <a:extLst>
                <a:ext uri="{FF2B5EF4-FFF2-40B4-BE49-F238E27FC236}">
                  <a16:creationId xmlns:a16="http://schemas.microsoft.com/office/drawing/2014/main" id="{D984BDB0-C62E-91D7-D8BE-107997749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8289974D-218E-EC0D-3BDA-19D6430684D1}"/>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9843741B-53F9-61A2-8C80-CE024095DB15}"/>
              </a:ext>
            </a:extLst>
          </p:cNvPr>
          <p:cNvGrpSpPr/>
          <p:nvPr/>
        </p:nvGrpSpPr>
        <p:grpSpPr>
          <a:xfrm>
            <a:off x="1571191" y="5875949"/>
            <a:ext cx="468166" cy="568295"/>
            <a:chOff x="591514" y="637038"/>
            <a:chExt cx="914400" cy="1094963"/>
          </a:xfrm>
        </p:grpSpPr>
        <p:pic>
          <p:nvPicPr>
            <p:cNvPr id="15" name="Graphic 14" descr="User">
              <a:extLst>
                <a:ext uri="{FF2B5EF4-FFF2-40B4-BE49-F238E27FC236}">
                  <a16:creationId xmlns:a16="http://schemas.microsoft.com/office/drawing/2014/main" id="{1E8E3ECA-54BF-65D0-2D08-CE4E98F1EE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5FE42640-A8D3-4D3B-155C-58E765877132}"/>
                </a:ext>
              </a:extLst>
            </p:cNvPr>
            <p:cNvSpPr txBox="1"/>
            <p:nvPr/>
          </p:nvSpPr>
          <p:spPr>
            <a:xfrm>
              <a:off x="824133" y="1362670"/>
              <a:ext cx="449163" cy="369331"/>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2DD81109-328F-496B-A059-FAD4A0E98A0F}"/>
              </a:ext>
            </a:extLst>
          </p:cNvPr>
          <p:cNvPicPr>
            <a:picLocks noChangeAspect="1"/>
          </p:cNvPicPr>
          <p:nvPr/>
        </p:nvPicPr>
        <p:blipFill>
          <a:blip r:embed="rId5"/>
          <a:stretch>
            <a:fillRect/>
          </a:stretch>
        </p:blipFill>
        <p:spPr>
          <a:xfrm>
            <a:off x="10266059" y="1555578"/>
            <a:ext cx="771639" cy="1213464"/>
          </a:xfrm>
          <a:prstGeom prst="rect">
            <a:avLst/>
          </a:prstGeom>
        </p:spPr>
      </p:pic>
      <p:pic>
        <p:nvPicPr>
          <p:cNvPr id="18" name="Picture 17">
            <a:extLst>
              <a:ext uri="{FF2B5EF4-FFF2-40B4-BE49-F238E27FC236}">
                <a16:creationId xmlns:a16="http://schemas.microsoft.com/office/drawing/2014/main" id="{930C500F-5765-0C25-D71D-ABE7E2697834}"/>
              </a:ext>
            </a:extLst>
          </p:cNvPr>
          <p:cNvPicPr>
            <a:picLocks noChangeAspect="1"/>
          </p:cNvPicPr>
          <p:nvPr/>
        </p:nvPicPr>
        <p:blipFill>
          <a:blip r:embed="rId6"/>
          <a:stretch>
            <a:fillRect/>
          </a:stretch>
        </p:blipFill>
        <p:spPr>
          <a:xfrm>
            <a:off x="3170477" y="1555579"/>
            <a:ext cx="795567" cy="1213463"/>
          </a:xfrm>
          <a:prstGeom prst="rect">
            <a:avLst/>
          </a:prstGeom>
        </p:spPr>
      </p:pic>
      <p:pic>
        <p:nvPicPr>
          <p:cNvPr id="19" name="Picture 18">
            <a:extLst>
              <a:ext uri="{FF2B5EF4-FFF2-40B4-BE49-F238E27FC236}">
                <a16:creationId xmlns:a16="http://schemas.microsoft.com/office/drawing/2014/main" id="{5B8629C6-E9EA-DBC2-24E1-1653ABE2B19D}"/>
              </a:ext>
            </a:extLst>
          </p:cNvPr>
          <p:cNvPicPr>
            <a:picLocks noChangeAspect="1"/>
          </p:cNvPicPr>
          <p:nvPr/>
        </p:nvPicPr>
        <p:blipFill>
          <a:blip r:embed="rId7"/>
          <a:stretch>
            <a:fillRect/>
          </a:stretch>
        </p:blipFill>
        <p:spPr>
          <a:xfrm>
            <a:off x="8496071" y="1555578"/>
            <a:ext cx="723785" cy="1213464"/>
          </a:xfrm>
          <a:prstGeom prst="rect">
            <a:avLst/>
          </a:prstGeom>
        </p:spPr>
      </p:pic>
      <p:pic>
        <p:nvPicPr>
          <p:cNvPr id="20" name="Picture 19">
            <a:extLst>
              <a:ext uri="{FF2B5EF4-FFF2-40B4-BE49-F238E27FC236}">
                <a16:creationId xmlns:a16="http://schemas.microsoft.com/office/drawing/2014/main" id="{237BD04C-011F-4886-0DA6-BA809E5CBE80}"/>
              </a:ext>
            </a:extLst>
          </p:cNvPr>
          <p:cNvPicPr>
            <a:picLocks noChangeAspect="1"/>
          </p:cNvPicPr>
          <p:nvPr/>
        </p:nvPicPr>
        <p:blipFill>
          <a:blip r:embed="rId8"/>
          <a:stretch>
            <a:fillRect/>
          </a:stretch>
        </p:blipFill>
        <p:spPr>
          <a:xfrm>
            <a:off x="4936046" y="1555578"/>
            <a:ext cx="771639" cy="1213464"/>
          </a:xfrm>
          <a:prstGeom prst="rect">
            <a:avLst/>
          </a:prstGeom>
        </p:spPr>
      </p:pic>
      <p:pic>
        <p:nvPicPr>
          <p:cNvPr id="21" name="Picture 20">
            <a:extLst>
              <a:ext uri="{FF2B5EF4-FFF2-40B4-BE49-F238E27FC236}">
                <a16:creationId xmlns:a16="http://schemas.microsoft.com/office/drawing/2014/main" id="{74ABCB69-1848-630E-59E3-D03826B69714}"/>
              </a:ext>
            </a:extLst>
          </p:cNvPr>
          <p:cNvPicPr>
            <a:picLocks noChangeAspect="1"/>
          </p:cNvPicPr>
          <p:nvPr/>
        </p:nvPicPr>
        <p:blipFill>
          <a:blip r:embed="rId9"/>
          <a:stretch>
            <a:fillRect/>
          </a:stretch>
        </p:blipFill>
        <p:spPr>
          <a:xfrm>
            <a:off x="6677688" y="1555578"/>
            <a:ext cx="771639" cy="1213464"/>
          </a:xfrm>
          <a:prstGeom prst="rect">
            <a:avLst/>
          </a:prstGeom>
        </p:spPr>
      </p:pic>
      <p:sp>
        <p:nvSpPr>
          <p:cNvPr id="22" name="Rectangle 21">
            <a:extLst>
              <a:ext uri="{FF2B5EF4-FFF2-40B4-BE49-F238E27FC236}">
                <a16:creationId xmlns:a16="http://schemas.microsoft.com/office/drawing/2014/main" id="{A3B236D8-F2A0-60AC-C733-3F20DF9689A2}"/>
              </a:ext>
            </a:extLst>
          </p:cNvPr>
          <p:cNvSpPr/>
          <p:nvPr/>
        </p:nvSpPr>
        <p:spPr>
          <a:xfrm>
            <a:off x="2710003" y="2769042"/>
            <a:ext cx="1765015" cy="39124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48142F4-A7CE-3305-0D25-9D7E3EEC15CF}"/>
              </a:ext>
            </a:extLst>
          </p:cNvPr>
          <p:cNvSpPr/>
          <p:nvPr/>
        </p:nvSpPr>
        <p:spPr>
          <a:xfrm>
            <a:off x="8001546" y="2738940"/>
            <a:ext cx="1765015" cy="39124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922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785BBBD-32BC-B311-4953-6C20BBA51597}"/>
              </a:ext>
            </a:extLst>
          </p:cNvPr>
          <p:cNvGraphicFramePr>
            <a:graphicFrameLocks noGrp="1"/>
          </p:cNvGraphicFramePr>
          <p:nvPr/>
        </p:nvGraphicFramePr>
        <p:xfrm>
          <a:off x="900544" y="1542764"/>
          <a:ext cx="10737276" cy="5138770"/>
        </p:xfrm>
        <a:graphic>
          <a:graphicData uri="http://schemas.openxmlformats.org/drawingml/2006/table">
            <a:tbl>
              <a:tblPr firstRow="1" bandRow="1">
                <a:tableStyleId>{5940675A-B579-460E-94D1-54222C63F5DA}</a:tableStyleId>
              </a:tblPr>
              <a:tblGrid>
                <a:gridCol w="1789546">
                  <a:extLst>
                    <a:ext uri="{9D8B030D-6E8A-4147-A177-3AD203B41FA5}">
                      <a16:colId xmlns:a16="http://schemas.microsoft.com/office/drawing/2014/main" val="1716994925"/>
                    </a:ext>
                  </a:extLst>
                </a:gridCol>
                <a:gridCol w="1789546">
                  <a:extLst>
                    <a:ext uri="{9D8B030D-6E8A-4147-A177-3AD203B41FA5}">
                      <a16:colId xmlns:a16="http://schemas.microsoft.com/office/drawing/2014/main" val="2626323577"/>
                    </a:ext>
                  </a:extLst>
                </a:gridCol>
                <a:gridCol w="1789546">
                  <a:extLst>
                    <a:ext uri="{9D8B030D-6E8A-4147-A177-3AD203B41FA5}">
                      <a16:colId xmlns:a16="http://schemas.microsoft.com/office/drawing/2014/main" val="403724243"/>
                    </a:ext>
                  </a:extLst>
                </a:gridCol>
                <a:gridCol w="1789546">
                  <a:extLst>
                    <a:ext uri="{9D8B030D-6E8A-4147-A177-3AD203B41FA5}">
                      <a16:colId xmlns:a16="http://schemas.microsoft.com/office/drawing/2014/main" val="4070318089"/>
                    </a:ext>
                  </a:extLst>
                </a:gridCol>
                <a:gridCol w="1789546">
                  <a:extLst>
                    <a:ext uri="{9D8B030D-6E8A-4147-A177-3AD203B41FA5}">
                      <a16:colId xmlns:a16="http://schemas.microsoft.com/office/drawing/2014/main" val="3745494548"/>
                    </a:ext>
                  </a:extLst>
                </a:gridCol>
                <a:gridCol w="1789546">
                  <a:extLst>
                    <a:ext uri="{9D8B030D-6E8A-4147-A177-3AD203B41FA5}">
                      <a16:colId xmlns:a16="http://schemas.microsoft.com/office/drawing/2014/main" val="329961140"/>
                    </a:ext>
                  </a:extLst>
                </a:gridCol>
              </a:tblGrid>
              <a:tr h="1242002">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9150554"/>
                  </a:ext>
                </a:extLst>
              </a:tr>
              <a:tr h="974192">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pPr algn="ctr"/>
                      <a:r>
                        <a:rPr lang="en-US" sz="36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3</a:t>
                      </a:r>
                    </a:p>
                  </a:txBody>
                  <a:tcPr anchor="ctr">
                    <a:lnT w="12700" cap="flat" cmpd="sng" algn="ctr">
                      <a:solidFill>
                        <a:schemeClr val="tx1"/>
                      </a:solidFill>
                      <a:prstDash val="solid"/>
                      <a:round/>
                      <a:headEnd type="none" w="med" len="med"/>
                      <a:tailEnd type="none" w="med" len="med"/>
                    </a:lnT>
                  </a:tcPr>
                </a:tc>
                <a:tc>
                  <a:txBody>
                    <a:bodyPr/>
                    <a:lstStyle/>
                    <a:p>
                      <a:pPr algn="ctr"/>
                      <a:r>
                        <a:rPr lang="en-US" sz="36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974192">
                <a:tc>
                  <a:txBody>
                    <a:bodyPr/>
                    <a:lstStyle/>
                    <a:p>
                      <a:endParaRPr lang="en-US" dirty="0"/>
                    </a:p>
                  </a:txBody>
                  <a:tcPr/>
                </a:tc>
                <a:tc>
                  <a:txBody>
                    <a:bodyPr/>
                    <a:lstStyle/>
                    <a:p>
                      <a:pPr algn="ctr"/>
                      <a:r>
                        <a:rPr lang="en-US" sz="3600" dirty="0"/>
                        <a:t>1</a:t>
                      </a:r>
                    </a:p>
                  </a:txBody>
                  <a:tcPr anchor="ctr"/>
                </a:tc>
                <a:tc>
                  <a:txBody>
                    <a:bodyPr/>
                    <a:lstStyle/>
                    <a:p>
                      <a:pPr algn="ctr"/>
                      <a:r>
                        <a:rPr lang="en-US" sz="3600" dirty="0"/>
                        <a:t>2</a:t>
                      </a:r>
                    </a:p>
                  </a:txBody>
                  <a:tcPr anchor="ctr"/>
                </a:tc>
                <a:tc>
                  <a:txBody>
                    <a:bodyPr/>
                    <a:lstStyle/>
                    <a:p>
                      <a:pPr algn="ctr"/>
                      <a:r>
                        <a:rPr lang="en-US" sz="3600" dirty="0"/>
                        <a:t>4</a:t>
                      </a:r>
                    </a:p>
                  </a:txBody>
                  <a:tcPr anchor="ctr"/>
                </a:tc>
                <a:tc>
                  <a:txBody>
                    <a:bodyPr/>
                    <a:lstStyle/>
                    <a:p>
                      <a:pPr algn="ctr"/>
                      <a:r>
                        <a:rPr lang="en-US" sz="3600" dirty="0"/>
                        <a:t>1</a:t>
                      </a:r>
                    </a:p>
                  </a:txBody>
                  <a:tcPr anchor="ctr"/>
                </a:tc>
                <a:tc>
                  <a:txBody>
                    <a:bodyPr/>
                    <a:lstStyle/>
                    <a:p>
                      <a:pPr algn="ctr"/>
                      <a:r>
                        <a:rPr lang="en-US" sz="3600" dirty="0"/>
                        <a:t>3</a:t>
                      </a:r>
                    </a:p>
                  </a:txBody>
                  <a:tcPr anchor="ctr"/>
                </a:tc>
                <a:extLst>
                  <a:ext uri="{0D108BD9-81ED-4DB2-BD59-A6C34878D82A}">
                    <a16:rowId xmlns:a16="http://schemas.microsoft.com/office/drawing/2014/main" val="4112134551"/>
                  </a:ext>
                </a:extLst>
              </a:tr>
              <a:tr h="974192">
                <a:tc>
                  <a:txBody>
                    <a:bodyPr/>
                    <a:lstStyle/>
                    <a:p>
                      <a:endParaRPr lang="en-US" dirty="0"/>
                    </a:p>
                  </a:txBody>
                  <a:tcPr/>
                </a:tc>
                <a:tc>
                  <a:txBody>
                    <a:bodyPr/>
                    <a:lstStyle/>
                    <a:p>
                      <a:pPr algn="ctr"/>
                      <a:r>
                        <a:rPr lang="en-US" sz="3600" dirty="0"/>
                        <a:t>3</a:t>
                      </a:r>
                    </a:p>
                  </a:txBody>
                  <a:tcPr anchor="ctr"/>
                </a:tc>
                <a:tc>
                  <a:txBody>
                    <a:bodyPr/>
                    <a:lstStyle/>
                    <a:p>
                      <a:pPr algn="ctr"/>
                      <a:r>
                        <a:rPr lang="en-US" sz="3600" dirty="0"/>
                        <a:t>1</a:t>
                      </a:r>
                    </a:p>
                  </a:txBody>
                  <a:tcPr anchor="ctr"/>
                </a:tc>
                <a:tc>
                  <a:txBody>
                    <a:bodyPr/>
                    <a:lstStyle/>
                    <a:p>
                      <a:pPr algn="ctr"/>
                      <a:r>
                        <a:rPr lang="en-US" sz="3600" dirty="0"/>
                        <a:t>1</a:t>
                      </a:r>
                    </a:p>
                  </a:txBody>
                  <a:tcPr anchor="ctr"/>
                </a:tc>
                <a:tc>
                  <a:txBody>
                    <a:bodyPr/>
                    <a:lstStyle/>
                    <a:p>
                      <a:pPr algn="ctr"/>
                      <a:r>
                        <a:rPr lang="en-US" sz="3600" dirty="0"/>
                        <a:t>3</a:t>
                      </a:r>
                    </a:p>
                  </a:txBody>
                  <a:tcPr anchor="ctr"/>
                </a:tc>
                <a:tc>
                  <a:txBody>
                    <a:bodyPr/>
                    <a:lstStyle/>
                    <a:p>
                      <a:pPr algn="ctr"/>
                      <a:r>
                        <a:rPr lang="en-US" sz="3600" dirty="0"/>
                        <a:t>1</a:t>
                      </a:r>
                    </a:p>
                  </a:txBody>
                  <a:tcPr anchor="ctr"/>
                </a:tc>
                <a:extLst>
                  <a:ext uri="{0D108BD9-81ED-4DB2-BD59-A6C34878D82A}">
                    <a16:rowId xmlns:a16="http://schemas.microsoft.com/office/drawing/2014/main" val="2389004129"/>
                  </a:ext>
                </a:extLst>
              </a:tr>
              <a:tr h="974192">
                <a:tc>
                  <a:txBody>
                    <a:bodyPr/>
                    <a:lstStyle/>
                    <a:p>
                      <a:endParaRPr lang="en-US" dirty="0"/>
                    </a:p>
                  </a:txBody>
                  <a:tcPr/>
                </a:tc>
                <a:tc>
                  <a:txBody>
                    <a:bodyPr/>
                    <a:lstStyle/>
                    <a:p>
                      <a:pPr algn="ctr"/>
                      <a:r>
                        <a:rPr lang="en-US" sz="3600" dirty="0"/>
                        <a:t>4</a:t>
                      </a:r>
                    </a:p>
                  </a:txBody>
                  <a:tcPr anchor="ctr"/>
                </a:tc>
                <a:tc>
                  <a:txBody>
                    <a:bodyPr/>
                    <a:lstStyle/>
                    <a:p>
                      <a:pPr algn="ctr"/>
                      <a:r>
                        <a:rPr lang="en-US" sz="3600" dirty="0"/>
                        <a:t>3</a:t>
                      </a:r>
                    </a:p>
                  </a:txBody>
                  <a:tcPr anchor="ctr"/>
                </a:tc>
                <a:tc>
                  <a:txBody>
                    <a:bodyPr/>
                    <a:lstStyle/>
                    <a:p>
                      <a:pPr algn="ctr"/>
                      <a:r>
                        <a:rPr lang="en-US" sz="3600" dirty="0"/>
                        <a:t>5</a:t>
                      </a:r>
                    </a:p>
                  </a:txBody>
                  <a:tcPr anchor="ctr"/>
                </a:tc>
                <a:tc>
                  <a:txBody>
                    <a:bodyPr/>
                    <a:lstStyle/>
                    <a:p>
                      <a:pPr algn="ctr"/>
                      <a:r>
                        <a:rPr lang="en-US" sz="3600" dirty="0"/>
                        <a:t>4</a:t>
                      </a:r>
                    </a:p>
                  </a:txBody>
                  <a:tcPr anchor="ctr"/>
                </a:tc>
                <a:tc>
                  <a:txBody>
                    <a:bodyPr/>
                    <a:lstStyle/>
                    <a:p>
                      <a:pPr algn="ctr"/>
                      <a:r>
                        <a:rPr lang="en-US" sz="3600" dirty="0"/>
                        <a:t>4</a:t>
                      </a:r>
                    </a:p>
                  </a:txBody>
                  <a:tcPr anchor="ctr"/>
                </a:tc>
                <a:extLst>
                  <a:ext uri="{0D108BD9-81ED-4DB2-BD59-A6C34878D82A}">
                    <a16:rowId xmlns:a16="http://schemas.microsoft.com/office/drawing/2014/main" val="124214548"/>
                  </a:ext>
                </a:extLst>
              </a:tr>
            </a:tbl>
          </a:graphicData>
        </a:graphic>
      </p:graphicFrame>
      <p:sp>
        <p:nvSpPr>
          <p:cNvPr id="2" name="Title 1">
            <a:extLst>
              <a:ext uri="{FF2B5EF4-FFF2-40B4-BE49-F238E27FC236}">
                <a16:creationId xmlns:a16="http://schemas.microsoft.com/office/drawing/2014/main" id="{5162E4EB-2627-625F-1823-5A540D8638F1}"/>
              </a:ext>
            </a:extLst>
          </p:cNvPr>
          <p:cNvSpPr>
            <a:spLocks noGrp="1"/>
          </p:cNvSpPr>
          <p:nvPr>
            <p:ph type="title"/>
          </p:nvPr>
        </p:nvSpPr>
        <p:spPr>
          <a:xfrm>
            <a:off x="1011382" y="151020"/>
            <a:ext cx="10515600" cy="1325563"/>
          </a:xfrm>
        </p:spPr>
        <p:txBody>
          <a:bodyPr/>
          <a:lstStyle/>
          <a:p>
            <a:r>
              <a:rPr lang="en-US" dirty="0"/>
              <a:t>Other Relationships</a:t>
            </a:r>
          </a:p>
        </p:txBody>
      </p:sp>
      <p:grpSp>
        <p:nvGrpSpPr>
          <p:cNvPr id="5" name="Group 4">
            <a:extLst>
              <a:ext uri="{FF2B5EF4-FFF2-40B4-BE49-F238E27FC236}">
                <a16:creationId xmlns:a16="http://schemas.microsoft.com/office/drawing/2014/main" id="{38762B40-BEC0-A661-8A12-EB43DBA7795A}"/>
              </a:ext>
            </a:extLst>
          </p:cNvPr>
          <p:cNvGrpSpPr/>
          <p:nvPr/>
        </p:nvGrpSpPr>
        <p:grpSpPr>
          <a:xfrm>
            <a:off x="1571191" y="2860705"/>
            <a:ext cx="468166" cy="568295"/>
            <a:chOff x="591514" y="637038"/>
            <a:chExt cx="914400" cy="1094963"/>
          </a:xfrm>
        </p:grpSpPr>
        <p:pic>
          <p:nvPicPr>
            <p:cNvPr id="6" name="Graphic 5" descr="User">
              <a:extLst>
                <a:ext uri="{FF2B5EF4-FFF2-40B4-BE49-F238E27FC236}">
                  <a16:creationId xmlns:a16="http://schemas.microsoft.com/office/drawing/2014/main" id="{BE8A7C31-DC1F-EC84-CD0B-677FD7657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CB32C416-E5BF-258E-119A-769020CDCEAA}"/>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18F8AFC8-A370-E595-3CE9-FFD6671D94BF}"/>
              </a:ext>
            </a:extLst>
          </p:cNvPr>
          <p:cNvGrpSpPr/>
          <p:nvPr/>
        </p:nvGrpSpPr>
        <p:grpSpPr>
          <a:xfrm>
            <a:off x="1571191" y="3930802"/>
            <a:ext cx="468166" cy="568295"/>
            <a:chOff x="591514" y="637038"/>
            <a:chExt cx="914400" cy="1094963"/>
          </a:xfrm>
        </p:grpSpPr>
        <p:pic>
          <p:nvPicPr>
            <p:cNvPr id="9" name="Graphic 8" descr="User">
              <a:extLst>
                <a:ext uri="{FF2B5EF4-FFF2-40B4-BE49-F238E27FC236}">
                  <a16:creationId xmlns:a16="http://schemas.microsoft.com/office/drawing/2014/main" id="{0E6E1452-BED1-3E1E-0C17-6EC5EED8F4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861A3371-4AA2-3860-B4B8-F9DB8548ACE7}"/>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FD2C88DB-B16A-A3F1-653E-0374E9CDC952}"/>
              </a:ext>
            </a:extLst>
          </p:cNvPr>
          <p:cNvGrpSpPr/>
          <p:nvPr/>
        </p:nvGrpSpPr>
        <p:grpSpPr>
          <a:xfrm>
            <a:off x="1571191" y="4875706"/>
            <a:ext cx="468166" cy="568295"/>
            <a:chOff x="591514" y="637038"/>
            <a:chExt cx="914400" cy="1094963"/>
          </a:xfrm>
        </p:grpSpPr>
        <p:pic>
          <p:nvPicPr>
            <p:cNvPr id="12" name="Graphic 11" descr="User">
              <a:extLst>
                <a:ext uri="{FF2B5EF4-FFF2-40B4-BE49-F238E27FC236}">
                  <a16:creationId xmlns:a16="http://schemas.microsoft.com/office/drawing/2014/main" id="{D984BDB0-C62E-91D7-D8BE-1079977495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8289974D-218E-EC0D-3BDA-19D6430684D1}"/>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9843741B-53F9-61A2-8C80-CE024095DB15}"/>
              </a:ext>
            </a:extLst>
          </p:cNvPr>
          <p:cNvGrpSpPr/>
          <p:nvPr/>
        </p:nvGrpSpPr>
        <p:grpSpPr>
          <a:xfrm>
            <a:off x="1571191" y="5875949"/>
            <a:ext cx="468166" cy="568295"/>
            <a:chOff x="591514" y="637038"/>
            <a:chExt cx="914400" cy="1094963"/>
          </a:xfrm>
        </p:grpSpPr>
        <p:pic>
          <p:nvPicPr>
            <p:cNvPr id="15" name="Graphic 14" descr="User">
              <a:extLst>
                <a:ext uri="{FF2B5EF4-FFF2-40B4-BE49-F238E27FC236}">
                  <a16:creationId xmlns:a16="http://schemas.microsoft.com/office/drawing/2014/main" id="{1E8E3ECA-54BF-65D0-2D08-CE4E98F1EE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5FE42640-A8D3-4D3B-155C-58E765877132}"/>
                </a:ext>
              </a:extLst>
            </p:cNvPr>
            <p:cNvSpPr txBox="1"/>
            <p:nvPr/>
          </p:nvSpPr>
          <p:spPr>
            <a:xfrm>
              <a:off x="824133" y="1362670"/>
              <a:ext cx="449163" cy="369331"/>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2DD81109-328F-496B-A059-FAD4A0E98A0F}"/>
              </a:ext>
            </a:extLst>
          </p:cNvPr>
          <p:cNvPicPr>
            <a:picLocks noChangeAspect="1"/>
          </p:cNvPicPr>
          <p:nvPr/>
        </p:nvPicPr>
        <p:blipFill>
          <a:blip r:embed="rId5"/>
          <a:stretch>
            <a:fillRect/>
          </a:stretch>
        </p:blipFill>
        <p:spPr>
          <a:xfrm>
            <a:off x="10266059" y="1555578"/>
            <a:ext cx="771639" cy="1213464"/>
          </a:xfrm>
          <a:prstGeom prst="rect">
            <a:avLst/>
          </a:prstGeom>
        </p:spPr>
      </p:pic>
      <p:pic>
        <p:nvPicPr>
          <p:cNvPr id="18" name="Picture 17">
            <a:extLst>
              <a:ext uri="{FF2B5EF4-FFF2-40B4-BE49-F238E27FC236}">
                <a16:creationId xmlns:a16="http://schemas.microsoft.com/office/drawing/2014/main" id="{930C500F-5765-0C25-D71D-ABE7E2697834}"/>
              </a:ext>
            </a:extLst>
          </p:cNvPr>
          <p:cNvPicPr>
            <a:picLocks noChangeAspect="1"/>
          </p:cNvPicPr>
          <p:nvPr/>
        </p:nvPicPr>
        <p:blipFill>
          <a:blip r:embed="rId6"/>
          <a:stretch>
            <a:fillRect/>
          </a:stretch>
        </p:blipFill>
        <p:spPr>
          <a:xfrm>
            <a:off x="3170477" y="1555579"/>
            <a:ext cx="795567" cy="1213463"/>
          </a:xfrm>
          <a:prstGeom prst="rect">
            <a:avLst/>
          </a:prstGeom>
        </p:spPr>
      </p:pic>
      <p:pic>
        <p:nvPicPr>
          <p:cNvPr id="19" name="Picture 18">
            <a:extLst>
              <a:ext uri="{FF2B5EF4-FFF2-40B4-BE49-F238E27FC236}">
                <a16:creationId xmlns:a16="http://schemas.microsoft.com/office/drawing/2014/main" id="{5B8629C6-E9EA-DBC2-24E1-1653ABE2B19D}"/>
              </a:ext>
            </a:extLst>
          </p:cNvPr>
          <p:cNvPicPr>
            <a:picLocks noChangeAspect="1"/>
          </p:cNvPicPr>
          <p:nvPr/>
        </p:nvPicPr>
        <p:blipFill>
          <a:blip r:embed="rId7"/>
          <a:stretch>
            <a:fillRect/>
          </a:stretch>
        </p:blipFill>
        <p:spPr>
          <a:xfrm>
            <a:off x="8496071" y="1555578"/>
            <a:ext cx="723785" cy="1213464"/>
          </a:xfrm>
          <a:prstGeom prst="rect">
            <a:avLst/>
          </a:prstGeom>
        </p:spPr>
      </p:pic>
      <p:pic>
        <p:nvPicPr>
          <p:cNvPr id="20" name="Picture 19">
            <a:extLst>
              <a:ext uri="{FF2B5EF4-FFF2-40B4-BE49-F238E27FC236}">
                <a16:creationId xmlns:a16="http://schemas.microsoft.com/office/drawing/2014/main" id="{237BD04C-011F-4886-0DA6-BA809E5CBE80}"/>
              </a:ext>
            </a:extLst>
          </p:cNvPr>
          <p:cNvPicPr>
            <a:picLocks noChangeAspect="1"/>
          </p:cNvPicPr>
          <p:nvPr/>
        </p:nvPicPr>
        <p:blipFill>
          <a:blip r:embed="rId8"/>
          <a:stretch>
            <a:fillRect/>
          </a:stretch>
        </p:blipFill>
        <p:spPr>
          <a:xfrm>
            <a:off x="4936046" y="1555578"/>
            <a:ext cx="771639" cy="1213464"/>
          </a:xfrm>
          <a:prstGeom prst="rect">
            <a:avLst/>
          </a:prstGeom>
        </p:spPr>
      </p:pic>
      <p:pic>
        <p:nvPicPr>
          <p:cNvPr id="21" name="Picture 20">
            <a:extLst>
              <a:ext uri="{FF2B5EF4-FFF2-40B4-BE49-F238E27FC236}">
                <a16:creationId xmlns:a16="http://schemas.microsoft.com/office/drawing/2014/main" id="{74ABCB69-1848-630E-59E3-D03826B69714}"/>
              </a:ext>
            </a:extLst>
          </p:cNvPr>
          <p:cNvPicPr>
            <a:picLocks noChangeAspect="1"/>
          </p:cNvPicPr>
          <p:nvPr/>
        </p:nvPicPr>
        <p:blipFill>
          <a:blip r:embed="rId9"/>
          <a:stretch>
            <a:fillRect/>
          </a:stretch>
        </p:blipFill>
        <p:spPr>
          <a:xfrm>
            <a:off x="6677688" y="1555578"/>
            <a:ext cx="771639" cy="1213464"/>
          </a:xfrm>
          <a:prstGeom prst="rect">
            <a:avLst/>
          </a:prstGeom>
        </p:spPr>
      </p:pic>
      <p:sp>
        <p:nvSpPr>
          <p:cNvPr id="22" name="Rectangle 21">
            <a:extLst>
              <a:ext uri="{FF2B5EF4-FFF2-40B4-BE49-F238E27FC236}">
                <a16:creationId xmlns:a16="http://schemas.microsoft.com/office/drawing/2014/main" id="{A3B236D8-F2A0-60AC-C733-3F20DF9689A2}"/>
              </a:ext>
            </a:extLst>
          </p:cNvPr>
          <p:cNvSpPr/>
          <p:nvPr/>
        </p:nvSpPr>
        <p:spPr>
          <a:xfrm>
            <a:off x="908911" y="3805609"/>
            <a:ext cx="10737276" cy="18820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48142F4-A7CE-3305-0D25-9D7E3EEC15CF}"/>
              </a:ext>
            </a:extLst>
          </p:cNvPr>
          <p:cNvSpPr/>
          <p:nvPr/>
        </p:nvSpPr>
        <p:spPr>
          <a:xfrm>
            <a:off x="882090" y="5687644"/>
            <a:ext cx="10764097" cy="989972"/>
          </a:xfrm>
          <a:prstGeom prst="rect">
            <a:avLst/>
          </a:prstGeom>
          <a:noFill/>
          <a:ln w="381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2369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B9C090-B589-6078-5AFA-9A61AAD9642C}"/>
              </a:ext>
            </a:extLst>
          </p:cNvPr>
          <p:cNvGraphicFramePr>
            <a:graphicFrameLocks noGrp="1"/>
          </p:cNvGraphicFramePr>
          <p:nvPr>
            <p:extLst>
              <p:ext uri="{D42A27DB-BD31-4B8C-83A1-F6EECF244321}">
                <p14:modId xmlns:p14="http://schemas.microsoft.com/office/powerpoint/2010/main" val="2724879591"/>
              </p:ext>
            </p:extLst>
          </p:nvPr>
        </p:nvGraphicFramePr>
        <p:xfrm>
          <a:off x="3966044" y="3423817"/>
          <a:ext cx="7089085" cy="324950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626323577"/>
                    </a:ext>
                  </a:extLst>
                </a:gridCol>
                <a:gridCol w="1417817">
                  <a:extLst>
                    <a:ext uri="{9D8B030D-6E8A-4147-A177-3AD203B41FA5}">
                      <a16:colId xmlns:a16="http://schemas.microsoft.com/office/drawing/2014/main" val="403724243"/>
                    </a:ext>
                  </a:extLst>
                </a:gridCol>
                <a:gridCol w="1417817">
                  <a:extLst>
                    <a:ext uri="{9D8B030D-6E8A-4147-A177-3AD203B41FA5}">
                      <a16:colId xmlns:a16="http://schemas.microsoft.com/office/drawing/2014/main" val="4070318089"/>
                    </a:ext>
                  </a:extLst>
                </a:gridCol>
                <a:gridCol w="1417817">
                  <a:extLst>
                    <a:ext uri="{9D8B030D-6E8A-4147-A177-3AD203B41FA5}">
                      <a16:colId xmlns:a16="http://schemas.microsoft.com/office/drawing/2014/main" val="3745494548"/>
                    </a:ext>
                  </a:extLst>
                </a:gridCol>
                <a:gridCol w="1417817">
                  <a:extLst>
                    <a:ext uri="{9D8B030D-6E8A-4147-A177-3AD203B41FA5}">
                      <a16:colId xmlns:a16="http://schemas.microsoft.com/office/drawing/2014/main" val="329961140"/>
                    </a:ext>
                  </a:extLst>
                </a:gridCol>
              </a:tblGrid>
              <a:tr h="812375">
                <a:tc>
                  <a:txBody>
                    <a:bodyPr/>
                    <a:lstStyle/>
                    <a:p>
                      <a:pPr algn="ctr"/>
                      <a:r>
                        <a:rPr lang="en-US" sz="4000" dirty="0">
                          <a:solidFill>
                            <a:srgbClr val="FF0000"/>
                          </a:solidFill>
                        </a:rPr>
                        <a:t>?</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0000"/>
                          </a:solidFill>
                        </a:rPr>
                        <a:t>?</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812375">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FF00"/>
                          </a:solidFill>
                        </a:rPr>
                        <a:t>1</a:t>
                      </a:r>
                    </a:p>
                  </a:txBody>
                  <a:tcPr anchor="ctr"/>
                </a:tc>
                <a:tc>
                  <a:txBody>
                    <a:bodyPr/>
                    <a:lstStyle/>
                    <a:p>
                      <a:pPr algn="ctr"/>
                      <a:r>
                        <a:rPr lang="en-US" sz="4000" dirty="0">
                          <a:solidFill>
                            <a:srgbClr val="FF0000"/>
                          </a:solidFill>
                        </a:rPr>
                        <a:t>?</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4112134551"/>
                  </a:ext>
                </a:extLst>
              </a:tr>
              <a:tr h="812375">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4</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2389004129"/>
                  </a:ext>
                </a:extLst>
              </a:tr>
              <a:tr h="812375">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124214548"/>
                  </a:ext>
                </a:extLst>
              </a:tr>
            </a:tbl>
          </a:graphicData>
        </a:graphic>
      </p:graphicFrame>
      <p:grpSp>
        <p:nvGrpSpPr>
          <p:cNvPr id="5" name="Group 4">
            <a:extLst>
              <a:ext uri="{FF2B5EF4-FFF2-40B4-BE49-F238E27FC236}">
                <a16:creationId xmlns:a16="http://schemas.microsoft.com/office/drawing/2014/main" id="{B45CBF29-8055-43E5-66C5-ACB286C4D9D1}"/>
              </a:ext>
            </a:extLst>
          </p:cNvPr>
          <p:cNvGrpSpPr/>
          <p:nvPr/>
        </p:nvGrpSpPr>
        <p:grpSpPr>
          <a:xfrm>
            <a:off x="3316623" y="3449093"/>
            <a:ext cx="516155" cy="618078"/>
            <a:chOff x="591514" y="637038"/>
            <a:chExt cx="914400" cy="1094963"/>
          </a:xfrm>
        </p:grpSpPr>
        <p:pic>
          <p:nvPicPr>
            <p:cNvPr id="6" name="Graphic 5" descr="User">
              <a:extLst>
                <a:ext uri="{FF2B5EF4-FFF2-40B4-BE49-F238E27FC236}">
                  <a16:creationId xmlns:a16="http://schemas.microsoft.com/office/drawing/2014/main" id="{2260DE3C-8595-B961-B41F-04193D5B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8DBDEFBF-CBD0-7334-2667-A3B702846492}"/>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21223C0A-023C-B38C-2A93-C9589A32550C}"/>
              </a:ext>
            </a:extLst>
          </p:cNvPr>
          <p:cNvGrpSpPr/>
          <p:nvPr/>
        </p:nvGrpSpPr>
        <p:grpSpPr>
          <a:xfrm>
            <a:off x="3309134" y="4248830"/>
            <a:ext cx="516155" cy="618078"/>
            <a:chOff x="591514" y="637038"/>
            <a:chExt cx="914400" cy="1094963"/>
          </a:xfrm>
        </p:grpSpPr>
        <p:pic>
          <p:nvPicPr>
            <p:cNvPr id="9" name="Graphic 8" descr="User">
              <a:extLst>
                <a:ext uri="{FF2B5EF4-FFF2-40B4-BE49-F238E27FC236}">
                  <a16:creationId xmlns:a16="http://schemas.microsoft.com/office/drawing/2014/main" id="{F1D15358-30E1-7F47-D7F4-62812B9EF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A695B4F0-5135-57C2-2C41-BC049A28ACA0}"/>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7933CE3F-2313-2BA6-D71B-D0DFABA12183}"/>
              </a:ext>
            </a:extLst>
          </p:cNvPr>
          <p:cNvGrpSpPr/>
          <p:nvPr/>
        </p:nvGrpSpPr>
        <p:grpSpPr>
          <a:xfrm>
            <a:off x="3309134" y="5048567"/>
            <a:ext cx="516155" cy="618078"/>
            <a:chOff x="591514" y="637038"/>
            <a:chExt cx="914400" cy="1094963"/>
          </a:xfrm>
        </p:grpSpPr>
        <p:pic>
          <p:nvPicPr>
            <p:cNvPr id="12" name="Graphic 11" descr="User">
              <a:extLst>
                <a:ext uri="{FF2B5EF4-FFF2-40B4-BE49-F238E27FC236}">
                  <a16:creationId xmlns:a16="http://schemas.microsoft.com/office/drawing/2014/main" id="{35252684-D468-3362-1B97-54EB749DD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E72CC5FD-126D-D945-E5E8-D0CCCF4DD3D5}"/>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70D3705D-4902-24D9-4CDE-A010EF2EB8F5}"/>
              </a:ext>
            </a:extLst>
          </p:cNvPr>
          <p:cNvGrpSpPr/>
          <p:nvPr/>
        </p:nvGrpSpPr>
        <p:grpSpPr>
          <a:xfrm>
            <a:off x="3314666" y="5848304"/>
            <a:ext cx="516155" cy="618078"/>
            <a:chOff x="591514" y="637038"/>
            <a:chExt cx="914400" cy="1094963"/>
          </a:xfrm>
        </p:grpSpPr>
        <p:pic>
          <p:nvPicPr>
            <p:cNvPr id="15" name="Graphic 14" descr="User">
              <a:extLst>
                <a:ext uri="{FF2B5EF4-FFF2-40B4-BE49-F238E27FC236}">
                  <a16:creationId xmlns:a16="http://schemas.microsoft.com/office/drawing/2014/main" id="{B50AEA00-769C-28CA-6186-CEF57FCC9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683D3ABD-37E4-41B8-6DD7-6369EF95A0E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0E9ADB3E-6F52-5759-30CE-F7646A5B0B69}"/>
              </a:ext>
            </a:extLst>
          </p:cNvPr>
          <p:cNvPicPr>
            <a:picLocks noChangeAspect="1"/>
          </p:cNvPicPr>
          <p:nvPr/>
        </p:nvPicPr>
        <p:blipFill>
          <a:blip r:embed="rId5"/>
          <a:stretch>
            <a:fillRect/>
          </a:stretch>
        </p:blipFill>
        <p:spPr>
          <a:xfrm>
            <a:off x="9930197" y="2060162"/>
            <a:ext cx="762941" cy="1199786"/>
          </a:xfrm>
          <a:prstGeom prst="rect">
            <a:avLst/>
          </a:prstGeom>
        </p:spPr>
      </p:pic>
      <p:pic>
        <p:nvPicPr>
          <p:cNvPr id="18" name="Picture 17">
            <a:extLst>
              <a:ext uri="{FF2B5EF4-FFF2-40B4-BE49-F238E27FC236}">
                <a16:creationId xmlns:a16="http://schemas.microsoft.com/office/drawing/2014/main" id="{9312D46B-7359-D231-489B-3703576EF2C3}"/>
              </a:ext>
            </a:extLst>
          </p:cNvPr>
          <p:cNvPicPr>
            <a:picLocks noChangeAspect="1"/>
          </p:cNvPicPr>
          <p:nvPr/>
        </p:nvPicPr>
        <p:blipFill>
          <a:blip r:embed="rId6"/>
          <a:stretch>
            <a:fillRect/>
          </a:stretch>
        </p:blipFill>
        <p:spPr>
          <a:xfrm>
            <a:off x="4333747" y="2060163"/>
            <a:ext cx="786599" cy="1199785"/>
          </a:xfrm>
          <a:prstGeom prst="rect">
            <a:avLst/>
          </a:prstGeom>
        </p:spPr>
      </p:pic>
      <p:pic>
        <p:nvPicPr>
          <p:cNvPr id="19" name="Picture 18">
            <a:extLst>
              <a:ext uri="{FF2B5EF4-FFF2-40B4-BE49-F238E27FC236}">
                <a16:creationId xmlns:a16="http://schemas.microsoft.com/office/drawing/2014/main" id="{62BA8993-8187-1C5F-BA32-79371E45BD51}"/>
              </a:ext>
            </a:extLst>
          </p:cNvPr>
          <p:cNvPicPr>
            <a:picLocks noChangeAspect="1"/>
          </p:cNvPicPr>
          <p:nvPr/>
        </p:nvPicPr>
        <p:blipFill>
          <a:blip r:embed="rId7"/>
          <a:stretch>
            <a:fillRect/>
          </a:stretch>
        </p:blipFill>
        <p:spPr>
          <a:xfrm>
            <a:off x="8558386" y="2060162"/>
            <a:ext cx="715627" cy="1199786"/>
          </a:xfrm>
          <a:prstGeom prst="rect">
            <a:avLst/>
          </a:prstGeom>
        </p:spPr>
      </p:pic>
      <p:pic>
        <p:nvPicPr>
          <p:cNvPr id="20" name="Picture 19">
            <a:extLst>
              <a:ext uri="{FF2B5EF4-FFF2-40B4-BE49-F238E27FC236}">
                <a16:creationId xmlns:a16="http://schemas.microsoft.com/office/drawing/2014/main" id="{982705C2-C3BF-5EF1-F703-6AA98C390952}"/>
              </a:ext>
            </a:extLst>
          </p:cNvPr>
          <p:cNvPicPr>
            <a:picLocks noChangeAspect="1"/>
          </p:cNvPicPr>
          <p:nvPr/>
        </p:nvPicPr>
        <p:blipFill>
          <a:blip r:embed="rId8"/>
          <a:stretch>
            <a:fillRect/>
          </a:stretch>
        </p:blipFill>
        <p:spPr>
          <a:xfrm>
            <a:off x="5714529" y="2060162"/>
            <a:ext cx="762941" cy="1199786"/>
          </a:xfrm>
          <a:prstGeom prst="rect">
            <a:avLst/>
          </a:prstGeom>
        </p:spPr>
      </p:pic>
      <p:pic>
        <p:nvPicPr>
          <p:cNvPr id="21" name="Picture 20">
            <a:extLst>
              <a:ext uri="{FF2B5EF4-FFF2-40B4-BE49-F238E27FC236}">
                <a16:creationId xmlns:a16="http://schemas.microsoft.com/office/drawing/2014/main" id="{66DEF717-3162-98B0-4DAB-A3C563BCCD66}"/>
              </a:ext>
            </a:extLst>
          </p:cNvPr>
          <p:cNvPicPr>
            <a:picLocks noChangeAspect="1"/>
          </p:cNvPicPr>
          <p:nvPr/>
        </p:nvPicPr>
        <p:blipFill>
          <a:blip r:embed="rId9"/>
          <a:stretch>
            <a:fillRect/>
          </a:stretch>
        </p:blipFill>
        <p:spPr>
          <a:xfrm>
            <a:off x="7071653" y="2060162"/>
            <a:ext cx="762941" cy="1199786"/>
          </a:xfrm>
          <a:prstGeom prst="rect">
            <a:avLst/>
          </a:prstGeom>
        </p:spPr>
      </p:pic>
      <p:graphicFrame>
        <p:nvGraphicFramePr>
          <p:cNvPr id="2" name="Table 2">
            <a:extLst>
              <a:ext uri="{FF2B5EF4-FFF2-40B4-BE49-F238E27FC236}">
                <a16:creationId xmlns:a16="http://schemas.microsoft.com/office/drawing/2014/main" id="{45481B8B-2D06-F402-29D0-BE3EBE7AA6DB}"/>
              </a:ext>
            </a:extLst>
          </p:cNvPr>
          <p:cNvGraphicFramePr>
            <a:graphicFrameLocks noGrp="1"/>
          </p:cNvGraphicFramePr>
          <p:nvPr>
            <p:extLst>
              <p:ext uri="{D42A27DB-BD31-4B8C-83A1-F6EECF244321}">
                <p14:modId xmlns:p14="http://schemas.microsoft.com/office/powerpoint/2010/main" val="3742897820"/>
              </p:ext>
            </p:extLst>
          </p:nvPr>
        </p:nvGraphicFramePr>
        <p:xfrm>
          <a:off x="430386" y="3423817"/>
          <a:ext cx="2039438" cy="3249504"/>
        </p:xfrm>
        <a:graphic>
          <a:graphicData uri="http://schemas.openxmlformats.org/drawingml/2006/table">
            <a:tbl>
              <a:tblPr firstRow="1" bandRow="1">
                <a:tableStyleId>{5940675A-B579-460E-94D1-54222C63F5DA}</a:tableStyleId>
              </a:tblPr>
              <a:tblGrid>
                <a:gridCol w="1019719">
                  <a:extLst>
                    <a:ext uri="{9D8B030D-6E8A-4147-A177-3AD203B41FA5}">
                      <a16:colId xmlns:a16="http://schemas.microsoft.com/office/drawing/2014/main" val="2498363203"/>
                    </a:ext>
                  </a:extLst>
                </a:gridCol>
                <a:gridCol w="1019719">
                  <a:extLst>
                    <a:ext uri="{9D8B030D-6E8A-4147-A177-3AD203B41FA5}">
                      <a16:colId xmlns:a16="http://schemas.microsoft.com/office/drawing/2014/main" val="1784890148"/>
                    </a:ext>
                  </a:extLst>
                </a:gridCol>
              </a:tblGrid>
              <a:tr h="8123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479659915"/>
                  </a:ext>
                </a:extLst>
              </a:tr>
              <a:tr h="8123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2576111"/>
                  </a:ext>
                </a:extLst>
              </a:tr>
              <a:tr h="8123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62961398"/>
                  </a:ext>
                </a:extLst>
              </a:tr>
              <a:tr h="8123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2277506098"/>
                  </a:ext>
                </a:extLst>
              </a:tr>
            </a:tbl>
          </a:graphicData>
        </a:graphic>
      </p:graphicFrame>
      <p:graphicFrame>
        <p:nvGraphicFramePr>
          <p:cNvPr id="3" name="Table 21">
            <a:extLst>
              <a:ext uri="{FF2B5EF4-FFF2-40B4-BE49-F238E27FC236}">
                <a16:creationId xmlns:a16="http://schemas.microsoft.com/office/drawing/2014/main" id="{8417734D-D968-20C3-CCAD-3782D696B487}"/>
              </a:ext>
            </a:extLst>
          </p:cNvPr>
          <p:cNvGraphicFramePr>
            <a:graphicFrameLocks noGrp="1"/>
          </p:cNvGraphicFramePr>
          <p:nvPr>
            <p:extLst>
              <p:ext uri="{D42A27DB-BD31-4B8C-83A1-F6EECF244321}">
                <p14:modId xmlns:p14="http://schemas.microsoft.com/office/powerpoint/2010/main" val="1644557951"/>
              </p:ext>
            </p:extLst>
          </p:nvPr>
        </p:nvGraphicFramePr>
        <p:xfrm>
          <a:off x="3966044" y="261560"/>
          <a:ext cx="7089085" cy="156724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453618770"/>
                    </a:ext>
                  </a:extLst>
                </a:gridCol>
                <a:gridCol w="1417817">
                  <a:extLst>
                    <a:ext uri="{9D8B030D-6E8A-4147-A177-3AD203B41FA5}">
                      <a16:colId xmlns:a16="http://schemas.microsoft.com/office/drawing/2014/main" val="527835470"/>
                    </a:ext>
                  </a:extLst>
                </a:gridCol>
                <a:gridCol w="1417817">
                  <a:extLst>
                    <a:ext uri="{9D8B030D-6E8A-4147-A177-3AD203B41FA5}">
                      <a16:colId xmlns:a16="http://schemas.microsoft.com/office/drawing/2014/main" val="2675916758"/>
                    </a:ext>
                  </a:extLst>
                </a:gridCol>
                <a:gridCol w="1417817">
                  <a:extLst>
                    <a:ext uri="{9D8B030D-6E8A-4147-A177-3AD203B41FA5}">
                      <a16:colId xmlns:a16="http://schemas.microsoft.com/office/drawing/2014/main" val="2141054865"/>
                    </a:ext>
                  </a:extLst>
                </a:gridCol>
                <a:gridCol w="1417817">
                  <a:extLst>
                    <a:ext uri="{9D8B030D-6E8A-4147-A177-3AD203B41FA5}">
                      <a16:colId xmlns:a16="http://schemas.microsoft.com/office/drawing/2014/main" val="969667547"/>
                    </a:ext>
                  </a:extLst>
                </a:gridCol>
              </a:tblGrid>
              <a:tr h="783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extLst>
                  <a:ext uri="{0D108BD9-81ED-4DB2-BD59-A6C34878D82A}">
                    <a16:rowId xmlns:a16="http://schemas.microsoft.com/office/drawing/2014/main" val="3551399078"/>
                  </a:ext>
                </a:extLst>
              </a:tr>
              <a:tr h="7836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t>
                      </a:r>
                    </a:p>
                  </a:txBody>
                  <a:tcPr anchor="ctr"/>
                </a:tc>
                <a:extLst>
                  <a:ext uri="{0D108BD9-81ED-4DB2-BD59-A6C34878D82A}">
                    <a16:rowId xmlns:a16="http://schemas.microsoft.com/office/drawing/2014/main" val="988904199"/>
                  </a:ext>
                </a:extLst>
              </a:tr>
            </a:tbl>
          </a:graphicData>
        </a:graphic>
      </p:graphicFrame>
      <p:sp>
        <p:nvSpPr>
          <p:cNvPr id="22" name="Rectangle: Rounded Corners 21">
            <a:extLst>
              <a:ext uri="{FF2B5EF4-FFF2-40B4-BE49-F238E27FC236}">
                <a16:creationId xmlns:a16="http://schemas.microsoft.com/office/drawing/2014/main" id="{D4ACA383-21DA-4CFD-736B-229EBBC7F3BF}"/>
              </a:ext>
            </a:extLst>
          </p:cNvPr>
          <p:cNvSpPr/>
          <p:nvPr/>
        </p:nvSpPr>
        <p:spPr>
          <a:xfrm>
            <a:off x="2808690" y="322692"/>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3" name="Rectangle: Rounded Corners 22">
            <a:extLst>
              <a:ext uri="{FF2B5EF4-FFF2-40B4-BE49-F238E27FC236}">
                <a16:creationId xmlns:a16="http://schemas.microsoft.com/office/drawing/2014/main" id="{9521FF34-0239-2361-A271-CDF938037AE5}"/>
              </a:ext>
            </a:extLst>
          </p:cNvPr>
          <p:cNvSpPr/>
          <p:nvPr/>
        </p:nvSpPr>
        <p:spPr>
          <a:xfrm>
            <a:off x="2825877" y="1162789"/>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4" name="Rectangle: Rounded Corners 23">
            <a:extLst>
              <a:ext uri="{FF2B5EF4-FFF2-40B4-BE49-F238E27FC236}">
                <a16:creationId xmlns:a16="http://schemas.microsoft.com/office/drawing/2014/main" id="{59C7EBB2-E4CB-AD97-3430-8C06ABE887E7}"/>
              </a:ext>
            </a:extLst>
          </p:cNvPr>
          <p:cNvSpPr/>
          <p:nvPr/>
        </p:nvSpPr>
        <p:spPr>
          <a:xfrm>
            <a:off x="465311" y="2687141"/>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5" name="Rectangle: Rounded Corners 24">
            <a:extLst>
              <a:ext uri="{FF2B5EF4-FFF2-40B4-BE49-F238E27FC236}">
                <a16:creationId xmlns:a16="http://schemas.microsoft.com/office/drawing/2014/main" id="{E515D29F-71F1-CF69-3F9A-D563B9571B4F}"/>
              </a:ext>
            </a:extLst>
          </p:cNvPr>
          <p:cNvSpPr/>
          <p:nvPr/>
        </p:nvSpPr>
        <p:spPr>
          <a:xfrm>
            <a:off x="1563532" y="2687140"/>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6" name="TextBox 25">
            <a:extLst>
              <a:ext uri="{FF2B5EF4-FFF2-40B4-BE49-F238E27FC236}">
                <a16:creationId xmlns:a16="http://schemas.microsoft.com/office/drawing/2014/main" id="{7D313BAE-E24F-BBE8-8308-FB0779AA3DB3}"/>
              </a:ext>
            </a:extLst>
          </p:cNvPr>
          <p:cNvSpPr txBox="1"/>
          <p:nvPr/>
        </p:nvSpPr>
        <p:spPr>
          <a:xfrm>
            <a:off x="269923" y="874693"/>
            <a:ext cx="1601742" cy="954107"/>
          </a:xfrm>
          <a:prstGeom prst="rect">
            <a:avLst/>
          </a:prstGeom>
          <a:noFill/>
        </p:spPr>
        <p:txBody>
          <a:bodyPr wrap="square" rtlCol="0">
            <a:spAutoFit/>
          </a:bodyPr>
          <a:lstStyle/>
          <a:p>
            <a:r>
              <a:rPr lang="en-US" sz="2800" dirty="0"/>
              <a:t>Latent Features </a:t>
            </a:r>
          </a:p>
        </p:txBody>
      </p:sp>
      <p:cxnSp>
        <p:nvCxnSpPr>
          <p:cNvPr id="29" name="Straight Arrow Connector 28">
            <a:extLst>
              <a:ext uri="{FF2B5EF4-FFF2-40B4-BE49-F238E27FC236}">
                <a16:creationId xmlns:a16="http://schemas.microsoft.com/office/drawing/2014/main" id="{47942C58-E5A8-C01C-97C4-111962663FFF}"/>
              </a:ext>
            </a:extLst>
          </p:cNvPr>
          <p:cNvCxnSpPr>
            <a:cxnSpLocks/>
            <a:stCxn id="26" idx="3"/>
          </p:cNvCxnSpPr>
          <p:nvPr/>
        </p:nvCxnSpPr>
        <p:spPr>
          <a:xfrm>
            <a:off x="1871665" y="1351747"/>
            <a:ext cx="598159" cy="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52EE91B7-419B-A0B5-4017-17F6B8188259}"/>
              </a:ext>
            </a:extLst>
          </p:cNvPr>
          <p:cNvCxnSpPr>
            <a:cxnSpLocks/>
          </p:cNvCxnSpPr>
          <p:nvPr/>
        </p:nvCxnSpPr>
        <p:spPr>
          <a:xfrm>
            <a:off x="1471151" y="1849792"/>
            <a:ext cx="0" cy="64565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414234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EB32-7D1B-1B69-F583-DB5684CD3032}"/>
              </a:ext>
            </a:extLst>
          </p:cNvPr>
          <p:cNvSpPr>
            <a:spLocks noGrp="1"/>
          </p:cNvSpPr>
          <p:nvPr>
            <p:ph type="title"/>
          </p:nvPr>
        </p:nvSpPr>
        <p:spPr/>
        <p:txBody>
          <a:bodyPr/>
          <a:lstStyle/>
          <a:p>
            <a:r>
              <a:rPr lang="en-US" dirty="0"/>
              <a:t>Stochastic Gradient Descent</a:t>
            </a:r>
          </a:p>
        </p:txBody>
      </p:sp>
      <p:cxnSp>
        <p:nvCxnSpPr>
          <p:cNvPr id="5" name="Straight Arrow Connector 4">
            <a:extLst>
              <a:ext uri="{FF2B5EF4-FFF2-40B4-BE49-F238E27FC236}">
                <a16:creationId xmlns:a16="http://schemas.microsoft.com/office/drawing/2014/main" id="{C98AFFED-066F-1D57-CEED-6F7990713A3C}"/>
              </a:ext>
            </a:extLst>
          </p:cNvPr>
          <p:cNvCxnSpPr/>
          <p:nvPr/>
        </p:nvCxnSpPr>
        <p:spPr>
          <a:xfrm>
            <a:off x="3855308" y="5214551"/>
            <a:ext cx="619073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D09CC7A-1B64-28A8-1F26-3FDF3AD68049}"/>
              </a:ext>
            </a:extLst>
          </p:cNvPr>
          <p:cNvCxnSpPr/>
          <p:nvPr/>
        </p:nvCxnSpPr>
        <p:spPr>
          <a:xfrm flipV="1">
            <a:off x="3855308" y="2248930"/>
            <a:ext cx="0" cy="296562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44671B7-467E-8E4A-E9FA-45A07D01B0C2}"/>
              </a:ext>
            </a:extLst>
          </p:cNvPr>
          <p:cNvSpPr txBox="1"/>
          <p:nvPr/>
        </p:nvSpPr>
        <p:spPr>
          <a:xfrm>
            <a:off x="2829993" y="2248929"/>
            <a:ext cx="1424555" cy="461665"/>
          </a:xfrm>
          <a:prstGeom prst="rect">
            <a:avLst/>
          </a:prstGeom>
          <a:noFill/>
        </p:spPr>
        <p:txBody>
          <a:bodyPr wrap="square" rtlCol="0">
            <a:spAutoFit/>
          </a:bodyPr>
          <a:lstStyle/>
          <a:p>
            <a:r>
              <a:rPr lang="en-US" sz="2400" dirty="0"/>
              <a:t>c(w)</a:t>
            </a:r>
          </a:p>
        </p:txBody>
      </p:sp>
      <p:sp>
        <p:nvSpPr>
          <p:cNvPr id="9" name="TextBox 8">
            <a:extLst>
              <a:ext uri="{FF2B5EF4-FFF2-40B4-BE49-F238E27FC236}">
                <a16:creationId xmlns:a16="http://schemas.microsoft.com/office/drawing/2014/main" id="{E936A4F4-CEBB-0A60-D774-F45716A3C00D}"/>
              </a:ext>
            </a:extLst>
          </p:cNvPr>
          <p:cNvSpPr txBox="1"/>
          <p:nvPr/>
        </p:nvSpPr>
        <p:spPr>
          <a:xfrm>
            <a:off x="9646803" y="5365175"/>
            <a:ext cx="1424555" cy="461665"/>
          </a:xfrm>
          <a:prstGeom prst="rect">
            <a:avLst/>
          </a:prstGeom>
          <a:noFill/>
        </p:spPr>
        <p:txBody>
          <a:bodyPr wrap="square" rtlCol="0">
            <a:spAutoFit/>
          </a:bodyPr>
          <a:lstStyle/>
          <a:p>
            <a:r>
              <a:rPr lang="en-US" sz="2400" dirty="0"/>
              <a:t>w</a:t>
            </a:r>
          </a:p>
        </p:txBody>
      </p:sp>
      <p:sp>
        <p:nvSpPr>
          <p:cNvPr id="11" name="Arc 10">
            <a:extLst>
              <a:ext uri="{FF2B5EF4-FFF2-40B4-BE49-F238E27FC236}">
                <a16:creationId xmlns:a16="http://schemas.microsoft.com/office/drawing/2014/main" id="{57920574-45E4-1816-A462-E6535B7B13CF}"/>
              </a:ext>
            </a:extLst>
          </p:cNvPr>
          <p:cNvSpPr/>
          <p:nvPr/>
        </p:nvSpPr>
        <p:spPr>
          <a:xfrm rot="5400000">
            <a:off x="4157444" y="1753264"/>
            <a:ext cx="4085907" cy="2243542"/>
          </a:xfrm>
          <a:prstGeom prst="arc">
            <a:avLst>
              <a:gd name="adj1" fmla="val 16037429"/>
              <a:gd name="adj2" fmla="val 5634457"/>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58C817D-A635-4078-6759-1701A509C18B}"/>
              </a:ext>
            </a:extLst>
          </p:cNvPr>
          <p:cNvSpPr txBox="1"/>
          <p:nvPr/>
        </p:nvSpPr>
        <p:spPr>
          <a:xfrm>
            <a:off x="6005679" y="5365174"/>
            <a:ext cx="1424555" cy="461665"/>
          </a:xfrm>
          <a:prstGeom prst="rect">
            <a:avLst/>
          </a:prstGeom>
          <a:noFill/>
        </p:spPr>
        <p:txBody>
          <a:bodyPr wrap="square" rtlCol="0">
            <a:spAutoFit/>
          </a:bodyPr>
          <a:lstStyle/>
          <a:p>
            <a:r>
              <a:rPr lang="en-US" sz="2400" dirty="0" err="1"/>
              <a:t>w_min</a:t>
            </a:r>
            <a:endParaRPr lang="en-US" sz="2400" dirty="0"/>
          </a:p>
        </p:txBody>
      </p:sp>
      <p:sp>
        <p:nvSpPr>
          <p:cNvPr id="13" name="Rectangle 12">
            <a:extLst>
              <a:ext uri="{FF2B5EF4-FFF2-40B4-BE49-F238E27FC236}">
                <a16:creationId xmlns:a16="http://schemas.microsoft.com/office/drawing/2014/main" id="{72C0C08E-26AE-F860-1D53-92B02BF6F494}"/>
              </a:ext>
            </a:extLst>
          </p:cNvPr>
          <p:cNvSpPr/>
          <p:nvPr/>
        </p:nvSpPr>
        <p:spPr>
          <a:xfrm>
            <a:off x="7500650" y="2464078"/>
            <a:ext cx="1837334" cy="59312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t>Cost function</a:t>
            </a:r>
          </a:p>
        </p:txBody>
      </p:sp>
      <p:cxnSp>
        <p:nvCxnSpPr>
          <p:cNvPr id="15" name="Straight Connector 14">
            <a:extLst>
              <a:ext uri="{FF2B5EF4-FFF2-40B4-BE49-F238E27FC236}">
                <a16:creationId xmlns:a16="http://schemas.microsoft.com/office/drawing/2014/main" id="{0DB87B5F-0272-F870-20D4-46F4AEE35F0C}"/>
              </a:ext>
            </a:extLst>
          </p:cNvPr>
          <p:cNvCxnSpPr/>
          <p:nvPr/>
        </p:nvCxnSpPr>
        <p:spPr>
          <a:xfrm>
            <a:off x="6200397" y="4917989"/>
            <a:ext cx="0" cy="296562"/>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38E4E55-A132-A093-8E08-0C4A8A848A0D}"/>
              </a:ext>
            </a:extLst>
          </p:cNvPr>
          <p:cNvSpPr/>
          <p:nvPr/>
        </p:nvSpPr>
        <p:spPr>
          <a:xfrm>
            <a:off x="5078626" y="3406899"/>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51A3A72-A6B7-6923-CDAD-CE960A3252E9}"/>
              </a:ext>
            </a:extLst>
          </p:cNvPr>
          <p:cNvSpPr/>
          <p:nvPr/>
        </p:nvSpPr>
        <p:spPr>
          <a:xfrm>
            <a:off x="5170066" y="38254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9774FD9-BC52-941E-387D-3331CC74AE1F}"/>
              </a:ext>
            </a:extLst>
          </p:cNvPr>
          <p:cNvSpPr/>
          <p:nvPr/>
        </p:nvSpPr>
        <p:spPr>
          <a:xfrm>
            <a:off x="5298342" y="4148925"/>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AB66FE2-29CE-B482-DD76-1816ACC45436}"/>
              </a:ext>
            </a:extLst>
          </p:cNvPr>
          <p:cNvSpPr/>
          <p:nvPr/>
        </p:nvSpPr>
        <p:spPr>
          <a:xfrm>
            <a:off x="5446767" y="442490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278A1D3-6D7E-0A62-EA43-6FCB4096EF13}"/>
              </a:ext>
            </a:extLst>
          </p:cNvPr>
          <p:cNvSpPr/>
          <p:nvPr/>
        </p:nvSpPr>
        <p:spPr>
          <a:xfrm>
            <a:off x="5612479" y="4607450"/>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503B77-86D3-0176-DB6B-224AAA5B68DD}"/>
              </a:ext>
            </a:extLst>
          </p:cNvPr>
          <p:cNvSpPr/>
          <p:nvPr/>
        </p:nvSpPr>
        <p:spPr>
          <a:xfrm>
            <a:off x="5747439" y="473235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4FF14A0-F92A-6C0D-52C8-CC554233AF5C}"/>
              </a:ext>
            </a:extLst>
          </p:cNvPr>
          <p:cNvSpPr/>
          <p:nvPr/>
        </p:nvSpPr>
        <p:spPr>
          <a:xfrm>
            <a:off x="5900164" y="482379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7F73B89-BA48-CAEB-A056-2FF178FB830C}"/>
              </a:ext>
            </a:extLst>
          </p:cNvPr>
          <p:cNvSpPr/>
          <p:nvPr/>
        </p:nvSpPr>
        <p:spPr>
          <a:xfrm>
            <a:off x="6035124" y="48695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19D5ABE-7445-FCD6-64A5-0D75717E1237}"/>
              </a:ext>
            </a:extLst>
          </p:cNvPr>
          <p:cNvSpPr/>
          <p:nvPr/>
        </p:nvSpPr>
        <p:spPr>
          <a:xfrm>
            <a:off x="6154677" y="4869513"/>
            <a:ext cx="91440" cy="914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6833B42D-6F92-7B60-4CE7-7AA7BE548430}"/>
              </a:ext>
            </a:extLst>
          </p:cNvPr>
          <p:cNvCxnSpPr/>
          <p:nvPr/>
        </p:nvCxnSpPr>
        <p:spPr>
          <a:xfrm>
            <a:off x="4919730" y="3498339"/>
            <a:ext cx="124495" cy="455475"/>
          </a:xfrm>
          <a:prstGeom prst="straightConnector1">
            <a:avLst/>
          </a:prstGeom>
          <a:ln w="1905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6576DE5-C787-9554-3626-B8D6681206BE}"/>
              </a:ext>
            </a:extLst>
          </p:cNvPr>
          <p:cNvSpPr txBox="1"/>
          <p:nvPr/>
        </p:nvSpPr>
        <p:spPr>
          <a:xfrm>
            <a:off x="3932350" y="3382428"/>
            <a:ext cx="994680" cy="649068"/>
          </a:xfrm>
          <a:prstGeom prst="rect">
            <a:avLst/>
          </a:prstGeom>
          <a:noFill/>
        </p:spPr>
        <p:txBody>
          <a:bodyPr wrap="square" rtlCol="0">
            <a:spAutoFit/>
          </a:bodyPr>
          <a:lstStyle/>
          <a:p>
            <a:r>
              <a:rPr lang="en-US" dirty="0"/>
              <a:t>Learning Rate</a:t>
            </a:r>
          </a:p>
        </p:txBody>
      </p:sp>
    </p:spTree>
    <p:extLst>
      <p:ext uri="{BB962C8B-B14F-4D97-AF65-F5344CB8AC3E}">
        <p14:creationId xmlns:p14="http://schemas.microsoft.com/office/powerpoint/2010/main" val="1352665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B9C090-B589-6078-5AFA-9A61AAD9642C}"/>
              </a:ext>
            </a:extLst>
          </p:cNvPr>
          <p:cNvGraphicFramePr>
            <a:graphicFrameLocks noGrp="1"/>
          </p:cNvGraphicFramePr>
          <p:nvPr>
            <p:extLst>
              <p:ext uri="{D42A27DB-BD31-4B8C-83A1-F6EECF244321}">
                <p14:modId xmlns:p14="http://schemas.microsoft.com/office/powerpoint/2010/main" val="3835802103"/>
              </p:ext>
            </p:extLst>
          </p:nvPr>
        </p:nvGraphicFramePr>
        <p:xfrm>
          <a:off x="3966044" y="3423817"/>
          <a:ext cx="7089085" cy="324950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626323577"/>
                    </a:ext>
                  </a:extLst>
                </a:gridCol>
                <a:gridCol w="1417817">
                  <a:extLst>
                    <a:ext uri="{9D8B030D-6E8A-4147-A177-3AD203B41FA5}">
                      <a16:colId xmlns:a16="http://schemas.microsoft.com/office/drawing/2014/main" val="403724243"/>
                    </a:ext>
                  </a:extLst>
                </a:gridCol>
                <a:gridCol w="1417817">
                  <a:extLst>
                    <a:ext uri="{9D8B030D-6E8A-4147-A177-3AD203B41FA5}">
                      <a16:colId xmlns:a16="http://schemas.microsoft.com/office/drawing/2014/main" val="4070318089"/>
                    </a:ext>
                  </a:extLst>
                </a:gridCol>
                <a:gridCol w="1417817">
                  <a:extLst>
                    <a:ext uri="{9D8B030D-6E8A-4147-A177-3AD203B41FA5}">
                      <a16:colId xmlns:a16="http://schemas.microsoft.com/office/drawing/2014/main" val="3745494548"/>
                    </a:ext>
                  </a:extLst>
                </a:gridCol>
                <a:gridCol w="1417817">
                  <a:extLst>
                    <a:ext uri="{9D8B030D-6E8A-4147-A177-3AD203B41FA5}">
                      <a16:colId xmlns:a16="http://schemas.microsoft.com/office/drawing/2014/main" val="329961140"/>
                    </a:ext>
                  </a:extLst>
                </a:gridCol>
              </a:tblGrid>
              <a:tr h="812375">
                <a:tc>
                  <a:txBody>
                    <a:bodyPr/>
                    <a:lstStyle/>
                    <a:p>
                      <a:pPr algn="ctr"/>
                      <a:r>
                        <a:rPr lang="en-US" sz="4000" dirty="0">
                          <a:solidFill>
                            <a:srgbClr val="FF0000"/>
                          </a:solidFill>
                        </a:rPr>
                        <a:t>?</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0000"/>
                          </a:solidFill>
                        </a:rPr>
                        <a:t>?</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812375">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FF00"/>
                          </a:solidFill>
                        </a:rPr>
                        <a:t>1</a:t>
                      </a:r>
                    </a:p>
                  </a:txBody>
                  <a:tcPr anchor="ctr"/>
                </a:tc>
                <a:tc>
                  <a:txBody>
                    <a:bodyPr/>
                    <a:lstStyle/>
                    <a:p>
                      <a:pPr algn="ctr"/>
                      <a:r>
                        <a:rPr lang="en-US" sz="4000" dirty="0">
                          <a:solidFill>
                            <a:srgbClr val="FF0000"/>
                          </a:solidFill>
                        </a:rPr>
                        <a:t>?</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4112134551"/>
                  </a:ext>
                </a:extLst>
              </a:tr>
              <a:tr h="812375">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4</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2389004129"/>
                  </a:ext>
                </a:extLst>
              </a:tr>
              <a:tr h="812375">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124214548"/>
                  </a:ext>
                </a:extLst>
              </a:tr>
            </a:tbl>
          </a:graphicData>
        </a:graphic>
      </p:graphicFrame>
      <p:grpSp>
        <p:nvGrpSpPr>
          <p:cNvPr id="5" name="Group 4">
            <a:extLst>
              <a:ext uri="{FF2B5EF4-FFF2-40B4-BE49-F238E27FC236}">
                <a16:creationId xmlns:a16="http://schemas.microsoft.com/office/drawing/2014/main" id="{B45CBF29-8055-43E5-66C5-ACB286C4D9D1}"/>
              </a:ext>
            </a:extLst>
          </p:cNvPr>
          <p:cNvGrpSpPr/>
          <p:nvPr/>
        </p:nvGrpSpPr>
        <p:grpSpPr>
          <a:xfrm>
            <a:off x="3316623" y="3449093"/>
            <a:ext cx="516155" cy="618078"/>
            <a:chOff x="591514" y="637038"/>
            <a:chExt cx="914400" cy="1094963"/>
          </a:xfrm>
        </p:grpSpPr>
        <p:pic>
          <p:nvPicPr>
            <p:cNvPr id="6" name="Graphic 5" descr="User">
              <a:extLst>
                <a:ext uri="{FF2B5EF4-FFF2-40B4-BE49-F238E27FC236}">
                  <a16:creationId xmlns:a16="http://schemas.microsoft.com/office/drawing/2014/main" id="{2260DE3C-8595-B961-B41F-04193D5B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8DBDEFBF-CBD0-7334-2667-A3B702846492}"/>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21223C0A-023C-B38C-2A93-C9589A32550C}"/>
              </a:ext>
            </a:extLst>
          </p:cNvPr>
          <p:cNvGrpSpPr/>
          <p:nvPr/>
        </p:nvGrpSpPr>
        <p:grpSpPr>
          <a:xfrm>
            <a:off x="3309134" y="4248830"/>
            <a:ext cx="516155" cy="618078"/>
            <a:chOff x="591514" y="637038"/>
            <a:chExt cx="914400" cy="1094963"/>
          </a:xfrm>
        </p:grpSpPr>
        <p:pic>
          <p:nvPicPr>
            <p:cNvPr id="9" name="Graphic 8" descr="User">
              <a:extLst>
                <a:ext uri="{FF2B5EF4-FFF2-40B4-BE49-F238E27FC236}">
                  <a16:creationId xmlns:a16="http://schemas.microsoft.com/office/drawing/2014/main" id="{F1D15358-30E1-7F47-D7F4-62812B9EF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A695B4F0-5135-57C2-2C41-BC049A28ACA0}"/>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7933CE3F-2313-2BA6-D71B-D0DFABA12183}"/>
              </a:ext>
            </a:extLst>
          </p:cNvPr>
          <p:cNvGrpSpPr/>
          <p:nvPr/>
        </p:nvGrpSpPr>
        <p:grpSpPr>
          <a:xfrm>
            <a:off x="3309134" y="5048567"/>
            <a:ext cx="516155" cy="618078"/>
            <a:chOff x="591514" y="637038"/>
            <a:chExt cx="914400" cy="1094963"/>
          </a:xfrm>
        </p:grpSpPr>
        <p:pic>
          <p:nvPicPr>
            <p:cNvPr id="12" name="Graphic 11" descr="User">
              <a:extLst>
                <a:ext uri="{FF2B5EF4-FFF2-40B4-BE49-F238E27FC236}">
                  <a16:creationId xmlns:a16="http://schemas.microsoft.com/office/drawing/2014/main" id="{35252684-D468-3362-1B97-54EB749DD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E72CC5FD-126D-D945-E5E8-D0CCCF4DD3D5}"/>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70D3705D-4902-24D9-4CDE-A010EF2EB8F5}"/>
              </a:ext>
            </a:extLst>
          </p:cNvPr>
          <p:cNvGrpSpPr/>
          <p:nvPr/>
        </p:nvGrpSpPr>
        <p:grpSpPr>
          <a:xfrm>
            <a:off x="3314666" y="5848304"/>
            <a:ext cx="516155" cy="618078"/>
            <a:chOff x="591514" y="637038"/>
            <a:chExt cx="914400" cy="1094963"/>
          </a:xfrm>
        </p:grpSpPr>
        <p:pic>
          <p:nvPicPr>
            <p:cNvPr id="15" name="Graphic 14" descr="User">
              <a:extLst>
                <a:ext uri="{FF2B5EF4-FFF2-40B4-BE49-F238E27FC236}">
                  <a16:creationId xmlns:a16="http://schemas.microsoft.com/office/drawing/2014/main" id="{B50AEA00-769C-28CA-6186-CEF57FCC9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683D3ABD-37E4-41B8-6DD7-6369EF95A0E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0E9ADB3E-6F52-5759-30CE-F7646A5B0B69}"/>
              </a:ext>
            </a:extLst>
          </p:cNvPr>
          <p:cNvPicPr>
            <a:picLocks noChangeAspect="1"/>
          </p:cNvPicPr>
          <p:nvPr/>
        </p:nvPicPr>
        <p:blipFill>
          <a:blip r:embed="rId5"/>
          <a:stretch>
            <a:fillRect/>
          </a:stretch>
        </p:blipFill>
        <p:spPr>
          <a:xfrm>
            <a:off x="9930197" y="2060162"/>
            <a:ext cx="762941" cy="1199786"/>
          </a:xfrm>
          <a:prstGeom prst="rect">
            <a:avLst/>
          </a:prstGeom>
        </p:spPr>
      </p:pic>
      <p:pic>
        <p:nvPicPr>
          <p:cNvPr id="18" name="Picture 17">
            <a:extLst>
              <a:ext uri="{FF2B5EF4-FFF2-40B4-BE49-F238E27FC236}">
                <a16:creationId xmlns:a16="http://schemas.microsoft.com/office/drawing/2014/main" id="{9312D46B-7359-D231-489B-3703576EF2C3}"/>
              </a:ext>
            </a:extLst>
          </p:cNvPr>
          <p:cNvPicPr>
            <a:picLocks noChangeAspect="1"/>
          </p:cNvPicPr>
          <p:nvPr/>
        </p:nvPicPr>
        <p:blipFill>
          <a:blip r:embed="rId6"/>
          <a:stretch>
            <a:fillRect/>
          </a:stretch>
        </p:blipFill>
        <p:spPr>
          <a:xfrm>
            <a:off x="4333747" y="2060163"/>
            <a:ext cx="786599" cy="1199785"/>
          </a:xfrm>
          <a:prstGeom prst="rect">
            <a:avLst/>
          </a:prstGeom>
        </p:spPr>
      </p:pic>
      <p:pic>
        <p:nvPicPr>
          <p:cNvPr id="19" name="Picture 18">
            <a:extLst>
              <a:ext uri="{FF2B5EF4-FFF2-40B4-BE49-F238E27FC236}">
                <a16:creationId xmlns:a16="http://schemas.microsoft.com/office/drawing/2014/main" id="{62BA8993-8187-1C5F-BA32-79371E45BD51}"/>
              </a:ext>
            </a:extLst>
          </p:cNvPr>
          <p:cNvPicPr>
            <a:picLocks noChangeAspect="1"/>
          </p:cNvPicPr>
          <p:nvPr/>
        </p:nvPicPr>
        <p:blipFill>
          <a:blip r:embed="rId7"/>
          <a:stretch>
            <a:fillRect/>
          </a:stretch>
        </p:blipFill>
        <p:spPr>
          <a:xfrm>
            <a:off x="8558386" y="2060162"/>
            <a:ext cx="715627" cy="1199786"/>
          </a:xfrm>
          <a:prstGeom prst="rect">
            <a:avLst/>
          </a:prstGeom>
        </p:spPr>
      </p:pic>
      <p:pic>
        <p:nvPicPr>
          <p:cNvPr id="20" name="Picture 19">
            <a:extLst>
              <a:ext uri="{FF2B5EF4-FFF2-40B4-BE49-F238E27FC236}">
                <a16:creationId xmlns:a16="http://schemas.microsoft.com/office/drawing/2014/main" id="{982705C2-C3BF-5EF1-F703-6AA98C390952}"/>
              </a:ext>
            </a:extLst>
          </p:cNvPr>
          <p:cNvPicPr>
            <a:picLocks noChangeAspect="1"/>
          </p:cNvPicPr>
          <p:nvPr/>
        </p:nvPicPr>
        <p:blipFill>
          <a:blip r:embed="rId8"/>
          <a:stretch>
            <a:fillRect/>
          </a:stretch>
        </p:blipFill>
        <p:spPr>
          <a:xfrm>
            <a:off x="5714529" y="2060162"/>
            <a:ext cx="762941" cy="1199786"/>
          </a:xfrm>
          <a:prstGeom prst="rect">
            <a:avLst/>
          </a:prstGeom>
        </p:spPr>
      </p:pic>
      <p:pic>
        <p:nvPicPr>
          <p:cNvPr id="21" name="Picture 20">
            <a:extLst>
              <a:ext uri="{FF2B5EF4-FFF2-40B4-BE49-F238E27FC236}">
                <a16:creationId xmlns:a16="http://schemas.microsoft.com/office/drawing/2014/main" id="{66DEF717-3162-98B0-4DAB-A3C563BCCD66}"/>
              </a:ext>
            </a:extLst>
          </p:cNvPr>
          <p:cNvPicPr>
            <a:picLocks noChangeAspect="1"/>
          </p:cNvPicPr>
          <p:nvPr/>
        </p:nvPicPr>
        <p:blipFill>
          <a:blip r:embed="rId9"/>
          <a:stretch>
            <a:fillRect/>
          </a:stretch>
        </p:blipFill>
        <p:spPr>
          <a:xfrm>
            <a:off x="7071653" y="2060162"/>
            <a:ext cx="762941" cy="1199786"/>
          </a:xfrm>
          <a:prstGeom prst="rect">
            <a:avLst/>
          </a:prstGeom>
        </p:spPr>
      </p:pic>
      <p:graphicFrame>
        <p:nvGraphicFramePr>
          <p:cNvPr id="2" name="Table 2">
            <a:extLst>
              <a:ext uri="{FF2B5EF4-FFF2-40B4-BE49-F238E27FC236}">
                <a16:creationId xmlns:a16="http://schemas.microsoft.com/office/drawing/2014/main" id="{45481B8B-2D06-F402-29D0-BE3EBE7AA6DB}"/>
              </a:ext>
            </a:extLst>
          </p:cNvPr>
          <p:cNvGraphicFramePr>
            <a:graphicFrameLocks noGrp="1"/>
          </p:cNvGraphicFramePr>
          <p:nvPr>
            <p:extLst>
              <p:ext uri="{D42A27DB-BD31-4B8C-83A1-F6EECF244321}">
                <p14:modId xmlns:p14="http://schemas.microsoft.com/office/powerpoint/2010/main" val="19037327"/>
              </p:ext>
            </p:extLst>
          </p:nvPr>
        </p:nvGraphicFramePr>
        <p:xfrm>
          <a:off x="430386" y="3433342"/>
          <a:ext cx="2039438" cy="3249504"/>
        </p:xfrm>
        <a:graphic>
          <a:graphicData uri="http://schemas.openxmlformats.org/drawingml/2006/table">
            <a:tbl>
              <a:tblPr firstRow="1" bandRow="1">
                <a:tableStyleId>{5940675A-B579-460E-94D1-54222C63F5DA}</a:tableStyleId>
              </a:tblPr>
              <a:tblGrid>
                <a:gridCol w="1019719">
                  <a:extLst>
                    <a:ext uri="{9D8B030D-6E8A-4147-A177-3AD203B41FA5}">
                      <a16:colId xmlns:a16="http://schemas.microsoft.com/office/drawing/2014/main" val="2498363203"/>
                    </a:ext>
                  </a:extLst>
                </a:gridCol>
                <a:gridCol w="1019719">
                  <a:extLst>
                    <a:ext uri="{9D8B030D-6E8A-4147-A177-3AD203B41FA5}">
                      <a16:colId xmlns:a16="http://schemas.microsoft.com/office/drawing/2014/main" val="1784890148"/>
                    </a:ext>
                  </a:extLst>
                </a:gridCol>
              </a:tblGrid>
              <a:tr h="812376">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3479659915"/>
                  </a:ext>
                </a:extLst>
              </a:tr>
              <a:tr h="812376">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4</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5</a:t>
                      </a:r>
                      <a:endParaRPr lang="en-US" sz="4000" dirty="0"/>
                    </a:p>
                  </a:txBody>
                  <a:tcPr anchor="ctr"/>
                </a:tc>
                <a:extLst>
                  <a:ext uri="{0D108BD9-81ED-4DB2-BD59-A6C34878D82A}">
                    <a16:rowId xmlns:a16="http://schemas.microsoft.com/office/drawing/2014/main" val="32576111"/>
                  </a:ext>
                </a:extLst>
              </a:tr>
              <a:tr h="812376">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62961398"/>
                  </a:ext>
                </a:extLst>
              </a:tr>
              <a:tr h="812376">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2277506098"/>
                  </a:ext>
                </a:extLst>
              </a:tr>
            </a:tbl>
          </a:graphicData>
        </a:graphic>
      </p:graphicFrame>
      <p:graphicFrame>
        <p:nvGraphicFramePr>
          <p:cNvPr id="3" name="Table 21">
            <a:extLst>
              <a:ext uri="{FF2B5EF4-FFF2-40B4-BE49-F238E27FC236}">
                <a16:creationId xmlns:a16="http://schemas.microsoft.com/office/drawing/2014/main" id="{8417734D-D968-20C3-CCAD-3782D696B487}"/>
              </a:ext>
            </a:extLst>
          </p:cNvPr>
          <p:cNvGraphicFramePr>
            <a:graphicFrameLocks noGrp="1"/>
          </p:cNvGraphicFramePr>
          <p:nvPr>
            <p:extLst>
              <p:ext uri="{D42A27DB-BD31-4B8C-83A1-F6EECF244321}">
                <p14:modId xmlns:p14="http://schemas.microsoft.com/office/powerpoint/2010/main" val="4291302044"/>
              </p:ext>
            </p:extLst>
          </p:nvPr>
        </p:nvGraphicFramePr>
        <p:xfrm>
          <a:off x="3966044" y="261560"/>
          <a:ext cx="7089085" cy="156724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453618770"/>
                    </a:ext>
                  </a:extLst>
                </a:gridCol>
                <a:gridCol w="1417817">
                  <a:extLst>
                    <a:ext uri="{9D8B030D-6E8A-4147-A177-3AD203B41FA5}">
                      <a16:colId xmlns:a16="http://schemas.microsoft.com/office/drawing/2014/main" val="527835470"/>
                    </a:ext>
                  </a:extLst>
                </a:gridCol>
                <a:gridCol w="1417817">
                  <a:extLst>
                    <a:ext uri="{9D8B030D-6E8A-4147-A177-3AD203B41FA5}">
                      <a16:colId xmlns:a16="http://schemas.microsoft.com/office/drawing/2014/main" val="2675916758"/>
                    </a:ext>
                  </a:extLst>
                </a:gridCol>
                <a:gridCol w="1417817">
                  <a:extLst>
                    <a:ext uri="{9D8B030D-6E8A-4147-A177-3AD203B41FA5}">
                      <a16:colId xmlns:a16="http://schemas.microsoft.com/office/drawing/2014/main" val="2141054865"/>
                    </a:ext>
                  </a:extLst>
                </a:gridCol>
                <a:gridCol w="1417817">
                  <a:extLst>
                    <a:ext uri="{9D8B030D-6E8A-4147-A177-3AD203B41FA5}">
                      <a16:colId xmlns:a16="http://schemas.microsoft.com/office/drawing/2014/main" val="969667547"/>
                    </a:ext>
                  </a:extLst>
                </a:gridCol>
              </a:tblGrid>
              <a:tr h="783620">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2</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3551399078"/>
                  </a:ext>
                </a:extLst>
              </a:tr>
              <a:tr h="783620">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3</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988904199"/>
                  </a:ext>
                </a:extLst>
              </a:tr>
            </a:tbl>
          </a:graphicData>
        </a:graphic>
      </p:graphicFrame>
      <p:sp>
        <p:nvSpPr>
          <p:cNvPr id="22" name="Rectangle: Rounded Corners 21">
            <a:extLst>
              <a:ext uri="{FF2B5EF4-FFF2-40B4-BE49-F238E27FC236}">
                <a16:creationId xmlns:a16="http://schemas.microsoft.com/office/drawing/2014/main" id="{D4ACA383-21DA-4CFD-736B-229EBBC7F3BF}"/>
              </a:ext>
            </a:extLst>
          </p:cNvPr>
          <p:cNvSpPr/>
          <p:nvPr/>
        </p:nvSpPr>
        <p:spPr>
          <a:xfrm>
            <a:off x="2808690" y="322692"/>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3" name="Rectangle: Rounded Corners 22">
            <a:extLst>
              <a:ext uri="{FF2B5EF4-FFF2-40B4-BE49-F238E27FC236}">
                <a16:creationId xmlns:a16="http://schemas.microsoft.com/office/drawing/2014/main" id="{9521FF34-0239-2361-A271-CDF938037AE5}"/>
              </a:ext>
            </a:extLst>
          </p:cNvPr>
          <p:cNvSpPr/>
          <p:nvPr/>
        </p:nvSpPr>
        <p:spPr>
          <a:xfrm>
            <a:off x="2825877" y="1162789"/>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4" name="Rectangle: Rounded Corners 23">
            <a:extLst>
              <a:ext uri="{FF2B5EF4-FFF2-40B4-BE49-F238E27FC236}">
                <a16:creationId xmlns:a16="http://schemas.microsoft.com/office/drawing/2014/main" id="{59C7EBB2-E4CB-AD97-3430-8C06ABE887E7}"/>
              </a:ext>
            </a:extLst>
          </p:cNvPr>
          <p:cNvSpPr/>
          <p:nvPr/>
        </p:nvSpPr>
        <p:spPr>
          <a:xfrm>
            <a:off x="465311" y="2687141"/>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5" name="Rectangle: Rounded Corners 24">
            <a:extLst>
              <a:ext uri="{FF2B5EF4-FFF2-40B4-BE49-F238E27FC236}">
                <a16:creationId xmlns:a16="http://schemas.microsoft.com/office/drawing/2014/main" id="{E515D29F-71F1-CF69-3F9A-D563B9571B4F}"/>
              </a:ext>
            </a:extLst>
          </p:cNvPr>
          <p:cNvSpPr/>
          <p:nvPr/>
        </p:nvSpPr>
        <p:spPr>
          <a:xfrm>
            <a:off x="1563532" y="2687140"/>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7" name="TextBox 26">
            <a:extLst>
              <a:ext uri="{FF2B5EF4-FFF2-40B4-BE49-F238E27FC236}">
                <a16:creationId xmlns:a16="http://schemas.microsoft.com/office/drawing/2014/main" id="{3858F8A8-6751-6BEC-8872-533A983A19C6}"/>
              </a:ext>
            </a:extLst>
          </p:cNvPr>
          <p:cNvSpPr txBox="1"/>
          <p:nvPr/>
        </p:nvSpPr>
        <p:spPr>
          <a:xfrm>
            <a:off x="269923" y="874693"/>
            <a:ext cx="1601742" cy="954107"/>
          </a:xfrm>
          <a:prstGeom prst="rect">
            <a:avLst/>
          </a:prstGeom>
          <a:noFill/>
        </p:spPr>
        <p:txBody>
          <a:bodyPr wrap="square" rtlCol="0">
            <a:spAutoFit/>
          </a:bodyPr>
          <a:lstStyle/>
          <a:p>
            <a:r>
              <a:rPr lang="en-US" sz="2800" dirty="0"/>
              <a:t>Latent Features </a:t>
            </a:r>
          </a:p>
        </p:txBody>
      </p:sp>
      <p:cxnSp>
        <p:nvCxnSpPr>
          <p:cNvPr id="28" name="Straight Arrow Connector 27">
            <a:extLst>
              <a:ext uri="{FF2B5EF4-FFF2-40B4-BE49-F238E27FC236}">
                <a16:creationId xmlns:a16="http://schemas.microsoft.com/office/drawing/2014/main" id="{A859DC10-FD2E-881C-14DC-B47D7669E564}"/>
              </a:ext>
            </a:extLst>
          </p:cNvPr>
          <p:cNvCxnSpPr>
            <a:cxnSpLocks/>
            <a:stCxn id="27" idx="3"/>
          </p:cNvCxnSpPr>
          <p:nvPr/>
        </p:nvCxnSpPr>
        <p:spPr>
          <a:xfrm>
            <a:off x="1871665" y="1351747"/>
            <a:ext cx="598159" cy="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a:extLst>
              <a:ext uri="{FF2B5EF4-FFF2-40B4-BE49-F238E27FC236}">
                <a16:creationId xmlns:a16="http://schemas.microsoft.com/office/drawing/2014/main" id="{F4FAC157-7755-644A-C715-ED49A0E1C8A7}"/>
              </a:ext>
            </a:extLst>
          </p:cNvPr>
          <p:cNvCxnSpPr>
            <a:cxnSpLocks/>
          </p:cNvCxnSpPr>
          <p:nvPr/>
        </p:nvCxnSpPr>
        <p:spPr>
          <a:xfrm>
            <a:off x="1471151" y="1849792"/>
            <a:ext cx="0" cy="64565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26" name="Rectangle 25">
            <a:extLst>
              <a:ext uri="{FF2B5EF4-FFF2-40B4-BE49-F238E27FC236}">
                <a16:creationId xmlns:a16="http://schemas.microsoft.com/office/drawing/2014/main" id="{0B37DAC2-0B2F-58D4-FD78-46CAD4C2F406}"/>
              </a:ext>
            </a:extLst>
          </p:cNvPr>
          <p:cNvSpPr/>
          <p:nvPr/>
        </p:nvSpPr>
        <p:spPr>
          <a:xfrm>
            <a:off x="5327938" y="184683"/>
            <a:ext cx="1556784" cy="48445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DCA183-D62E-3287-EB50-F295C4858D40}"/>
              </a:ext>
            </a:extLst>
          </p:cNvPr>
          <p:cNvSpPr/>
          <p:nvPr/>
        </p:nvSpPr>
        <p:spPr>
          <a:xfrm>
            <a:off x="430386" y="4170028"/>
            <a:ext cx="6454336" cy="8785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5742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B9C090-B589-6078-5AFA-9A61AAD9642C}"/>
              </a:ext>
            </a:extLst>
          </p:cNvPr>
          <p:cNvGraphicFramePr>
            <a:graphicFrameLocks noGrp="1"/>
          </p:cNvGraphicFramePr>
          <p:nvPr/>
        </p:nvGraphicFramePr>
        <p:xfrm>
          <a:off x="3966044" y="3423817"/>
          <a:ext cx="7089085" cy="324950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626323577"/>
                    </a:ext>
                  </a:extLst>
                </a:gridCol>
                <a:gridCol w="1417817">
                  <a:extLst>
                    <a:ext uri="{9D8B030D-6E8A-4147-A177-3AD203B41FA5}">
                      <a16:colId xmlns:a16="http://schemas.microsoft.com/office/drawing/2014/main" val="403724243"/>
                    </a:ext>
                  </a:extLst>
                </a:gridCol>
                <a:gridCol w="1417817">
                  <a:extLst>
                    <a:ext uri="{9D8B030D-6E8A-4147-A177-3AD203B41FA5}">
                      <a16:colId xmlns:a16="http://schemas.microsoft.com/office/drawing/2014/main" val="4070318089"/>
                    </a:ext>
                  </a:extLst>
                </a:gridCol>
                <a:gridCol w="1417817">
                  <a:extLst>
                    <a:ext uri="{9D8B030D-6E8A-4147-A177-3AD203B41FA5}">
                      <a16:colId xmlns:a16="http://schemas.microsoft.com/office/drawing/2014/main" val="3745494548"/>
                    </a:ext>
                  </a:extLst>
                </a:gridCol>
                <a:gridCol w="1417817">
                  <a:extLst>
                    <a:ext uri="{9D8B030D-6E8A-4147-A177-3AD203B41FA5}">
                      <a16:colId xmlns:a16="http://schemas.microsoft.com/office/drawing/2014/main" val="329961140"/>
                    </a:ext>
                  </a:extLst>
                </a:gridCol>
              </a:tblGrid>
              <a:tr h="812375">
                <a:tc>
                  <a:txBody>
                    <a:bodyPr/>
                    <a:lstStyle/>
                    <a:p>
                      <a:pPr algn="ctr"/>
                      <a:r>
                        <a:rPr lang="en-US" sz="4000" dirty="0">
                          <a:solidFill>
                            <a:srgbClr val="FF0000"/>
                          </a:solidFill>
                        </a:rPr>
                        <a:t>?</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0000"/>
                          </a:solidFill>
                        </a:rPr>
                        <a:t>?</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812375">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FF00"/>
                          </a:solidFill>
                        </a:rPr>
                        <a:t>1</a:t>
                      </a:r>
                    </a:p>
                  </a:txBody>
                  <a:tcPr anchor="ctr"/>
                </a:tc>
                <a:tc>
                  <a:txBody>
                    <a:bodyPr/>
                    <a:lstStyle/>
                    <a:p>
                      <a:pPr algn="ctr"/>
                      <a:r>
                        <a:rPr lang="en-US" sz="4000" dirty="0">
                          <a:solidFill>
                            <a:srgbClr val="FF0000"/>
                          </a:solidFill>
                        </a:rPr>
                        <a:t>?</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4112134551"/>
                  </a:ext>
                </a:extLst>
              </a:tr>
              <a:tr h="812375">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4</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2389004129"/>
                  </a:ext>
                </a:extLst>
              </a:tr>
              <a:tr h="812375">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a:t>
                      </a:r>
                    </a:p>
                  </a:txBody>
                  <a:tcPr anchor="ctr"/>
                </a:tc>
                <a:extLst>
                  <a:ext uri="{0D108BD9-81ED-4DB2-BD59-A6C34878D82A}">
                    <a16:rowId xmlns:a16="http://schemas.microsoft.com/office/drawing/2014/main" val="124214548"/>
                  </a:ext>
                </a:extLst>
              </a:tr>
            </a:tbl>
          </a:graphicData>
        </a:graphic>
      </p:graphicFrame>
      <p:grpSp>
        <p:nvGrpSpPr>
          <p:cNvPr id="5" name="Group 4">
            <a:extLst>
              <a:ext uri="{FF2B5EF4-FFF2-40B4-BE49-F238E27FC236}">
                <a16:creationId xmlns:a16="http://schemas.microsoft.com/office/drawing/2014/main" id="{B45CBF29-8055-43E5-66C5-ACB286C4D9D1}"/>
              </a:ext>
            </a:extLst>
          </p:cNvPr>
          <p:cNvGrpSpPr/>
          <p:nvPr/>
        </p:nvGrpSpPr>
        <p:grpSpPr>
          <a:xfrm>
            <a:off x="3316623" y="3449093"/>
            <a:ext cx="516155" cy="618078"/>
            <a:chOff x="591514" y="637038"/>
            <a:chExt cx="914400" cy="1094963"/>
          </a:xfrm>
        </p:grpSpPr>
        <p:pic>
          <p:nvPicPr>
            <p:cNvPr id="6" name="Graphic 5" descr="User">
              <a:extLst>
                <a:ext uri="{FF2B5EF4-FFF2-40B4-BE49-F238E27FC236}">
                  <a16:creationId xmlns:a16="http://schemas.microsoft.com/office/drawing/2014/main" id="{2260DE3C-8595-B961-B41F-04193D5B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8DBDEFBF-CBD0-7334-2667-A3B702846492}"/>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21223C0A-023C-B38C-2A93-C9589A32550C}"/>
              </a:ext>
            </a:extLst>
          </p:cNvPr>
          <p:cNvGrpSpPr/>
          <p:nvPr/>
        </p:nvGrpSpPr>
        <p:grpSpPr>
          <a:xfrm>
            <a:off x="3309134" y="4248830"/>
            <a:ext cx="516155" cy="618078"/>
            <a:chOff x="591514" y="637038"/>
            <a:chExt cx="914400" cy="1094963"/>
          </a:xfrm>
        </p:grpSpPr>
        <p:pic>
          <p:nvPicPr>
            <p:cNvPr id="9" name="Graphic 8" descr="User">
              <a:extLst>
                <a:ext uri="{FF2B5EF4-FFF2-40B4-BE49-F238E27FC236}">
                  <a16:creationId xmlns:a16="http://schemas.microsoft.com/office/drawing/2014/main" id="{F1D15358-30E1-7F47-D7F4-62812B9EF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A695B4F0-5135-57C2-2C41-BC049A28ACA0}"/>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7933CE3F-2313-2BA6-D71B-D0DFABA12183}"/>
              </a:ext>
            </a:extLst>
          </p:cNvPr>
          <p:cNvGrpSpPr/>
          <p:nvPr/>
        </p:nvGrpSpPr>
        <p:grpSpPr>
          <a:xfrm>
            <a:off x="3309134" y="5048567"/>
            <a:ext cx="516155" cy="618078"/>
            <a:chOff x="591514" y="637038"/>
            <a:chExt cx="914400" cy="1094963"/>
          </a:xfrm>
        </p:grpSpPr>
        <p:pic>
          <p:nvPicPr>
            <p:cNvPr id="12" name="Graphic 11" descr="User">
              <a:extLst>
                <a:ext uri="{FF2B5EF4-FFF2-40B4-BE49-F238E27FC236}">
                  <a16:creationId xmlns:a16="http://schemas.microsoft.com/office/drawing/2014/main" id="{35252684-D468-3362-1B97-54EB749DD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E72CC5FD-126D-D945-E5E8-D0CCCF4DD3D5}"/>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70D3705D-4902-24D9-4CDE-A010EF2EB8F5}"/>
              </a:ext>
            </a:extLst>
          </p:cNvPr>
          <p:cNvGrpSpPr/>
          <p:nvPr/>
        </p:nvGrpSpPr>
        <p:grpSpPr>
          <a:xfrm>
            <a:off x="3314666" y="5848304"/>
            <a:ext cx="516155" cy="618078"/>
            <a:chOff x="591514" y="637038"/>
            <a:chExt cx="914400" cy="1094963"/>
          </a:xfrm>
        </p:grpSpPr>
        <p:pic>
          <p:nvPicPr>
            <p:cNvPr id="15" name="Graphic 14" descr="User">
              <a:extLst>
                <a:ext uri="{FF2B5EF4-FFF2-40B4-BE49-F238E27FC236}">
                  <a16:creationId xmlns:a16="http://schemas.microsoft.com/office/drawing/2014/main" id="{B50AEA00-769C-28CA-6186-CEF57FCC9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683D3ABD-37E4-41B8-6DD7-6369EF95A0E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0E9ADB3E-6F52-5759-30CE-F7646A5B0B69}"/>
              </a:ext>
            </a:extLst>
          </p:cNvPr>
          <p:cNvPicPr>
            <a:picLocks noChangeAspect="1"/>
          </p:cNvPicPr>
          <p:nvPr/>
        </p:nvPicPr>
        <p:blipFill>
          <a:blip r:embed="rId5"/>
          <a:stretch>
            <a:fillRect/>
          </a:stretch>
        </p:blipFill>
        <p:spPr>
          <a:xfrm>
            <a:off x="9930197" y="2060162"/>
            <a:ext cx="762941" cy="1199786"/>
          </a:xfrm>
          <a:prstGeom prst="rect">
            <a:avLst/>
          </a:prstGeom>
        </p:spPr>
      </p:pic>
      <p:pic>
        <p:nvPicPr>
          <p:cNvPr id="18" name="Picture 17">
            <a:extLst>
              <a:ext uri="{FF2B5EF4-FFF2-40B4-BE49-F238E27FC236}">
                <a16:creationId xmlns:a16="http://schemas.microsoft.com/office/drawing/2014/main" id="{9312D46B-7359-D231-489B-3703576EF2C3}"/>
              </a:ext>
            </a:extLst>
          </p:cNvPr>
          <p:cNvPicPr>
            <a:picLocks noChangeAspect="1"/>
          </p:cNvPicPr>
          <p:nvPr/>
        </p:nvPicPr>
        <p:blipFill>
          <a:blip r:embed="rId6"/>
          <a:stretch>
            <a:fillRect/>
          </a:stretch>
        </p:blipFill>
        <p:spPr>
          <a:xfrm>
            <a:off x="4333747" y="2060163"/>
            <a:ext cx="786599" cy="1199785"/>
          </a:xfrm>
          <a:prstGeom prst="rect">
            <a:avLst/>
          </a:prstGeom>
        </p:spPr>
      </p:pic>
      <p:pic>
        <p:nvPicPr>
          <p:cNvPr id="19" name="Picture 18">
            <a:extLst>
              <a:ext uri="{FF2B5EF4-FFF2-40B4-BE49-F238E27FC236}">
                <a16:creationId xmlns:a16="http://schemas.microsoft.com/office/drawing/2014/main" id="{62BA8993-8187-1C5F-BA32-79371E45BD51}"/>
              </a:ext>
            </a:extLst>
          </p:cNvPr>
          <p:cNvPicPr>
            <a:picLocks noChangeAspect="1"/>
          </p:cNvPicPr>
          <p:nvPr/>
        </p:nvPicPr>
        <p:blipFill>
          <a:blip r:embed="rId7"/>
          <a:stretch>
            <a:fillRect/>
          </a:stretch>
        </p:blipFill>
        <p:spPr>
          <a:xfrm>
            <a:off x="8558386" y="2060162"/>
            <a:ext cx="715627" cy="1199786"/>
          </a:xfrm>
          <a:prstGeom prst="rect">
            <a:avLst/>
          </a:prstGeom>
        </p:spPr>
      </p:pic>
      <p:pic>
        <p:nvPicPr>
          <p:cNvPr id="20" name="Picture 19">
            <a:extLst>
              <a:ext uri="{FF2B5EF4-FFF2-40B4-BE49-F238E27FC236}">
                <a16:creationId xmlns:a16="http://schemas.microsoft.com/office/drawing/2014/main" id="{982705C2-C3BF-5EF1-F703-6AA98C390952}"/>
              </a:ext>
            </a:extLst>
          </p:cNvPr>
          <p:cNvPicPr>
            <a:picLocks noChangeAspect="1"/>
          </p:cNvPicPr>
          <p:nvPr/>
        </p:nvPicPr>
        <p:blipFill>
          <a:blip r:embed="rId8"/>
          <a:stretch>
            <a:fillRect/>
          </a:stretch>
        </p:blipFill>
        <p:spPr>
          <a:xfrm>
            <a:off x="5714529" y="2060162"/>
            <a:ext cx="762941" cy="1199786"/>
          </a:xfrm>
          <a:prstGeom prst="rect">
            <a:avLst/>
          </a:prstGeom>
        </p:spPr>
      </p:pic>
      <p:pic>
        <p:nvPicPr>
          <p:cNvPr id="21" name="Picture 20">
            <a:extLst>
              <a:ext uri="{FF2B5EF4-FFF2-40B4-BE49-F238E27FC236}">
                <a16:creationId xmlns:a16="http://schemas.microsoft.com/office/drawing/2014/main" id="{66DEF717-3162-98B0-4DAB-A3C563BCCD66}"/>
              </a:ext>
            </a:extLst>
          </p:cNvPr>
          <p:cNvPicPr>
            <a:picLocks noChangeAspect="1"/>
          </p:cNvPicPr>
          <p:nvPr/>
        </p:nvPicPr>
        <p:blipFill>
          <a:blip r:embed="rId9"/>
          <a:stretch>
            <a:fillRect/>
          </a:stretch>
        </p:blipFill>
        <p:spPr>
          <a:xfrm>
            <a:off x="7071653" y="2060162"/>
            <a:ext cx="762941" cy="1199786"/>
          </a:xfrm>
          <a:prstGeom prst="rect">
            <a:avLst/>
          </a:prstGeom>
        </p:spPr>
      </p:pic>
      <p:graphicFrame>
        <p:nvGraphicFramePr>
          <p:cNvPr id="2" name="Table 2">
            <a:extLst>
              <a:ext uri="{FF2B5EF4-FFF2-40B4-BE49-F238E27FC236}">
                <a16:creationId xmlns:a16="http://schemas.microsoft.com/office/drawing/2014/main" id="{45481B8B-2D06-F402-29D0-BE3EBE7AA6DB}"/>
              </a:ext>
            </a:extLst>
          </p:cNvPr>
          <p:cNvGraphicFramePr>
            <a:graphicFrameLocks noGrp="1"/>
          </p:cNvGraphicFramePr>
          <p:nvPr>
            <p:extLst>
              <p:ext uri="{D42A27DB-BD31-4B8C-83A1-F6EECF244321}">
                <p14:modId xmlns:p14="http://schemas.microsoft.com/office/powerpoint/2010/main" val="3645107885"/>
              </p:ext>
            </p:extLst>
          </p:nvPr>
        </p:nvGraphicFramePr>
        <p:xfrm>
          <a:off x="430386" y="3423817"/>
          <a:ext cx="2039438" cy="3249504"/>
        </p:xfrm>
        <a:graphic>
          <a:graphicData uri="http://schemas.openxmlformats.org/drawingml/2006/table">
            <a:tbl>
              <a:tblPr firstRow="1" bandRow="1">
                <a:tableStyleId>{5940675A-B579-460E-94D1-54222C63F5DA}</a:tableStyleId>
              </a:tblPr>
              <a:tblGrid>
                <a:gridCol w="1019719">
                  <a:extLst>
                    <a:ext uri="{9D8B030D-6E8A-4147-A177-3AD203B41FA5}">
                      <a16:colId xmlns:a16="http://schemas.microsoft.com/office/drawing/2014/main" val="2498363203"/>
                    </a:ext>
                  </a:extLst>
                </a:gridCol>
                <a:gridCol w="1019719">
                  <a:extLst>
                    <a:ext uri="{9D8B030D-6E8A-4147-A177-3AD203B41FA5}">
                      <a16:colId xmlns:a16="http://schemas.microsoft.com/office/drawing/2014/main" val="1784890148"/>
                    </a:ext>
                  </a:extLst>
                </a:gridCol>
              </a:tblGrid>
              <a:tr h="812376">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3479659915"/>
                  </a:ext>
                </a:extLst>
              </a:tr>
              <a:tr h="812376">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2</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1</a:t>
                      </a:r>
                      <a:endParaRPr lang="en-US" sz="4000" dirty="0"/>
                    </a:p>
                  </a:txBody>
                  <a:tcPr anchor="ctr"/>
                </a:tc>
                <a:extLst>
                  <a:ext uri="{0D108BD9-81ED-4DB2-BD59-A6C34878D82A}">
                    <a16:rowId xmlns:a16="http://schemas.microsoft.com/office/drawing/2014/main" val="32576111"/>
                  </a:ext>
                </a:extLst>
              </a:tr>
              <a:tr h="812376">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62961398"/>
                  </a:ext>
                </a:extLst>
              </a:tr>
              <a:tr h="812376">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2277506098"/>
                  </a:ext>
                </a:extLst>
              </a:tr>
            </a:tbl>
          </a:graphicData>
        </a:graphic>
      </p:graphicFrame>
      <p:graphicFrame>
        <p:nvGraphicFramePr>
          <p:cNvPr id="3" name="Table 21">
            <a:extLst>
              <a:ext uri="{FF2B5EF4-FFF2-40B4-BE49-F238E27FC236}">
                <a16:creationId xmlns:a16="http://schemas.microsoft.com/office/drawing/2014/main" id="{8417734D-D968-20C3-CCAD-3782D696B487}"/>
              </a:ext>
            </a:extLst>
          </p:cNvPr>
          <p:cNvGraphicFramePr>
            <a:graphicFrameLocks noGrp="1"/>
          </p:cNvGraphicFramePr>
          <p:nvPr>
            <p:extLst>
              <p:ext uri="{D42A27DB-BD31-4B8C-83A1-F6EECF244321}">
                <p14:modId xmlns:p14="http://schemas.microsoft.com/office/powerpoint/2010/main" val="463353141"/>
              </p:ext>
            </p:extLst>
          </p:nvPr>
        </p:nvGraphicFramePr>
        <p:xfrm>
          <a:off x="3966044" y="261560"/>
          <a:ext cx="7089085" cy="156724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453618770"/>
                    </a:ext>
                  </a:extLst>
                </a:gridCol>
                <a:gridCol w="1417817">
                  <a:extLst>
                    <a:ext uri="{9D8B030D-6E8A-4147-A177-3AD203B41FA5}">
                      <a16:colId xmlns:a16="http://schemas.microsoft.com/office/drawing/2014/main" val="527835470"/>
                    </a:ext>
                  </a:extLst>
                </a:gridCol>
                <a:gridCol w="1417817">
                  <a:extLst>
                    <a:ext uri="{9D8B030D-6E8A-4147-A177-3AD203B41FA5}">
                      <a16:colId xmlns:a16="http://schemas.microsoft.com/office/drawing/2014/main" val="2675916758"/>
                    </a:ext>
                  </a:extLst>
                </a:gridCol>
                <a:gridCol w="1417817">
                  <a:extLst>
                    <a:ext uri="{9D8B030D-6E8A-4147-A177-3AD203B41FA5}">
                      <a16:colId xmlns:a16="http://schemas.microsoft.com/office/drawing/2014/main" val="2141054865"/>
                    </a:ext>
                  </a:extLst>
                </a:gridCol>
                <a:gridCol w="1417817">
                  <a:extLst>
                    <a:ext uri="{9D8B030D-6E8A-4147-A177-3AD203B41FA5}">
                      <a16:colId xmlns:a16="http://schemas.microsoft.com/office/drawing/2014/main" val="969667547"/>
                    </a:ext>
                  </a:extLst>
                </a:gridCol>
              </a:tblGrid>
              <a:tr h="783620">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3</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3551399078"/>
                  </a:ext>
                </a:extLst>
              </a:tr>
              <a:tr h="783620">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2</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a:ln>
                            <a:noFill/>
                          </a:ln>
                          <a:solidFill>
                            <a:prstClr val="white"/>
                          </a:solidFill>
                          <a:effectLst/>
                          <a:uLnTx/>
                          <a:uFillTx/>
                          <a:latin typeface="Calibri" panose="020F0502020204030204"/>
                          <a:ea typeface="+mn-ea"/>
                          <a:cs typeface="+mn-cs"/>
                        </a:rPr>
                        <a:t>?</a:t>
                      </a:r>
                      <a:endParaRPr lang="en-US" sz="4000" dirty="0"/>
                    </a:p>
                  </a:txBody>
                  <a:tcPr anchor="ctr"/>
                </a:tc>
                <a:tc>
                  <a:txBody>
                    <a:bodyPr/>
                    <a:lstStyle/>
                    <a:p>
                      <a:pPr algn="ctr"/>
                      <a:r>
                        <a:rPr kumimoji="0" lang="en-US" sz="4000" b="0" i="0" u="none" strike="noStrike" kern="1200" cap="none" spc="0" normalizeH="0" baseline="0" noProof="0" dirty="0">
                          <a:ln>
                            <a:noFill/>
                          </a:ln>
                          <a:solidFill>
                            <a:prstClr val="white"/>
                          </a:solidFill>
                          <a:effectLst/>
                          <a:uLnTx/>
                          <a:uFillTx/>
                          <a:latin typeface="Calibri" panose="020F0502020204030204"/>
                          <a:ea typeface="+mn-ea"/>
                          <a:cs typeface="+mn-cs"/>
                        </a:rPr>
                        <a:t>?</a:t>
                      </a:r>
                      <a:endParaRPr lang="en-US" sz="4000" dirty="0"/>
                    </a:p>
                  </a:txBody>
                  <a:tcPr anchor="ctr"/>
                </a:tc>
                <a:extLst>
                  <a:ext uri="{0D108BD9-81ED-4DB2-BD59-A6C34878D82A}">
                    <a16:rowId xmlns:a16="http://schemas.microsoft.com/office/drawing/2014/main" val="988904199"/>
                  </a:ext>
                </a:extLst>
              </a:tr>
            </a:tbl>
          </a:graphicData>
        </a:graphic>
      </p:graphicFrame>
      <p:sp>
        <p:nvSpPr>
          <p:cNvPr id="22" name="Rectangle: Rounded Corners 21">
            <a:extLst>
              <a:ext uri="{FF2B5EF4-FFF2-40B4-BE49-F238E27FC236}">
                <a16:creationId xmlns:a16="http://schemas.microsoft.com/office/drawing/2014/main" id="{D4ACA383-21DA-4CFD-736B-229EBBC7F3BF}"/>
              </a:ext>
            </a:extLst>
          </p:cNvPr>
          <p:cNvSpPr/>
          <p:nvPr/>
        </p:nvSpPr>
        <p:spPr>
          <a:xfrm>
            <a:off x="2808690" y="322692"/>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3" name="Rectangle: Rounded Corners 22">
            <a:extLst>
              <a:ext uri="{FF2B5EF4-FFF2-40B4-BE49-F238E27FC236}">
                <a16:creationId xmlns:a16="http://schemas.microsoft.com/office/drawing/2014/main" id="{9521FF34-0239-2361-A271-CDF938037AE5}"/>
              </a:ext>
            </a:extLst>
          </p:cNvPr>
          <p:cNvSpPr/>
          <p:nvPr/>
        </p:nvSpPr>
        <p:spPr>
          <a:xfrm>
            <a:off x="2825877" y="1162789"/>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4" name="Rectangle: Rounded Corners 23">
            <a:extLst>
              <a:ext uri="{FF2B5EF4-FFF2-40B4-BE49-F238E27FC236}">
                <a16:creationId xmlns:a16="http://schemas.microsoft.com/office/drawing/2014/main" id="{59C7EBB2-E4CB-AD97-3430-8C06ABE887E7}"/>
              </a:ext>
            </a:extLst>
          </p:cNvPr>
          <p:cNvSpPr/>
          <p:nvPr/>
        </p:nvSpPr>
        <p:spPr>
          <a:xfrm>
            <a:off x="465311" y="2687141"/>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5" name="Rectangle: Rounded Corners 24">
            <a:extLst>
              <a:ext uri="{FF2B5EF4-FFF2-40B4-BE49-F238E27FC236}">
                <a16:creationId xmlns:a16="http://schemas.microsoft.com/office/drawing/2014/main" id="{E515D29F-71F1-CF69-3F9A-D563B9571B4F}"/>
              </a:ext>
            </a:extLst>
          </p:cNvPr>
          <p:cNvSpPr/>
          <p:nvPr/>
        </p:nvSpPr>
        <p:spPr>
          <a:xfrm>
            <a:off x="1563532" y="2687140"/>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7" name="TextBox 26">
            <a:extLst>
              <a:ext uri="{FF2B5EF4-FFF2-40B4-BE49-F238E27FC236}">
                <a16:creationId xmlns:a16="http://schemas.microsoft.com/office/drawing/2014/main" id="{3858F8A8-6751-6BEC-8872-533A983A19C6}"/>
              </a:ext>
            </a:extLst>
          </p:cNvPr>
          <p:cNvSpPr txBox="1"/>
          <p:nvPr/>
        </p:nvSpPr>
        <p:spPr>
          <a:xfrm>
            <a:off x="269923" y="874693"/>
            <a:ext cx="1601742" cy="954107"/>
          </a:xfrm>
          <a:prstGeom prst="rect">
            <a:avLst/>
          </a:prstGeom>
          <a:noFill/>
        </p:spPr>
        <p:txBody>
          <a:bodyPr wrap="square" rtlCol="0">
            <a:spAutoFit/>
          </a:bodyPr>
          <a:lstStyle/>
          <a:p>
            <a:r>
              <a:rPr lang="en-US" sz="2800" dirty="0"/>
              <a:t>Latent Features </a:t>
            </a:r>
          </a:p>
        </p:txBody>
      </p:sp>
      <p:cxnSp>
        <p:nvCxnSpPr>
          <p:cNvPr id="28" name="Straight Arrow Connector 27">
            <a:extLst>
              <a:ext uri="{FF2B5EF4-FFF2-40B4-BE49-F238E27FC236}">
                <a16:creationId xmlns:a16="http://schemas.microsoft.com/office/drawing/2014/main" id="{A859DC10-FD2E-881C-14DC-B47D7669E564}"/>
              </a:ext>
            </a:extLst>
          </p:cNvPr>
          <p:cNvCxnSpPr>
            <a:cxnSpLocks/>
            <a:stCxn id="27" idx="3"/>
          </p:cNvCxnSpPr>
          <p:nvPr/>
        </p:nvCxnSpPr>
        <p:spPr>
          <a:xfrm>
            <a:off x="1871665" y="1351747"/>
            <a:ext cx="598159" cy="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a:extLst>
              <a:ext uri="{FF2B5EF4-FFF2-40B4-BE49-F238E27FC236}">
                <a16:creationId xmlns:a16="http://schemas.microsoft.com/office/drawing/2014/main" id="{F4FAC157-7755-644A-C715-ED49A0E1C8A7}"/>
              </a:ext>
            </a:extLst>
          </p:cNvPr>
          <p:cNvCxnSpPr>
            <a:cxnSpLocks/>
          </p:cNvCxnSpPr>
          <p:nvPr/>
        </p:nvCxnSpPr>
        <p:spPr>
          <a:xfrm>
            <a:off x="1471151" y="1849792"/>
            <a:ext cx="0" cy="64565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sp>
        <p:nvSpPr>
          <p:cNvPr id="26" name="Rectangle 25">
            <a:extLst>
              <a:ext uri="{FF2B5EF4-FFF2-40B4-BE49-F238E27FC236}">
                <a16:creationId xmlns:a16="http://schemas.microsoft.com/office/drawing/2014/main" id="{0B37DAC2-0B2F-58D4-FD78-46CAD4C2F406}"/>
              </a:ext>
            </a:extLst>
          </p:cNvPr>
          <p:cNvSpPr/>
          <p:nvPr/>
        </p:nvSpPr>
        <p:spPr>
          <a:xfrm>
            <a:off x="5327938" y="184683"/>
            <a:ext cx="1556784" cy="484451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0DCA183-D62E-3287-EB50-F295C4858D40}"/>
              </a:ext>
            </a:extLst>
          </p:cNvPr>
          <p:cNvSpPr/>
          <p:nvPr/>
        </p:nvSpPr>
        <p:spPr>
          <a:xfrm>
            <a:off x="430386" y="4170028"/>
            <a:ext cx="6454336" cy="87854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1205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B9C090-B589-6078-5AFA-9A61AAD9642C}"/>
              </a:ext>
            </a:extLst>
          </p:cNvPr>
          <p:cNvGraphicFramePr>
            <a:graphicFrameLocks noGrp="1"/>
          </p:cNvGraphicFramePr>
          <p:nvPr>
            <p:extLst>
              <p:ext uri="{D42A27DB-BD31-4B8C-83A1-F6EECF244321}">
                <p14:modId xmlns:p14="http://schemas.microsoft.com/office/powerpoint/2010/main" val="3194337616"/>
              </p:ext>
            </p:extLst>
          </p:nvPr>
        </p:nvGraphicFramePr>
        <p:xfrm>
          <a:off x="3966044" y="3423817"/>
          <a:ext cx="7089085" cy="324950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626323577"/>
                    </a:ext>
                  </a:extLst>
                </a:gridCol>
                <a:gridCol w="1417817">
                  <a:extLst>
                    <a:ext uri="{9D8B030D-6E8A-4147-A177-3AD203B41FA5}">
                      <a16:colId xmlns:a16="http://schemas.microsoft.com/office/drawing/2014/main" val="403724243"/>
                    </a:ext>
                  </a:extLst>
                </a:gridCol>
                <a:gridCol w="1417817">
                  <a:extLst>
                    <a:ext uri="{9D8B030D-6E8A-4147-A177-3AD203B41FA5}">
                      <a16:colId xmlns:a16="http://schemas.microsoft.com/office/drawing/2014/main" val="4070318089"/>
                    </a:ext>
                  </a:extLst>
                </a:gridCol>
                <a:gridCol w="1417817">
                  <a:extLst>
                    <a:ext uri="{9D8B030D-6E8A-4147-A177-3AD203B41FA5}">
                      <a16:colId xmlns:a16="http://schemas.microsoft.com/office/drawing/2014/main" val="3745494548"/>
                    </a:ext>
                  </a:extLst>
                </a:gridCol>
                <a:gridCol w="1417817">
                  <a:extLst>
                    <a:ext uri="{9D8B030D-6E8A-4147-A177-3AD203B41FA5}">
                      <a16:colId xmlns:a16="http://schemas.microsoft.com/office/drawing/2014/main" val="329961140"/>
                    </a:ext>
                  </a:extLst>
                </a:gridCol>
              </a:tblGrid>
              <a:tr h="812375">
                <a:tc>
                  <a:txBody>
                    <a:bodyPr/>
                    <a:lstStyle/>
                    <a:p>
                      <a:pPr algn="ctr"/>
                      <a:r>
                        <a:rPr lang="en-US" sz="4000" dirty="0">
                          <a:solidFill>
                            <a:srgbClr val="FF0000"/>
                          </a:solidFill>
                        </a:rPr>
                        <a:t>0</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0000"/>
                          </a:solidFill>
                        </a:rPr>
                        <a:t>4</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2</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solidFill>
                            <a:srgbClr val="FFFF00"/>
                          </a:solidFill>
                        </a:rPr>
                        <a:t>0</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812375">
                <a:tc>
                  <a:txBody>
                    <a:bodyPr/>
                    <a:lstStyle/>
                    <a:p>
                      <a:pPr algn="ctr"/>
                      <a:r>
                        <a:rPr lang="en-US" sz="4000" dirty="0">
                          <a:solidFill>
                            <a:srgbClr val="FFFF00"/>
                          </a:solidFill>
                        </a:rPr>
                        <a:t>3</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FF00"/>
                          </a:solidFill>
                        </a:rPr>
                        <a:t>1</a:t>
                      </a:r>
                    </a:p>
                  </a:txBody>
                  <a:tcPr anchor="ctr"/>
                </a:tc>
                <a:tc>
                  <a:txBody>
                    <a:bodyPr/>
                    <a:lstStyle/>
                    <a:p>
                      <a:pPr algn="ctr"/>
                      <a:r>
                        <a:rPr lang="en-US" sz="4000" dirty="0">
                          <a:solidFill>
                            <a:srgbClr val="FF0000"/>
                          </a:solidFill>
                        </a:rPr>
                        <a:t>1</a:t>
                      </a:r>
                    </a:p>
                  </a:txBody>
                  <a:tcPr anchor="ctr"/>
                </a:tc>
                <a:tc>
                  <a:txBody>
                    <a:bodyPr/>
                    <a:lstStyle/>
                    <a:p>
                      <a:pPr algn="ctr"/>
                      <a:r>
                        <a:rPr lang="en-US" sz="4000" dirty="0">
                          <a:solidFill>
                            <a:srgbClr val="FF0000"/>
                          </a:solidFill>
                        </a:rPr>
                        <a:t>2</a:t>
                      </a:r>
                    </a:p>
                  </a:txBody>
                  <a:tcPr anchor="ctr"/>
                </a:tc>
                <a:extLst>
                  <a:ext uri="{0D108BD9-81ED-4DB2-BD59-A6C34878D82A}">
                    <a16:rowId xmlns:a16="http://schemas.microsoft.com/office/drawing/2014/main" val="4112134551"/>
                  </a:ext>
                </a:extLst>
              </a:tr>
              <a:tr h="812375">
                <a:tc>
                  <a:txBody>
                    <a:bodyPr/>
                    <a:lstStyle/>
                    <a:p>
                      <a:pPr algn="ctr"/>
                      <a:r>
                        <a:rPr lang="en-US" sz="4000" dirty="0">
                          <a:solidFill>
                            <a:srgbClr val="FF0000"/>
                          </a:solidFill>
                        </a:rPr>
                        <a:t>6</a:t>
                      </a:r>
                    </a:p>
                  </a:txBody>
                  <a:tcPr anchor="ctr"/>
                </a:tc>
                <a:tc>
                  <a:txBody>
                    <a:bodyPr/>
                    <a:lstStyle/>
                    <a:p>
                      <a:pPr algn="ctr"/>
                      <a:r>
                        <a:rPr lang="en-US" sz="4000" dirty="0">
                          <a:solidFill>
                            <a:srgbClr val="FFFF00"/>
                          </a:solidFill>
                        </a:rPr>
                        <a:t>4</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4</a:t>
                      </a:r>
                    </a:p>
                  </a:txBody>
                  <a:tcPr anchor="ctr"/>
                </a:tc>
                <a:extLst>
                  <a:ext uri="{0D108BD9-81ED-4DB2-BD59-A6C34878D82A}">
                    <a16:rowId xmlns:a16="http://schemas.microsoft.com/office/drawing/2014/main" val="2389004129"/>
                  </a:ext>
                </a:extLst>
              </a:tr>
              <a:tr h="812375">
                <a:tc>
                  <a:txBody>
                    <a:bodyPr/>
                    <a:lstStyle/>
                    <a:p>
                      <a:pPr algn="ctr"/>
                      <a:r>
                        <a:rPr lang="en-US" sz="4000" dirty="0">
                          <a:solidFill>
                            <a:srgbClr val="FF0000"/>
                          </a:solidFill>
                        </a:rPr>
                        <a:t>0</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4</a:t>
                      </a:r>
                    </a:p>
                  </a:txBody>
                  <a:tcPr anchor="ctr"/>
                </a:tc>
                <a:tc>
                  <a:txBody>
                    <a:bodyPr/>
                    <a:lstStyle/>
                    <a:p>
                      <a:pPr algn="ctr"/>
                      <a:r>
                        <a:rPr lang="en-US" sz="4000" dirty="0">
                          <a:solidFill>
                            <a:srgbClr val="FFFF00"/>
                          </a:solidFill>
                        </a:rPr>
                        <a:t>2</a:t>
                      </a:r>
                    </a:p>
                  </a:txBody>
                  <a:tcPr anchor="ctr"/>
                </a:tc>
                <a:tc>
                  <a:txBody>
                    <a:bodyPr/>
                    <a:lstStyle/>
                    <a:p>
                      <a:pPr algn="ctr"/>
                      <a:r>
                        <a:rPr lang="en-US" sz="4000" dirty="0">
                          <a:solidFill>
                            <a:srgbClr val="FF0000"/>
                          </a:solidFill>
                        </a:rPr>
                        <a:t>0</a:t>
                      </a:r>
                    </a:p>
                  </a:txBody>
                  <a:tcPr anchor="ctr"/>
                </a:tc>
                <a:extLst>
                  <a:ext uri="{0D108BD9-81ED-4DB2-BD59-A6C34878D82A}">
                    <a16:rowId xmlns:a16="http://schemas.microsoft.com/office/drawing/2014/main" val="124214548"/>
                  </a:ext>
                </a:extLst>
              </a:tr>
            </a:tbl>
          </a:graphicData>
        </a:graphic>
      </p:graphicFrame>
      <p:grpSp>
        <p:nvGrpSpPr>
          <p:cNvPr id="5" name="Group 4">
            <a:extLst>
              <a:ext uri="{FF2B5EF4-FFF2-40B4-BE49-F238E27FC236}">
                <a16:creationId xmlns:a16="http://schemas.microsoft.com/office/drawing/2014/main" id="{B45CBF29-8055-43E5-66C5-ACB286C4D9D1}"/>
              </a:ext>
            </a:extLst>
          </p:cNvPr>
          <p:cNvGrpSpPr/>
          <p:nvPr/>
        </p:nvGrpSpPr>
        <p:grpSpPr>
          <a:xfrm>
            <a:off x="3316623" y="3449093"/>
            <a:ext cx="516155" cy="618078"/>
            <a:chOff x="591514" y="637038"/>
            <a:chExt cx="914400" cy="1094963"/>
          </a:xfrm>
        </p:grpSpPr>
        <p:pic>
          <p:nvPicPr>
            <p:cNvPr id="6" name="Graphic 5" descr="User">
              <a:extLst>
                <a:ext uri="{FF2B5EF4-FFF2-40B4-BE49-F238E27FC236}">
                  <a16:creationId xmlns:a16="http://schemas.microsoft.com/office/drawing/2014/main" id="{2260DE3C-8595-B961-B41F-04193D5B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8DBDEFBF-CBD0-7334-2667-A3B702846492}"/>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21223C0A-023C-B38C-2A93-C9589A32550C}"/>
              </a:ext>
            </a:extLst>
          </p:cNvPr>
          <p:cNvGrpSpPr/>
          <p:nvPr/>
        </p:nvGrpSpPr>
        <p:grpSpPr>
          <a:xfrm>
            <a:off x="3309134" y="4248830"/>
            <a:ext cx="516155" cy="618078"/>
            <a:chOff x="591514" y="637038"/>
            <a:chExt cx="914400" cy="1094963"/>
          </a:xfrm>
        </p:grpSpPr>
        <p:pic>
          <p:nvPicPr>
            <p:cNvPr id="9" name="Graphic 8" descr="User">
              <a:extLst>
                <a:ext uri="{FF2B5EF4-FFF2-40B4-BE49-F238E27FC236}">
                  <a16:creationId xmlns:a16="http://schemas.microsoft.com/office/drawing/2014/main" id="{F1D15358-30E1-7F47-D7F4-62812B9EF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A695B4F0-5135-57C2-2C41-BC049A28ACA0}"/>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7933CE3F-2313-2BA6-D71B-D0DFABA12183}"/>
              </a:ext>
            </a:extLst>
          </p:cNvPr>
          <p:cNvGrpSpPr/>
          <p:nvPr/>
        </p:nvGrpSpPr>
        <p:grpSpPr>
          <a:xfrm>
            <a:off x="3309134" y="5048567"/>
            <a:ext cx="516155" cy="618078"/>
            <a:chOff x="591514" y="637038"/>
            <a:chExt cx="914400" cy="1094963"/>
          </a:xfrm>
        </p:grpSpPr>
        <p:pic>
          <p:nvPicPr>
            <p:cNvPr id="12" name="Graphic 11" descr="User">
              <a:extLst>
                <a:ext uri="{FF2B5EF4-FFF2-40B4-BE49-F238E27FC236}">
                  <a16:creationId xmlns:a16="http://schemas.microsoft.com/office/drawing/2014/main" id="{35252684-D468-3362-1B97-54EB749DD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E72CC5FD-126D-D945-E5E8-D0CCCF4DD3D5}"/>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70D3705D-4902-24D9-4CDE-A010EF2EB8F5}"/>
              </a:ext>
            </a:extLst>
          </p:cNvPr>
          <p:cNvGrpSpPr/>
          <p:nvPr/>
        </p:nvGrpSpPr>
        <p:grpSpPr>
          <a:xfrm>
            <a:off x="3314666" y="5848304"/>
            <a:ext cx="516155" cy="618078"/>
            <a:chOff x="591514" y="637038"/>
            <a:chExt cx="914400" cy="1094963"/>
          </a:xfrm>
        </p:grpSpPr>
        <p:pic>
          <p:nvPicPr>
            <p:cNvPr id="15" name="Graphic 14" descr="User">
              <a:extLst>
                <a:ext uri="{FF2B5EF4-FFF2-40B4-BE49-F238E27FC236}">
                  <a16:creationId xmlns:a16="http://schemas.microsoft.com/office/drawing/2014/main" id="{B50AEA00-769C-28CA-6186-CEF57FCC9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683D3ABD-37E4-41B8-6DD7-6369EF95A0E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0E9ADB3E-6F52-5759-30CE-F7646A5B0B69}"/>
              </a:ext>
            </a:extLst>
          </p:cNvPr>
          <p:cNvPicPr>
            <a:picLocks noChangeAspect="1"/>
          </p:cNvPicPr>
          <p:nvPr/>
        </p:nvPicPr>
        <p:blipFill>
          <a:blip r:embed="rId5"/>
          <a:stretch>
            <a:fillRect/>
          </a:stretch>
        </p:blipFill>
        <p:spPr>
          <a:xfrm>
            <a:off x="9930197" y="2060162"/>
            <a:ext cx="762941" cy="1199786"/>
          </a:xfrm>
          <a:prstGeom prst="rect">
            <a:avLst/>
          </a:prstGeom>
        </p:spPr>
      </p:pic>
      <p:pic>
        <p:nvPicPr>
          <p:cNvPr id="18" name="Picture 17">
            <a:extLst>
              <a:ext uri="{FF2B5EF4-FFF2-40B4-BE49-F238E27FC236}">
                <a16:creationId xmlns:a16="http://schemas.microsoft.com/office/drawing/2014/main" id="{9312D46B-7359-D231-489B-3703576EF2C3}"/>
              </a:ext>
            </a:extLst>
          </p:cNvPr>
          <p:cNvPicPr>
            <a:picLocks noChangeAspect="1"/>
          </p:cNvPicPr>
          <p:nvPr/>
        </p:nvPicPr>
        <p:blipFill>
          <a:blip r:embed="rId6"/>
          <a:stretch>
            <a:fillRect/>
          </a:stretch>
        </p:blipFill>
        <p:spPr>
          <a:xfrm>
            <a:off x="4333747" y="2060163"/>
            <a:ext cx="786599" cy="1199785"/>
          </a:xfrm>
          <a:prstGeom prst="rect">
            <a:avLst/>
          </a:prstGeom>
        </p:spPr>
      </p:pic>
      <p:pic>
        <p:nvPicPr>
          <p:cNvPr id="19" name="Picture 18">
            <a:extLst>
              <a:ext uri="{FF2B5EF4-FFF2-40B4-BE49-F238E27FC236}">
                <a16:creationId xmlns:a16="http://schemas.microsoft.com/office/drawing/2014/main" id="{62BA8993-8187-1C5F-BA32-79371E45BD51}"/>
              </a:ext>
            </a:extLst>
          </p:cNvPr>
          <p:cNvPicPr>
            <a:picLocks noChangeAspect="1"/>
          </p:cNvPicPr>
          <p:nvPr/>
        </p:nvPicPr>
        <p:blipFill>
          <a:blip r:embed="rId7"/>
          <a:stretch>
            <a:fillRect/>
          </a:stretch>
        </p:blipFill>
        <p:spPr>
          <a:xfrm>
            <a:off x="8558386" y="2060162"/>
            <a:ext cx="715627" cy="1199786"/>
          </a:xfrm>
          <a:prstGeom prst="rect">
            <a:avLst/>
          </a:prstGeom>
        </p:spPr>
      </p:pic>
      <p:pic>
        <p:nvPicPr>
          <p:cNvPr id="20" name="Picture 19">
            <a:extLst>
              <a:ext uri="{FF2B5EF4-FFF2-40B4-BE49-F238E27FC236}">
                <a16:creationId xmlns:a16="http://schemas.microsoft.com/office/drawing/2014/main" id="{982705C2-C3BF-5EF1-F703-6AA98C390952}"/>
              </a:ext>
            </a:extLst>
          </p:cNvPr>
          <p:cNvPicPr>
            <a:picLocks noChangeAspect="1"/>
          </p:cNvPicPr>
          <p:nvPr/>
        </p:nvPicPr>
        <p:blipFill>
          <a:blip r:embed="rId8"/>
          <a:stretch>
            <a:fillRect/>
          </a:stretch>
        </p:blipFill>
        <p:spPr>
          <a:xfrm>
            <a:off x="5714529" y="2060162"/>
            <a:ext cx="762941" cy="1199786"/>
          </a:xfrm>
          <a:prstGeom prst="rect">
            <a:avLst/>
          </a:prstGeom>
        </p:spPr>
      </p:pic>
      <p:pic>
        <p:nvPicPr>
          <p:cNvPr id="21" name="Picture 20">
            <a:extLst>
              <a:ext uri="{FF2B5EF4-FFF2-40B4-BE49-F238E27FC236}">
                <a16:creationId xmlns:a16="http://schemas.microsoft.com/office/drawing/2014/main" id="{66DEF717-3162-98B0-4DAB-A3C563BCCD66}"/>
              </a:ext>
            </a:extLst>
          </p:cNvPr>
          <p:cNvPicPr>
            <a:picLocks noChangeAspect="1"/>
          </p:cNvPicPr>
          <p:nvPr/>
        </p:nvPicPr>
        <p:blipFill>
          <a:blip r:embed="rId9"/>
          <a:stretch>
            <a:fillRect/>
          </a:stretch>
        </p:blipFill>
        <p:spPr>
          <a:xfrm>
            <a:off x="7071653" y="2060162"/>
            <a:ext cx="762941" cy="1199786"/>
          </a:xfrm>
          <a:prstGeom prst="rect">
            <a:avLst/>
          </a:prstGeom>
        </p:spPr>
      </p:pic>
      <p:graphicFrame>
        <p:nvGraphicFramePr>
          <p:cNvPr id="2" name="Table 2">
            <a:extLst>
              <a:ext uri="{FF2B5EF4-FFF2-40B4-BE49-F238E27FC236}">
                <a16:creationId xmlns:a16="http://schemas.microsoft.com/office/drawing/2014/main" id="{45481B8B-2D06-F402-29D0-BE3EBE7AA6DB}"/>
              </a:ext>
            </a:extLst>
          </p:cNvPr>
          <p:cNvGraphicFramePr>
            <a:graphicFrameLocks noGrp="1"/>
          </p:cNvGraphicFramePr>
          <p:nvPr/>
        </p:nvGraphicFramePr>
        <p:xfrm>
          <a:off x="430386" y="3423817"/>
          <a:ext cx="2039438" cy="3249504"/>
        </p:xfrm>
        <a:graphic>
          <a:graphicData uri="http://schemas.openxmlformats.org/drawingml/2006/table">
            <a:tbl>
              <a:tblPr firstRow="1" bandRow="1">
                <a:tableStyleId>{5940675A-B579-460E-94D1-54222C63F5DA}</a:tableStyleId>
              </a:tblPr>
              <a:tblGrid>
                <a:gridCol w="1019719">
                  <a:extLst>
                    <a:ext uri="{9D8B030D-6E8A-4147-A177-3AD203B41FA5}">
                      <a16:colId xmlns:a16="http://schemas.microsoft.com/office/drawing/2014/main" val="2498363203"/>
                    </a:ext>
                  </a:extLst>
                </a:gridCol>
                <a:gridCol w="1019719">
                  <a:extLst>
                    <a:ext uri="{9D8B030D-6E8A-4147-A177-3AD203B41FA5}">
                      <a16:colId xmlns:a16="http://schemas.microsoft.com/office/drawing/2014/main" val="1784890148"/>
                    </a:ext>
                  </a:extLst>
                </a:gridCol>
              </a:tblGrid>
              <a:tr h="812376">
                <a:tc>
                  <a:txBody>
                    <a:bodyPr/>
                    <a:lstStyle/>
                    <a:p>
                      <a:pPr algn="ctr"/>
                      <a:r>
                        <a:rPr lang="en-US" sz="4000" dirty="0"/>
                        <a:t>1</a:t>
                      </a:r>
                    </a:p>
                  </a:txBody>
                  <a:tcPr anchor="ctr"/>
                </a:tc>
                <a:tc>
                  <a:txBody>
                    <a:bodyPr/>
                    <a:lstStyle/>
                    <a:p>
                      <a:pPr algn="ctr"/>
                      <a:r>
                        <a:rPr lang="en-US" sz="4000" dirty="0"/>
                        <a:t>3</a:t>
                      </a:r>
                    </a:p>
                  </a:txBody>
                  <a:tcPr anchor="ctr"/>
                </a:tc>
                <a:extLst>
                  <a:ext uri="{0D108BD9-81ED-4DB2-BD59-A6C34878D82A}">
                    <a16:rowId xmlns:a16="http://schemas.microsoft.com/office/drawing/2014/main" val="3479659915"/>
                  </a:ext>
                </a:extLst>
              </a:tr>
              <a:tr h="812376">
                <a:tc>
                  <a:txBody>
                    <a:bodyPr/>
                    <a:lstStyle/>
                    <a:p>
                      <a:pPr algn="ctr"/>
                      <a:r>
                        <a:rPr lang="en-US" sz="4000" dirty="0"/>
                        <a:t>2</a:t>
                      </a:r>
                    </a:p>
                  </a:txBody>
                  <a:tcPr anchor="ctr"/>
                </a:tc>
                <a:tc>
                  <a:txBody>
                    <a:bodyPr/>
                    <a:lstStyle/>
                    <a:p>
                      <a:pPr algn="ctr"/>
                      <a:r>
                        <a:rPr lang="en-US" sz="4000" dirty="0"/>
                        <a:t>1</a:t>
                      </a:r>
                    </a:p>
                  </a:txBody>
                  <a:tcPr anchor="ctr"/>
                </a:tc>
                <a:extLst>
                  <a:ext uri="{0D108BD9-81ED-4DB2-BD59-A6C34878D82A}">
                    <a16:rowId xmlns:a16="http://schemas.microsoft.com/office/drawing/2014/main" val="32576111"/>
                  </a:ext>
                </a:extLst>
              </a:tr>
              <a:tr h="812376">
                <a:tc>
                  <a:txBody>
                    <a:bodyPr/>
                    <a:lstStyle/>
                    <a:p>
                      <a:pPr algn="ctr"/>
                      <a:r>
                        <a:rPr lang="en-US" sz="4000" dirty="0"/>
                        <a:t>3</a:t>
                      </a:r>
                    </a:p>
                  </a:txBody>
                  <a:tcPr anchor="ctr"/>
                </a:tc>
                <a:tc>
                  <a:txBody>
                    <a:bodyPr/>
                    <a:lstStyle/>
                    <a:p>
                      <a:pPr algn="ctr"/>
                      <a:r>
                        <a:rPr lang="en-US" sz="4000" dirty="0"/>
                        <a:t>1</a:t>
                      </a:r>
                    </a:p>
                  </a:txBody>
                  <a:tcPr anchor="ctr"/>
                </a:tc>
                <a:extLst>
                  <a:ext uri="{0D108BD9-81ED-4DB2-BD59-A6C34878D82A}">
                    <a16:rowId xmlns:a16="http://schemas.microsoft.com/office/drawing/2014/main" val="62961398"/>
                  </a:ext>
                </a:extLst>
              </a:tr>
              <a:tr h="812376">
                <a:tc>
                  <a:txBody>
                    <a:bodyPr/>
                    <a:lstStyle/>
                    <a:p>
                      <a:pPr algn="ctr"/>
                      <a:r>
                        <a:rPr lang="en-US" sz="4000" dirty="0"/>
                        <a:t>1</a:t>
                      </a:r>
                    </a:p>
                  </a:txBody>
                  <a:tcPr anchor="ctr"/>
                </a:tc>
                <a:tc>
                  <a:txBody>
                    <a:bodyPr/>
                    <a:lstStyle/>
                    <a:p>
                      <a:pPr algn="ctr"/>
                      <a:r>
                        <a:rPr lang="en-US" sz="4000" dirty="0"/>
                        <a:t>3</a:t>
                      </a:r>
                    </a:p>
                  </a:txBody>
                  <a:tcPr anchor="ctr"/>
                </a:tc>
                <a:extLst>
                  <a:ext uri="{0D108BD9-81ED-4DB2-BD59-A6C34878D82A}">
                    <a16:rowId xmlns:a16="http://schemas.microsoft.com/office/drawing/2014/main" val="2277506098"/>
                  </a:ext>
                </a:extLst>
              </a:tr>
            </a:tbl>
          </a:graphicData>
        </a:graphic>
      </p:graphicFrame>
      <p:graphicFrame>
        <p:nvGraphicFramePr>
          <p:cNvPr id="3" name="Table 21">
            <a:extLst>
              <a:ext uri="{FF2B5EF4-FFF2-40B4-BE49-F238E27FC236}">
                <a16:creationId xmlns:a16="http://schemas.microsoft.com/office/drawing/2014/main" id="{8417734D-D968-20C3-CCAD-3782D696B487}"/>
              </a:ext>
            </a:extLst>
          </p:cNvPr>
          <p:cNvGraphicFramePr>
            <a:graphicFrameLocks noGrp="1"/>
          </p:cNvGraphicFramePr>
          <p:nvPr/>
        </p:nvGraphicFramePr>
        <p:xfrm>
          <a:off x="3966044" y="261560"/>
          <a:ext cx="7089085" cy="1567240"/>
        </p:xfrm>
        <a:graphic>
          <a:graphicData uri="http://schemas.openxmlformats.org/drawingml/2006/table">
            <a:tbl>
              <a:tblPr firstRow="1" bandRow="1">
                <a:tableStyleId>{5940675A-B579-460E-94D1-54222C63F5DA}</a:tableStyleId>
              </a:tblPr>
              <a:tblGrid>
                <a:gridCol w="1417817">
                  <a:extLst>
                    <a:ext uri="{9D8B030D-6E8A-4147-A177-3AD203B41FA5}">
                      <a16:colId xmlns:a16="http://schemas.microsoft.com/office/drawing/2014/main" val="2453618770"/>
                    </a:ext>
                  </a:extLst>
                </a:gridCol>
                <a:gridCol w="1417817">
                  <a:extLst>
                    <a:ext uri="{9D8B030D-6E8A-4147-A177-3AD203B41FA5}">
                      <a16:colId xmlns:a16="http://schemas.microsoft.com/office/drawing/2014/main" val="527835470"/>
                    </a:ext>
                  </a:extLst>
                </a:gridCol>
                <a:gridCol w="1417817">
                  <a:extLst>
                    <a:ext uri="{9D8B030D-6E8A-4147-A177-3AD203B41FA5}">
                      <a16:colId xmlns:a16="http://schemas.microsoft.com/office/drawing/2014/main" val="2675916758"/>
                    </a:ext>
                  </a:extLst>
                </a:gridCol>
                <a:gridCol w="1417817">
                  <a:extLst>
                    <a:ext uri="{9D8B030D-6E8A-4147-A177-3AD203B41FA5}">
                      <a16:colId xmlns:a16="http://schemas.microsoft.com/office/drawing/2014/main" val="2141054865"/>
                    </a:ext>
                  </a:extLst>
                </a:gridCol>
                <a:gridCol w="1417817">
                  <a:extLst>
                    <a:ext uri="{9D8B030D-6E8A-4147-A177-3AD203B41FA5}">
                      <a16:colId xmlns:a16="http://schemas.microsoft.com/office/drawing/2014/main" val="969667547"/>
                    </a:ext>
                  </a:extLst>
                </a:gridCol>
              </a:tblGrid>
              <a:tr h="783620">
                <a:tc>
                  <a:txBody>
                    <a:bodyPr/>
                    <a:lstStyle/>
                    <a:p>
                      <a:pPr algn="ctr"/>
                      <a:r>
                        <a:rPr lang="en-US" sz="4000" dirty="0"/>
                        <a:t>4</a:t>
                      </a:r>
                    </a:p>
                  </a:txBody>
                  <a:tcPr anchor="ctr"/>
                </a:tc>
                <a:tc>
                  <a:txBody>
                    <a:bodyPr/>
                    <a:lstStyle/>
                    <a:p>
                      <a:pPr algn="ctr"/>
                      <a:r>
                        <a:rPr lang="en-US" sz="4000" dirty="0"/>
                        <a:t>3</a:t>
                      </a:r>
                    </a:p>
                  </a:txBody>
                  <a:tcPr anchor="ctr"/>
                </a:tc>
                <a:tc>
                  <a:txBody>
                    <a:bodyPr/>
                    <a:lstStyle/>
                    <a:p>
                      <a:pPr algn="ctr"/>
                      <a:r>
                        <a:rPr lang="en-US" sz="4000" dirty="0"/>
                        <a:t>2</a:t>
                      </a:r>
                    </a:p>
                  </a:txBody>
                  <a:tcPr anchor="ctr"/>
                </a:tc>
                <a:tc>
                  <a:txBody>
                    <a:bodyPr/>
                    <a:lstStyle/>
                    <a:p>
                      <a:pPr algn="ctr"/>
                      <a:r>
                        <a:rPr lang="en-US" sz="4000" dirty="0"/>
                        <a:t>2</a:t>
                      </a:r>
                    </a:p>
                  </a:txBody>
                  <a:tcPr anchor="ctr"/>
                </a:tc>
                <a:tc>
                  <a:txBody>
                    <a:bodyPr/>
                    <a:lstStyle/>
                    <a:p>
                      <a:pPr algn="ctr"/>
                      <a:r>
                        <a:rPr lang="en-US" sz="4000" dirty="0"/>
                        <a:t>3</a:t>
                      </a:r>
                    </a:p>
                  </a:txBody>
                  <a:tcPr anchor="ctr"/>
                </a:tc>
                <a:extLst>
                  <a:ext uri="{0D108BD9-81ED-4DB2-BD59-A6C34878D82A}">
                    <a16:rowId xmlns:a16="http://schemas.microsoft.com/office/drawing/2014/main" val="3551399078"/>
                  </a:ext>
                </a:extLst>
              </a:tr>
              <a:tr h="783620">
                <a:tc>
                  <a:txBody>
                    <a:bodyPr/>
                    <a:lstStyle/>
                    <a:p>
                      <a:pPr algn="ctr"/>
                      <a:r>
                        <a:rPr lang="en-US" sz="4000" dirty="0"/>
                        <a:t>1</a:t>
                      </a:r>
                    </a:p>
                  </a:txBody>
                  <a:tcPr anchor="ctr"/>
                </a:tc>
                <a:tc>
                  <a:txBody>
                    <a:bodyPr/>
                    <a:lstStyle/>
                    <a:p>
                      <a:pPr algn="ctr"/>
                      <a:r>
                        <a:rPr lang="en-US" sz="4000" dirty="0"/>
                        <a:t>2</a:t>
                      </a:r>
                    </a:p>
                  </a:txBody>
                  <a:tcPr anchor="ctr"/>
                </a:tc>
                <a:tc>
                  <a:txBody>
                    <a:bodyPr/>
                    <a:lstStyle/>
                    <a:p>
                      <a:pPr algn="ctr"/>
                      <a:r>
                        <a:rPr lang="en-US" sz="4000" dirty="0"/>
                        <a:t>3</a:t>
                      </a:r>
                    </a:p>
                  </a:txBody>
                  <a:tcPr anchor="ctr"/>
                </a:tc>
                <a:tc>
                  <a:txBody>
                    <a:bodyPr/>
                    <a:lstStyle/>
                    <a:p>
                      <a:pPr algn="ctr"/>
                      <a:r>
                        <a:rPr lang="en-US" sz="4000" dirty="0"/>
                        <a:t>2</a:t>
                      </a:r>
                    </a:p>
                  </a:txBody>
                  <a:tcPr anchor="ctr"/>
                </a:tc>
                <a:tc>
                  <a:txBody>
                    <a:bodyPr/>
                    <a:lstStyle/>
                    <a:p>
                      <a:pPr algn="ctr"/>
                      <a:r>
                        <a:rPr lang="en-US" sz="4000" dirty="0"/>
                        <a:t>1</a:t>
                      </a:r>
                    </a:p>
                  </a:txBody>
                  <a:tcPr anchor="ctr"/>
                </a:tc>
                <a:extLst>
                  <a:ext uri="{0D108BD9-81ED-4DB2-BD59-A6C34878D82A}">
                    <a16:rowId xmlns:a16="http://schemas.microsoft.com/office/drawing/2014/main" val="988904199"/>
                  </a:ext>
                </a:extLst>
              </a:tr>
            </a:tbl>
          </a:graphicData>
        </a:graphic>
      </p:graphicFrame>
      <p:sp>
        <p:nvSpPr>
          <p:cNvPr id="22" name="Rectangle: Rounded Corners 21">
            <a:extLst>
              <a:ext uri="{FF2B5EF4-FFF2-40B4-BE49-F238E27FC236}">
                <a16:creationId xmlns:a16="http://schemas.microsoft.com/office/drawing/2014/main" id="{D4ACA383-21DA-4CFD-736B-229EBBC7F3BF}"/>
              </a:ext>
            </a:extLst>
          </p:cNvPr>
          <p:cNvSpPr/>
          <p:nvPr/>
        </p:nvSpPr>
        <p:spPr>
          <a:xfrm>
            <a:off x="2808690" y="322692"/>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3" name="Rectangle: Rounded Corners 22">
            <a:extLst>
              <a:ext uri="{FF2B5EF4-FFF2-40B4-BE49-F238E27FC236}">
                <a16:creationId xmlns:a16="http://schemas.microsoft.com/office/drawing/2014/main" id="{9521FF34-0239-2361-A271-CDF938037AE5}"/>
              </a:ext>
            </a:extLst>
          </p:cNvPr>
          <p:cNvSpPr/>
          <p:nvPr/>
        </p:nvSpPr>
        <p:spPr>
          <a:xfrm>
            <a:off x="2825877" y="1162789"/>
            <a:ext cx="100584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4" name="Rectangle: Rounded Corners 23">
            <a:extLst>
              <a:ext uri="{FF2B5EF4-FFF2-40B4-BE49-F238E27FC236}">
                <a16:creationId xmlns:a16="http://schemas.microsoft.com/office/drawing/2014/main" id="{59C7EBB2-E4CB-AD97-3430-8C06ABE887E7}"/>
              </a:ext>
            </a:extLst>
          </p:cNvPr>
          <p:cNvSpPr/>
          <p:nvPr/>
        </p:nvSpPr>
        <p:spPr>
          <a:xfrm>
            <a:off x="465311" y="2687141"/>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5" name="Rectangle: Rounded Corners 24">
            <a:extLst>
              <a:ext uri="{FF2B5EF4-FFF2-40B4-BE49-F238E27FC236}">
                <a16:creationId xmlns:a16="http://schemas.microsoft.com/office/drawing/2014/main" id="{E515D29F-71F1-CF69-3F9A-D563B9571B4F}"/>
              </a:ext>
            </a:extLst>
          </p:cNvPr>
          <p:cNvSpPr/>
          <p:nvPr/>
        </p:nvSpPr>
        <p:spPr>
          <a:xfrm>
            <a:off x="1563532" y="2687140"/>
            <a:ext cx="1005840" cy="62454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a:t>
            </a:r>
          </a:p>
        </p:txBody>
      </p:sp>
      <p:sp>
        <p:nvSpPr>
          <p:cNvPr id="27" name="TextBox 26">
            <a:extLst>
              <a:ext uri="{FF2B5EF4-FFF2-40B4-BE49-F238E27FC236}">
                <a16:creationId xmlns:a16="http://schemas.microsoft.com/office/drawing/2014/main" id="{16C74EFC-4ED6-8628-BD83-9055FDA2ED75}"/>
              </a:ext>
            </a:extLst>
          </p:cNvPr>
          <p:cNvSpPr txBox="1"/>
          <p:nvPr/>
        </p:nvSpPr>
        <p:spPr>
          <a:xfrm>
            <a:off x="269923" y="874693"/>
            <a:ext cx="1601742" cy="954107"/>
          </a:xfrm>
          <a:prstGeom prst="rect">
            <a:avLst/>
          </a:prstGeom>
          <a:noFill/>
        </p:spPr>
        <p:txBody>
          <a:bodyPr wrap="square" rtlCol="0">
            <a:spAutoFit/>
          </a:bodyPr>
          <a:lstStyle/>
          <a:p>
            <a:r>
              <a:rPr lang="en-US" sz="2800" dirty="0"/>
              <a:t>Latent Features </a:t>
            </a:r>
          </a:p>
        </p:txBody>
      </p:sp>
      <p:cxnSp>
        <p:nvCxnSpPr>
          <p:cNvPr id="28" name="Straight Arrow Connector 27">
            <a:extLst>
              <a:ext uri="{FF2B5EF4-FFF2-40B4-BE49-F238E27FC236}">
                <a16:creationId xmlns:a16="http://schemas.microsoft.com/office/drawing/2014/main" id="{103BEA88-3556-5E6B-9B48-503FBE461C5F}"/>
              </a:ext>
            </a:extLst>
          </p:cNvPr>
          <p:cNvCxnSpPr>
            <a:cxnSpLocks/>
            <a:stCxn id="27" idx="3"/>
          </p:cNvCxnSpPr>
          <p:nvPr/>
        </p:nvCxnSpPr>
        <p:spPr>
          <a:xfrm>
            <a:off x="1871665" y="1351747"/>
            <a:ext cx="598159" cy="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a:extLst>
              <a:ext uri="{FF2B5EF4-FFF2-40B4-BE49-F238E27FC236}">
                <a16:creationId xmlns:a16="http://schemas.microsoft.com/office/drawing/2014/main" id="{7F50FD36-158B-D990-F0B9-5085DD583AF7}"/>
              </a:ext>
            </a:extLst>
          </p:cNvPr>
          <p:cNvCxnSpPr>
            <a:cxnSpLocks/>
          </p:cNvCxnSpPr>
          <p:nvPr/>
        </p:nvCxnSpPr>
        <p:spPr>
          <a:xfrm>
            <a:off x="1471151" y="1849792"/>
            <a:ext cx="0" cy="64565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4279515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D303-122B-15E9-1A94-B0A29BCBD593}"/>
              </a:ext>
            </a:extLst>
          </p:cNvPr>
          <p:cNvSpPr>
            <a:spLocks noGrp="1"/>
          </p:cNvSpPr>
          <p:nvPr>
            <p:ph type="title"/>
          </p:nvPr>
        </p:nvSpPr>
        <p:spPr/>
        <p:txBody>
          <a:bodyPr/>
          <a:lstStyle/>
          <a:p>
            <a:r>
              <a:rPr lang="en-US" dirty="0"/>
              <a:t>Beware the Sparse Matrix</a:t>
            </a:r>
          </a:p>
        </p:txBody>
      </p:sp>
      <p:pic>
        <p:nvPicPr>
          <p:cNvPr id="1026" name="Picture 2" descr="algorithm - Sparse matrix representation - Stack Overflow">
            <a:extLst>
              <a:ext uri="{FF2B5EF4-FFF2-40B4-BE49-F238E27FC236}">
                <a16:creationId xmlns:a16="http://schemas.microsoft.com/office/drawing/2014/main" id="{FDB07963-6470-57E2-FC4D-90AFE76CCF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060" y="1830821"/>
            <a:ext cx="4707880" cy="4167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6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981B-9B89-682B-F4E7-C5229F18A68F}"/>
              </a:ext>
            </a:extLst>
          </p:cNvPr>
          <p:cNvSpPr>
            <a:spLocks noGrp="1"/>
          </p:cNvSpPr>
          <p:nvPr>
            <p:ph type="title"/>
          </p:nvPr>
        </p:nvSpPr>
        <p:spPr/>
        <p:txBody>
          <a:bodyPr/>
          <a:lstStyle/>
          <a:p>
            <a:r>
              <a:rPr lang="en-US" dirty="0"/>
              <a:t>Implicit Features</a:t>
            </a:r>
          </a:p>
        </p:txBody>
      </p:sp>
      <p:pic>
        <p:nvPicPr>
          <p:cNvPr id="3076" name="Picture 4" descr="Free YouTube Subscribe Animation to Download in 2021 (Guide)">
            <a:extLst>
              <a:ext uri="{FF2B5EF4-FFF2-40B4-BE49-F238E27FC236}">
                <a16:creationId xmlns:a16="http://schemas.microsoft.com/office/drawing/2014/main" id="{549AF0CB-118E-9DF0-DB46-5A26AFF3AF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 y="1027906"/>
            <a:ext cx="6543675" cy="290631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ow to Add Items to Your Amazon Shopping Cart Using Twitter | WIRED">
            <a:extLst>
              <a:ext uri="{FF2B5EF4-FFF2-40B4-BE49-F238E27FC236}">
                <a16:creationId xmlns:a16="http://schemas.microsoft.com/office/drawing/2014/main" id="{7824CFD2-8A3B-F1EA-55DA-08902B1A3C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875" y="3326205"/>
            <a:ext cx="6000750" cy="31432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Save money on your cell phone bill: Seven tips - Chatelaine">
            <a:extLst>
              <a:ext uri="{FF2B5EF4-FFF2-40B4-BE49-F238E27FC236}">
                <a16:creationId xmlns:a16="http://schemas.microsoft.com/office/drawing/2014/main" id="{48A45B9B-2B30-2A12-BE89-C366AC1E6D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6561" y="1687905"/>
            <a:ext cx="4829175"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6154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tels.com cashback, discount codes and deals | Easyfundraising">
            <a:extLst>
              <a:ext uri="{FF2B5EF4-FFF2-40B4-BE49-F238E27FC236}">
                <a16:creationId xmlns:a16="http://schemas.microsoft.com/office/drawing/2014/main" id="{C5226A4E-29C6-62A9-E7CA-D49E7F7166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597" b="18088"/>
          <a:stretch/>
        </p:blipFill>
        <p:spPr bwMode="auto">
          <a:xfrm>
            <a:off x="664862" y="647700"/>
            <a:ext cx="4258277" cy="2781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otten Tomatoes (Website) - TV Tropes">
            <a:extLst>
              <a:ext uri="{FF2B5EF4-FFF2-40B4-BE49-F238E27FC236}">
                <a16:creationId xmlns:a16="http://schemas.microsoft.com/office/drawing/2014/main" id="{DA4A1DBF-B134-0952-99AF-B3D92B09B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450" y="372745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en Websites To Help Students Connect With Books">
            <a:extLst>
              <a:ext uri="{FF2B5EF4-FFF2-40B4-BE49-F238E27FC236}">
                <a16:creationId xmlns:a16="http://schemas.microsoft.com/office/drawing/2014/main" id="{4704F158-C67B-E155-9756-41480DC626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5650" y="647700"/>
            <a:ext cx="590550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5259160-9D2F-2CCC-2272-821E1CD2909E}"/>
              </a:ext>
            </a:extLst>
          </p:cNvPr>
          <p:cNvPicPr>
            <a:picLocks noChangeAspect="1"/>
          </p:cNvPicPr>
          <p:nvPr/>
        </p:nvPicPr>
        <p:blipFill>
          <a:blip r:embed="rId6"/>
          <a:stretch>
            <a:fillRect/>
          </a:stretch>
        </p:blipFill>
        <p:spPr>
          <a:xfrm>
            <a:off x="7164446" y="3429000"/>
            <a:ext cx="4362692" cy="2908460"/>
          </a:xfrm>
          <a:prstGeom prst="rect">
            <a:avLst/>
          </a:prstGeom>
        </p:spPr>
      </p:pic>
      <p:pic>
        <p:nvPicPr>
          <p:cNvPr id="2062" name="Picture 14" descr="Sign of the Times: App Makers Snapchat, Shutterfly &amp; Yelp Join CEA ...">
            <a:extLst>
              <a:ext uri="{FF2B5EF4-FFF2-40B4-BE49-F238E27FC236}">
                <a16:creationId xmlns:a16="http://schemas.microsoft.com/office/drawing/2014/main" id="{657696AD-7AE2-99B3-E37A-3FA7472514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55986" y="3701970"/>
            <a:ext cx="2908460" cy="2908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8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C3BE8-18C9-01C2-A273-96B46EB48F90}"/>
              </a:ext>
            </a:extLst>
          </p:cNvPr>
          <p:cNvSpPr>
            <a:spLocks noGrp="1"/>
          </p:cNvSpPr>
          <p:nvPr>
            <p:ph type="title"/>
          </p:nvPr>
        </p:nvSpPr>
        <p:spPr/>
        <p:txBody>
          <a:bodyPr/>
          <a:lstStyle/>
          <a:p>
            <a:r>
              <a:rPr lang="en-US" dirty="0"/>
              <a:t>Collaborative Filtering</a:t>
            </a:r>
          </a:p>
        </p:txBody>
      </p:sp>
      <p:sp>
        <p:nvSpPr>
          <p:cNvPr id="3" name="Content Placeholder 2">
            <a:extLst>
              <a:ext uri="{FF2B5EF4-FFF2-40B4-BE49-F238E27FC236}">
                <a16:creationId xmlns:a16="http://schemas.microsoft.com/office/drawing/2014/main" id="{4A10DAF3-D7A9-BCAB-E341-2FDE4DDE5AA5}"/>
              </a:ext>
            </a:extLst>
          </p:cNvPr>
          <p:cNvSpPr>
            <a:spLocks noGrp="1"/>
          </p:cNvSpPr>
          <p:nvPr>
            <p:ph idx="1"/>
          </p:nvPr>
        </p:nvSpPr>
        <p:spPr>
          <a:xfrm>
            <a:off x="838200" y="2439987"/>
            <a:ext cx="10515600" cy="2732088"/>
          </a:xfrm>
        </p:spPr>
        <p:txBody>
          <a:bodyPr>
            <a:normAutofit/>
          </a:bodyPr>
          <a:lstStyle/>
          <a:p>
            <a:pPr marL="0" indent="0" algn="ctr">
              <a:buNone/>
            </a:pPr>
            <a:r>
              <a:rPr lang="en-US" sz="4000" dirty="0">
                <a:solidFill>
                  <a:srgbClr val="92D050"/>
                </a:solidFill>
              </a:rPr>
              <a:t>Novel recommendations</a:t>
            </a:r>
          </a:p>
          <a:p>
            <a:pPr marL="0" indent="0" algn="ctr">
              <a:buNone/>
            </a:pPr>
            <a:r>
              <a:rPr lang="en-US" sz="4000" dirty="0">
                <a:solidFill>
                  <a:srgbClr val="92D050"/>
                </a:solidFill>
              </a:rPr>
              <a:t>No need for large surveys</a:t>
            </a:r>
          </a:p>
          <a:p>
            <a:pPr marL="0" indent="0" algn="ctr">
              <a:buNone/>
            </a:pPr>
            <a:r>
              <a:rPr lang="en-US" sz="4000" dirty="0">
                <a:solidFill>
                  <a:srgbClr val="92D050"/>
                </a:solidFill>
              </a:rPr>
              <a:t>Computationally efficient</a:t>
            </a:r>
          </a:p>
          <a:p>
            <a:pPr marL="0" indent="0" algn="ctr">
              <a:buNone/>
            </a:pPr>
            <a:r>
              <a:rPr lang="en-US" sz="4000" dirty="0">
                <a:solidFill>
                  <a:srgbClr val="FF0000"/>
                </a:solidFill>
              </a:rPr>
              <a:t>Sparse matrix</a:t>
            </a:r>
          </a:p>
          <a:p>
            <a:pPr marL="0" indent="0" algn="ctr">
              <a:buNone/>
            </a:pPr>
            <a:endParaRPr lang="en-US" sz="4000" dirty="0">
              <a:solidFill>
                <a:srgbClr val="92D050"/>
              </a:solidFill>
            </a:endParaRPr>
          </a:p>
        </p:txBody>
      </p:sp>
    </p:spTree>
    <p:extLst>
      <p:ext uri="{BB962C8B-B14F-4D97-AF65-F5344CB8AC3E}">
        <p14:creationId xmlns:p14="http://schemas.microsoft.com/office/powerpoint/2010/main" val="2762573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00F7-0DC8-22F4-C1B9-6313109F0F15}"/>
              </a:ext>
            </a:extLst>
          </p:cNvPr>
          <p:cNvSpPr>
            <a:spLocks noGrp="1"/>
          </p:cNvSpPr>
          <p:nvPr>
            <p:ph type="title"/>
          </p:nvPr>
        </p:nvSpPr>
        <p:spPr/>
        <p:txBody>
          <a:bodyPr/>
          <a:lstStyle/>
          <a:p>
            <a:r>
              <a:rPr lang="en-US" dirty="0"/>
              <a:t>Summary of Methods</a:t>
            </a:r>
          </a:p>
        </p:txBody>
      </p:sp>
      <p:sp>
        <p:nvSpPr>
          <p:cNvPr id="3" name="Content Placeholder 2">
            <a:extLst>
              <a:ext uri="{FF2B5EF4-FFF2-40B4-BE49-F238E27FC236}">
                <a16:creationId xmlns:a16="http://schemas.microsoft.com/office/drawing/2014/main" id="{ADA13FE5-3B66-E73A-FF53-52482B492EC5}"/>
              </a:ext>
            </a:extLst>
          </p:cNvPr>
          <p:cNvSpPr>
            <a:spLocks noGrp="1"/>
          </p:cNvSpPr>
          <p:nvPr>
            <p:ph idx="1"/>
          </p:nvPr>
        </p:nvSpPr>
        <p:spPr/>
        <p:txBody>
          <a:bodyPr>
            <a:normAutofit/>
          </a:bodyPr>
          <a:lstStyle/>
          <a:p>
            <a:r>
              <a:rPr lang="en-US" sz="3600" dirty="0"/>
              <a:t>Content Based Filtering:</a:t>
            </a:r>
          </a:p>
          <a:p>
            <a:pPr lvl="1"/>
            <a:r>
              <a:rPr lang="en-US" sz="3200" dirty="0"/>
              <a:t>“You liked product A, so you might like product B”</a:t>
            </a:r>
          </a:p>
          <a:p>
            <a:r>
              <a:rPr lang="en-US" sz="3600" dirty="0"/>
              <a:t>Collaborative Filtering:</a:t>
            </a:r>
          </a:p>
          <a:p>
            <a:pPr lvl="1"/>
            <a:r>
              <a:rPr lang="en-US" sz="3200" dirty="0"/>
              <a:t>“You are similar to this other user who like product A, so you might like product A too”</a:t>
            </a:r>
          </a:p>
        </p:txBody>
      </p:sp>
    </p:spTree>
    <p:extLst>
      <p:ext uri="{BB962C8B-B14F-4D97-AF65-F5344CB8AC3E}">
        <p14:creationId xmlns:p14="http://schemas.microsoft.com/office/powerpoint/2010/main" val="205586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1C770FB6-DA60-2894-BB2E-09987B4B74F0}"/>
              </a:ext>
            </a:extLst>
          </p:cNvPr>
          <p:cNvCxnSpPr/>
          <p:nvPr/>
        </p:nvCxnSpPr>
        <p:spPr>
          <a:xfrm>
            <a:off x="1479550" y="2565400"/>
            <a:ext cx="9232900" cy="0"/>
          </a:xfrm>
          <a:prstGeom prst="straightConnector1">
            <a:avLst/>
          </a:prstGeom>
          <a:ln w="571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DC1210B-62E1-F3D0-7C7F-608ACFC59F63}"/>
              </a:ext>
            </a:extLst>
          </p:cNvPr>
          <p:cNvSpPr/>
          <p:nvPr/>
        </p:nvSpPr>
        <p:spPr>
          <a:xfrm>
            <a:off x="901700" y="3327400"/>
            <a:ext cx="2654300" cy="9144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800" dirty="0"/>
              <a:t>Non - Personalized</a:t>
            </a:r>
          </a:p>
        </p:txBody>
      </p:sp>
      <p:sp>
        <p:nvSpPr>
          <p:cNvPr id="8" name="Rectangle 7">
            <a:extLst>
              <a:ext uri="{FF2B5EF4-FFF2-40B4-BE49-F238E27FC236}">
                <a16:creationId xmlns:a16="http://schemas.microsoft.com/office/drawing/2014/main" id="{8825BB59-630D-4FD2-A06B-4693722B8E49}"/>
              </a:ext>
            </a:extLst>
          </p:cNvPr>
          <p:cNvSpPr/>
          <p:nvPr/>
        </p:nvSpPr>
        <p:spPr>
          <a:xfrm>
            <a:off x="8636000" y="3327400"/>
            <a:ext cx="2654300" cy="9144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t"/>
          <a:lstStyle/>
          <a:p>
            <a:pPr algn="ctr"/>
            <a:r>
              <a:rPr lang="en-US" sz="2800" dirty="0"/>
              <a:t>Personalized</a:t>
            </a:r>
          </a:p>
        </p:txBody>
      </p:sp>
      <p:sp>
        <p:nvSpPr>
          <p:cNvPr id="9" name="Rectangle 8">
            <a:extLst>
              <a:ext uri="{FF2B5EF4-FFF2-40B4-BE49-F238E27FC236}">
                <a16:creationId xmlns:a16="http://schemas.microsoft.com/office/drawing/2014/main" id="{12D53C1E-D5EC-595D-CBAD-A4A68038F665}"/>
              </a:ext>
            </a:extLst>
          </p:cNvPr>
          <p:cNvSpPr/>
          <p:nvPr/>
        </p:nvSpPr>
        <p:spPr>
          <a:xfrm>
            <a:off x="4768850" y="3327400"/>
            <a:ext cx="2654300" cy="91440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sz="2800" dirty="0"/>
              <a:t>Semi - Personalized</a:t>
            </a:r>
          </a:p>
        </p:txBody>
      </p:sp>
      <p:cxnSp>
        <p:nvCxnSpPr>
          <p:cNvPr id="11" name="Straight Connector 10">
            <a:extLst>
              <a:ext uri="{FF2B5EF4-FFF2-40B4-BE49-F238E27FC236}">
                <a16:creationId xmlns:a16="http://schemas.microsoft.com/office/drawing/2014/main" id="{FE813A7A-AFEB-225D-1E52-C5C6FC33D2D1}"/>
              </a:ext>
            </a:extLst>
          </p:cNvPr>
          <p:cNvCxnSpPr>
            <a:cxnSpLocks/>
            <a:stCxn id="7" idx="0"/>
          </p:cNvCxnSpPr>
          <p:nvPr/>
        </p:nvCxnSpPr>
        <p:spPr>
          <a:xfrm flipV="1">
            <a:off x="2228850" y="2565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26362F-127D-8AB3-21FC-71F61DACDBA7}"/>
              </a:ext>
            </a:extLst>
          </p:cNvPr>
          <p:cNvCxnSpPr>
            <a:cxnSpLocks/>
          </p:cNvCxnSpPr>
          <p:nvPr/>
        </p:nvCxnSpPr>
        <p:spPr>
          <a:xfrm flipV="1">
            <a:off x="6096000" y="2565400"/>
            <a:ext cx="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D2D3D34-D206-C616-DE9F-9A282E9DD9D3}"/>
              </a:ext>
            </a:extLst>
          </p:cNvPr>
          <p:cNvCxnSpPr>
            <a:cxnSpLocks/>
          </p:cNvCxnSpPr>
          <p:nvPr/>
        </p:nvCxnSpPr>
        <p:spPr>
          <a:xfrm flipV="1">
            <a:off x="9950450" y="2565400"/>
            <a:ext cx="0" cy="762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2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AA279FB-930A-6A3F-E772-EF2245657640}"/>
              </a:ext>
            </a:extLst>
          </p:cNvPr>
          <p:cNvSpPr/>
          <p:nvPr/>
        </p:nvSpPr>
        <p:spPr>
          <a:xfrm>
            <a:off x="800100" y="1092200"/>
            <a:ext cx="4114800" cy="2146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Content Based Filtering</a:t>
            </a:r>
          </a:p>
        </p:txBody>
      </p:sp>
      <p:sp>
        <p:nvSpPr>
          <p:cNvPr id="7" name="Rectangle 6">
            <a:extLst>
              <a:ext uri="{FF2B5EF4-FFF2-40B4-BE49-F238E27FC236}">
                <a16:creationId xmlns:a16="http://schemas.microsoft.com/office/drawing/2014/main" id="{1A833F75-33F1-172D-9E03-3ECC9524EF6D}"/>
              </a:ext>
            </a:extLst>
          </p:cNvPr>
          <p:cNvSpPr/>
          <p:nvPr/>
        </p:nvSpPr>
        <p:spPr>
          <a:xfrm>
            <a:off x="800100" y="3810000"/>
            <a:ext cx="4114800" cy="2146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Collaborative Filtering</a:t>
            </a:r>
          </a:p>
        </p:txBody>
      </p:sp>
      <p:sp>
        <p:nvSpPr>
          <p:cNvPr id="8" name="TextBox 7">
            <a:extLst>
              <a:ext uri="{FF2B5EF4-FFF2-40B4-BE49-F238E27FC236}">
                <a16:creationId xmlns:a16="http://schemas.microsoft.com/office/drawing/2014/main" id="{63B40187-7BBA-E953-997E-74921590403F}"/>
              </a:ext>
            </a:extLst>
          </p:cNvPr>
          <p:cNvSpPr txBox="1"/>
          <p:nvPr/>
        </p:nvSpPr>
        <p:spPr>
          <a:xfrm>
            <a:off x="5219700" y="1092200"/>
            <a:ext cx="6502400" cy="1815882"/>
          </a:xfrm>
          <a:prstGeom prst="rect">
            <a:avLst/>
          </a:prstGeom>
          <a:noFill/>
        </p:spPr>
        <p:txBody>
          <a:bodyPr wrap="square" rtlCol="0">
            <a:spAutoFit/>
          </a:bodyPr>
          <a:lstStyle/>
          <a:p>
            <a:pPr marL="457200" indent="-457200">
              <a:buFont typeface="Arial" panose="020B0604020202020204" pitchFamily="34" charset="0"/>
              <a:buChar char="•"/>
            </a:pPr>
            <a:r>
              <a:rPr lang="en-US" sz="2800" dirty="0"/>
              <a:t>Based on product properties</a:t>
            </a:r>
          </a:p>
          <a:p>
            <a:pPr marL="457200" indent="-457200">
              <a:buFont typeface="Arial" panose="020B0604020202020204" pitchFamily="34" charset="0"/>
              <a:buChar char="•"/>
            </a:pPr>
            <a:r>
              <a:rPr lang="en-US" sz="2800" dirty="0"/>
              <a:t>You “liked” action movies </a:t>
            </a:r>
            <a:r>
              <a:rPr lang="en-US" sz="2800" dirty="0">
                <a:sym typeface="Wingdings" panose="05000000000000000000" pitchFamily="2" charset="2"/>
              </a:rPr>
              <a:t> you get action movie recommendations</a:t>
            </a:r>
          </a:p>
          <a:p>
            <a:pPr marL="457200" indent="-457200">
              <a:buFont typeface="Arial" panose="020B0604020202020204" pitchFamily="34" charset="0"/>
              <a:buChar char="•"/>
            </a:pPr>
            <a:r>
              <a:rPr lang="en-US" sz="2800" dirty="0">
                <a:sym typeface="Wingdings" panose="05000000000000000000" pitchFamily="2" charset="2"/>
              </a:rPr>
              <a:t>Does not allow for variety</a:t>
            </a:r>
            <a:endParaRPr lang="en-US" sz="2800" dirty="0"/>
          </a:p>
        </p:txBody>
      </p:sp>
      <p:sp>
        <p:nvSpPr>
          <p:cNvPr id="9" name="TextBox 8">
            <a:extLst>
              <a:ext uri="{FF2B5EF4-FFF2-40B4-BE49-F238E27FC236}">
                <a16:creationId xmlns:a16="http://schemas.microsoft.com/office/drawing/2014/main" id="{036BCA8C-D6A7-1E1C-9E4D-452D3D0365B9}"/>
              </a:ext>
            </a:extLst>
          </p:cNvPr>
          <p:cNvSpPr txBox="1"/>
          <p:nvPr/>
        </p:nvSpPr>
        <p:spPr>
          <a:xfrm>
            <a:off x="5219700" y="3810000"/>
            <a:ext cx="6502400"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Recommendations based on user profile and similar users’ likes</a:t>
            </a:r>
          </a:p>
          <a:p>
            <a:pPr marL="457200" indent="-457200">
              <a:buFont typeface="Arial" panose="020B0604020202020204" pitchFamily="34" charset="0"/>
              <a:buChar char="•"/>
            </a:pPr>
            <a:r>
              <a:rPr lang="en-US" sz="2800" dirty="0"/>
              <a:t>Your behavior on other sites</a:t>
            </a:r>
          </a:p>
          <a:p>
            <a:pPr marL="457200" indent="-457200">
              <a:buFont typeface="Arial" panose="020B0604020202020204" pitchFamily="34" charset="0"/>
              <a:buChar char="•"/>
            </a:pPr>
            <a:r>
              <a:rPr lang="en-US" sz="2800" dirty="0"/>
              <a:t>Users similar to you also liked this product</a:t>
            </a:r>
          </a:p>
        </p:txBody>
      </p:sp>
      <p:cxnSp>
        <p:nvCxnSpPr>
          <p:cNvPr id="11" name="Straight Connector 10">
            <a:extLst>
              <a:ext uri="{FF2B5EF4-FFF2-40B4-BE49-F238E27FC236}">
                <a16:creationId xmlns:a16="http://schemas.microsoft.com/office/drawing/2014/main" id="{D5A4A994-9E8F-C40E-B13A-BE93B278C3F2}"/>
              </a:ext>
            </a:extLst>
          </p:cNvPr>
          <p:cNvCxnSpPr/>
          <p:nvPr/>
        </p:nvCxnSpPr>
        <p:spPr>
          <a:xfrm>
            <a:off x="1143000" y="3517900"/>
            <a:ext cx="9906000"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95886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979181-4AE5-7FC9-A026-A5022C29562E}"/>
              </a:ext>
            </a:extLst>
          </p:cNvPr>
          <p:cNvPicPr>
            <a:picLocks noChangeAspect="1"/>
          </p:cNvPicPr>
          <p:nvPr/>
        </p:nvPicPr>
        <p:blipFill>
          <a:blip r:embed="rId3"/>
          <a:stretch>
            <a:fillRect/>
          </a:stretch>
        </p:blipFill>
        <p:spPr>
          <a:xfrm>
            <a:off x="10404003" y="5482837"/>
            <a:ext cx="762941" cy="1199786"/>
          </a:xfrm>
          <a:prstGeom prst="rect">
            <a:avLst/>
          </a:prstGeom>
        </p:spPr>
      </p:pic>
      <p:pic>
        <p:nvPicPr>
          <p:cNvPr id="7" name="Picture 6">
            <a:extLst>
              <a:ext uri="{FF2B5EF4-FFF2-40B4-BE49-F238E27FC236}">
                <a16:creationId xmlns:a16="http://schemas.microsoft.com/office/drawing/2014/main" id="{8694ACDB-58D0-92A3-242F-B32FD07E80C2}"/>
              </a:ext>
            </a:extLst>
          </p:cNvPr>
          <p:cNvPicPr>
            <a:picLocks noChangeAspect="1"/>
          </p:cNvPicPr>
          <p:nvPr/>
        </p:nvPicPr>
        <p:blipFill>
          <a:blip r:embed="rId4"/>
          <a:stretch>
            <a:fillRect/>
          </a:stretch>
        </p:blipFill>
        <p:spPr>
          <a:xfrm>
            <a:off x="10380345" y="232886"/>
            <a:ext cx="786599" cy="1199785"/>
          </a:xfrm>
          <a:prstGeom prst="rect">
            <a:avLst/>
          </a:prstGeom>
        </p:spPr>
      </p:pic>
      <p:pic>
        <p:nvPicPr>
          <p:cNvPr id="13" name="Picture 12">
            <a:extLst>
              <a:ext uri="{FF2B5EF4-FFF2-40B4-BE49-F238E27FC236}">
                <a16:creationId xmlns:a16="http://schemas.microsoft.com/office/drawing/2014/main" id="{59E77C6C-21D6-EF2F-90CB-C9DA673FA099}"/>
              </a:ext>
            </a:extLst>
          </p:cNvPr>
          <p:cNvPicPr>
            <a:picLocks noChangeAspect="1"/>
          </p:cNvPicPr>
          <p:nvPr/>
        </p:nvPicPr>
        <p:blipFill>
          <a:blip r:embed="rId5"/>
          <a:stretch>
            <a:fillRect/>
          </a:stretch>
        </p:blipFill>
        <p:spPr>
          <a:xfrm>
            <a:off x="10380344" y="4172311"/>
            <a:ext cx="715627" cy="1199786"/>
          </a:xfrm>
          <a:prstGeom prst="rect">
            <a:avLst/>
          </a:prstGeom>
        </p:spPr>
      </p:pic>
      <p:pic>
        <p:nvPicPr>
          <p:cNvPr id="17" name="Picture 16">
            <a:extLst>
              <a:ext uri="{FF2B5EF4-FFF2-40B4-BE49-F238E27FC236}">
                <a16:creationId xmlns:a16="http://schemas.microsoft.com/office/drawing/2014/main" id="{2AD3E763-AF4B-F82F-9492-FA747EFA3212}"/>
              </a:ext>
            </a:extLst>
          </p:cNvPr>
          <p:cNvPicPr>
            <a:picLocks noChangeAspect="1"/>
          </p:cNvPicPr>
          <p:nvPr/>
        </p:nvPicPr>
        <p:blipFill>
          <a:blip r:embed="rId6"/>
          <a:stretch>
            <a:fillRect/>
          </a:stretch>
        </p:blipFill>
        <p:spPr>
          <a:xfrm>
            <a:off x="10380343" y="1539241"/>
            <a:ext cx="762941" cy="1199786"/>
          </a:xfrm>
          <a:prstGeom prst="rect">
            <a:avLst/>
          </a:prstGeom>
        </p:spPr>
      </p:pic>
      <p:pic>
        <p:nvPicPr>
          <p:cNvPr id="19" name="Picture 18">
            <a:extLst>
              <a:ext uri="{FF2B5EF4-FFF2-40B4-BE49-F238E27FC236}">
                <a16:creationId xmlns:a16="http://schemas.microsoft.com/office/drawing/2014/main" id="{4AE5D6C5-A149-20EC-6C7A-FA3BF0EC6DE0}"/>
              </a:ext>
            </a:extLst>
          </p:cNvPr>
          <p:cNvPicPr>
            <a:picLocks noChangeAspect="1"/>
          </p:cNvPicPr>
          <p:nvPr/>
        </p:nvPicPr>
        <p:blipFill>
          <a:blip r:embed="rId7"/>
          <a:stretch>
            <a:fillRect/>
          </a:stretch>
        </p:blipFill>
        <p:spPr>
          <a:xfrm>
            <a:off x="10380344" y="2855776"/>
            <a:ext cx="762941" cy="1199786"/>
          </a:xfrm>
          <a:prstGeom prst="rect">
            <a:avLst/>
          </a:prstGeom>
        </p:spPr>
      </p:pic>
      <p:grpSp>
        <p:nvGrpSpPr>
          <p:cNvPr id="37" name="Group 36">
            <a:extLst>
              <a:ext uri="{FF2B5EF4-FFF2-40B4-BE49-F238E27FC236}">
                <a16:creationId xmlns:a16="http://schemas.microsoft.com/office/drawing/2014/main" id="{DD6C8847-1301-5204-B8C3-B4DFE52E7827}"/>
              </a:ext>
            </a:extLst>
          </p:cNvPr>
          <p:cNvGrpSpPr/>
          <p:nvPr/>
        </p:nvGrpSpPr>
        <p:grpSpPr>
          <a:xfrm>
            <a:off x="591514" y="637038"/>
            <a:ext cx="914400" cy="1094963"/>
            <a:chOff x="591514" y="637038"/>
            <a:chExt cx="914400" cy="1094963"/>
          </a:xfrm>
        </p:grpSpPr>
        <p:pic>
          <p:nvPicPr>
            <p:cNvPr id="35" name="Graphic 34" descr="User">
              <a:extLst>
                <a:ext uri="{FF2B5EF4-FFF2-40B4-BE49-F238E27FC236}">
                  <a16:creationId xmlns:a16="http://schemas.microsoft.com/office/drawing/2014/main" id="{7E4F2F19-5262-BCCC-963C-008BBBF3EE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514" y="637038"/>
              <a:ext cx="914400" cy="914400"/>
            </a:xfrm>
            <a:prstGeom prst="rect">
              <a:avLst/>
            </a:prstGeom>
          </p:spPr>
        </p:pic>
        <p:sp>
          <p:nvSpPr>
            <p:cNvPr id="36" name="TextBox 35">
              <a:extLst>
                <a:ext uri="{FF2B5EF4-FFF2-40B4-BE49-F238E27FC236}">
                  <a16:creationId xmlns:a16="http://schemas.microsoft.com/office/drawing/2014/main" id="{EAAAED21-9434-012B-68F9-90018B8DF6C9}"/>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38" name="Group 37">
            <a:extLst>
              <a:ext uri="{FF2B5EF4-FFF2-40B4-BE49-F238E27FC236}">
                <a16:creationId xmlns:a16="http://schemas.microsoft.com/office/drawing/2014/main" id="{E648D7C0-6D75-CDDD-60BF-81ABA6BD3796}"/>
              </a:ext>
            </a:extLst>
          </p:cNvPr>
          <p:cNvGrpSpPr/>
          <p:nvPr/>
        </p:nvGrpSpPr>
        <p:grpSpPr>
          <a:xfrm>
            <a:off x="591514" y="1919151"/>
            <a:ext cx="914400" cy="1094963"/>
            <a:chOff x="591514" y="637038"/>
            <a:chExt cx="914400" cy="1094963"/>
          </a:xfrm>
        </p:grpSpPr>
        <p:pic>
          <p:nvPicPr>
            <p:cNvPr id="39" name="Graphic 38" descr="User">
              <a:extLst>
                <a:ext uri="{FF2B5EF4-FFF2-40B4-BE49-F238E27FC236}">
                  <a16:creationId xmlns:a16="http://schemas.microsoft.com/office/drawing/2014/main" id="{CE1F7C58-FD54-C892-84AA-095F718361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514" y="637038"/>
              <a:ext cx="914400" cy="914400"/>
            </a:xfrm>
            <a:prstGeom prst="rect">
              <a:avLst/>
            </a:prstGeom>
          </p:spPr>
        </p:pic>
        <p:sp>
          <p:nvSpPr>
            <p:cNvPr id="40" name="TextBox 39">
              <a:extLst>
                <a:ext uri="{FF2B5EF4-FFF2-40B4-BE49-F238E27FC236}">
                  <a16:creationId xmlns:a16="http://schemas.microsoft.com/office/drawing/2014/main" id="{93DCFBA0-4FA1-F3BC-5926-81D103924903}"/>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41" name="Group 40">
            <a:extLst>
              <a:ext uri="{FF2B5EF4-FFF2-40B4-BE49-F238E27FC236}">
                <a16:creationId xmlns:a16="http://schemas.microsoft.com/office/drawing/2014/main" id="{1ED5D28C-0BFE-0F1F-A05C-CB84303B16C3}"/>
              </a:ext>
            </a:extLst>
          </p:cNvPr>
          <p:cNvGrpSpPr/>
          <p:nvPr/>
        </p:nvGrpSpPr>
        <p:grpSpPr>
          <a:xfrm>
            <a:off x="591514" y="3201264"/>
            <a:ext cx="914400" cy="1094963"/>
            <a:chOff x="591514" y="637038"/>
            <a:chExt cx="914400" cy="1094963"/>
          </a:xfrm>
        </p:grpSpPr>
        <p:pic>
          <p:nvPicPr>
            <p:cNvPr id="42" name="Graphic 41" descr="User">
              <a:extLst>
                <a:ext uri="{FF2B5EF4-FFF2-40B4-BE49-F238E27FC236}">
                  <a16:creationId xmlns:a16="http://schemas.microsoft.com/office/drawing/2014/main" id="{63B06093-7B5B-5A52-4C3C-FC86CD8660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514" y="637038"/>
              <a:ext cx="914400" cy="914400"/>
            </a:xfrm>
            <a:prstGeom prst="rect">
              <a:avLst/>
            </a:prstGeom>
          </p:spPr>
        </p:pic>
        <p:sp>
          <p:nvSpPr>
            <p:cNvPr id="43" name="TextBox 42">
              <a:extLst>
                <a:ext uri="{FF2B5EF4-FFF2-40B4-BE49-F238E27FC236}">
                  <a16:creationId xmlns:a16="http://schemas.microsoft.com/office/drawing/2014/main" id="{3AE4F17A-F809-FFF3-33C1-5581A6644BFA}"/>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44" name="Group 43">
            <a:extLst>
              <a:ext uri="{FF2B5EF4-FFF2-40B4-BE49-F238E27FC236}">
                <a16:creationId xmlns:a16="http://schemas.microsoft.com/office/drawing/2014/main" id="{187707E8-F247-5310-4163-5D28B180B9EA}"/>
              </a:ext>
            </a:extLst>
          </p:cNvPr>
          <p:cNvGrpSpPr/>
          <p:nvPr/>
        </p:nvGrpSpPr>
        <p:grpSpPr>
          <a:xfrm>
            <a:off x="591514" y="4302814"/>
            <a:ext cx="914400" cy="1094963"/>
            <a:chOff x="591514" y="637038"/>
            <a:chExt cx="914400" cy="1094963"/>
          </a:xfrm>
        </p:grpSpPr>
        <p:pic>
          <p:nvPicPr>
            <p:cNvPr id="45" name="Graphic 44" descr="User">
              <a:extLst>
                <a:ext uri="{FF2B5EF4-FFF2-40B4-BE49-F238E27FC236}">
                  <a16:creationId xmlns:a16="http://schemas.microsoft.com/office/drawing/2014/main" id="{86FF9104-EE33-72B4-0BB3-726EA8A761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514" y="637038"/>
              <a:ext cx="914400" cy="914400"/>
            </a:xfrm>
            <a:prstGeom prst="rect">
              <a:avLst/>
            </a:prstGeom>
          </p:spPr>
        </p:pic>
        <p:sp>
          <p:nvSpPr>
            <p:cNvPr id="46" name="TextBox 45">
              <a:extLst>
                <a:ext uri="{FF2B5EF4-FFF2-40B4-BE49-F238E27FC236}">
                  <a16:creationId xmlns:a16="http://schemas.microsoft.com/office/drawing/2014/main" id="{7DF7A321-4B46-79BE-20C9-89768FA1142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cxnSp>
        <p:nvCxnSpPr>
          <p:cNvPr id="10" name="Straight Connector 9">
            <a:extLst>
              <a:ext uri="{FF2B5EF4-FFF2-40B4-BE49-F238E27FC236}">
                <a16:creationId xmlns:a16="http://schemas.microsoft.com/office/drawing/2014/main" id="{44263C68-8938-9972-E6EE-442508922EB6}"/>
              </a:ext>
            </a:extLst>
          </p:cNvPr>
          <p:cNvCxnSpPr>
            <a:cxnSpLocks/>
            <a:stCxn id="35" idx="3"/>
            <a:endCxn id="17" idx="1"/>
          </p:cNvCxnSpPr>
          <p:nvPr/>
        </p:nvCxnSpPr>
        <p:spPr>
          <a:xfrm>
            <a:off x="1505914" y="1094238"/>
            <a:ext cx="8874429" cy="10448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E8E762-A80C-B2F3-EEC6-D76EEF02BE28}"/>
              </a:ext>
            </a:extLst>
          </p:cNvPr>
          <p:cNvCxnSpPr>
            <a:stCxn id="35" idx="3"/>
            <a:endCxn id="13" idx="1"/>
          </p:cNvCxnSpPr>
          <p:nvPr/>
        </p:nvCxnSpPr>
        <p:spPr>
          <a:xfrm>
            <a:off x="1505914" y="1094238"/>
            <a:ext cx="8874430" cy="367796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F05A4C-0D42-6478-E930-7BCB3DE3B54D}"/>
              </a:ext>
            </a:extLst>
          </p:cNvPr>
          <p:cNvCxnSpPr>
            <a:stCxn id="35" idx="3"/>
            <a:endCxn id="5" idx="1"/>
          </p:cNvCxnSpPr>
          <p:nvPr/>
        </p:nvCxnSpPr>
        <p:spPr>
          <a:xfrm>
            <a:off x="1505914" y="1094238"/>
            <a:ext cx="8898089" cy="49884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49B458-AAF6-3E93-7073-E1C55B8AE4D2}"/>
              </a:ext>
            </a:extLst>
          </p:cNvPr>
          <p:cNvCxnSpPr>
            <a:stCxn id="39" idx="3"/>
            <a:endCxn id="7" idx="1"/>
          </p:cNvCxnSpPr>
          <p:nvPr/>
        </p:nvCxnSpPr>
        <p:spPr>
          <a:xfrm flipV="1">
            <a:off x="1505914" y="832779"/>
            <a:ext cx="8874431" cy="1543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9F5F2B-4435-9E9D-3025-FAAB5B7CDA27}"/>
              </a:ext>
            </a:extLst>
          </p:cNvPr>
          <p:cNvCxnSpPr>
            <a:stCxn id="39" idx="3"/>
            <a:endCxn id="17" idx="1"/>
          </p:cNvCxnSpPr>
          <p:nvPr/>
        </p:nvCxnSpPr>
        <p:spPr>
          <a:xfrm flipV="1">
            <a:off x="1505914" y="2139134"/>
            <a:ext cx="8874429" cy="2372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97C740-D04F-A571-5F67-AFF852F5CA31}"/>
              </a:ext>
            </a:extLst>
          </p:cNvPr>
          <p:cNvCxnSpPr>
            <a:stCxn id="39" idx="3"/>
            <a:endCxn id="19" idx="1"/>
          </p:cNvCxnSpPr>
          <p:nvPr/>
        </p:nvCxnSpPr>
        <p:spPr>
          <a:xfrm>
            <a:off x="1505914" y="2376351"/>
            <a:ext cx="8874430" cy="107931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FE99CF-A3E4-01AC-2BA1-D6FC0F1CCF4A}"/>
              </a:ext>
            </a:extLst>
          </p:cNvPr>
          <p:cNvCxnSpPr>
            <a:stCxn id="39" idx="3"/>
            <a:endCxn id="39" idx="3"/>
          </p:cNvCxnSpPr>
          <p:nvPr/>
        </p:nvCxnSpPr>
        <p:spPr>
          <a:xfrm>
            <a:off x="1505914" y="2376351"/>
            <a:ext cx="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FD2CB0-5682-98BC-E7B4-EFCDC091BDEC}"/>
              </a:ext>
            </a:extLst>
          </p:cNvPr>
          <p:cNvCxnSpPr>
            <a:stCxn id="42" idx="3"/>
            <a:endCxn id="17" idx="1"/>
          </p:cNvCxnSpPr>
          <p:nvPr/>
        </p:nvCxnSpPr>
        <p:spPr>
          <a:xfrm flipV="1">
            <a:off x="1505914" y="2139134"/>
            <a:ext cx="8874429" cy="151933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63B4BC-5019-8685-67CF-0F4593264AFB}"/>
              </a:ext>
            </a:extLst>
          </p:cNvPr>
          <p:cNvCxnSpPr>
            <a:stCxn id="42" idx="3"/>
            <a:endCxn id="19" idx="1"/>
          </p:cNvCxnSpPr>
          <p:nvPr/>
        </p:nvCxnSpPr>
        <p:spPr>
          <a:xfrm flipV="1">
            <a:off x="1505914" y="3455669"/>
            <a:ext cx="8874430" cy="2027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C691A4-1AC4-22DE-5074-6EE7D094BB10}"/>
              </a:ext>
            </a:extLst>
          </p:cNvPr>
          <p:cNvCxnSpPr>
            <a:stCxn id="42" idx="3"/>
            <a:endCxn id="13" idx="1"/>
          </p:cNvCxnSpPr>
          <p:nvPr/>
        </p:nvCxnSpPr>
        <p:spPr>
          <a:xfrm>
            <a:off x="1505914" y="3658464"/>
            <a:ext cx="8874430" cy="111374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8A3CF95-8B07-06B7-C42F-D139978FBF3A}"/>
              </a:ext>
            </a:extLst>
          </p:cNvPr>
          <p:cNvCxnSpPr>
            <a:stCxn id="45" idx="3"/>
            <a:endCxn id="17" idx="1"/>
          </p:cNvCxnSpPr>
          <p:nvPr/>
        </p:nvCxnSpPr>
        <p:spPr>
          <a:xfrm flipV="1">
            <a:off x="1505914" y="2139134"/>
            <a:ext cx="8874429" cy="26208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BD7E4D3-C0AF-3D82-85BB-5CAFBE142759}"/>
              </a:ext>
            </a:extLst>
          </p:cNvPr>
          <p:cNvCxnSpPr>
            <a:stCxn id="45" idx="3"/>
            <a:endCxn id="13" idx="1"/>
          </p:cNvCxnSpPr>
          <p:nvPr/>
        </p:nvCxnSpPr>
        <p:spPr>
          <a:xfrm>
            <a:off x="1505914" y="4760014"/>
            <a:ext cx="8874430" cy="1219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955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979181-4AE5-7FC9-A026-A5022C29562E}"/>
              </a:ext>
            </a:extLst>
          </p:cNvPr>
          <p:cNvPicPr>
            <a:picLocks noChangeAspect="1"/>
          </p:cNvPicPr>
          <p:nvPr/>
        </p:nvPicPr>
        <p:blipFill>
          <a:blip r:embed="rId3"/>
          <a:stretch>
            <a:fillRect/>
          </a:stretch>
        </p:blipFill>
        <p:spPr>
          <a:xfrm>
            <a:off x="10404003" y="5482837"/>
            <a:ext cx="762941" cy="1199786"/>
          </a:xfrm>
          <a:prstGeom prst="rect">
            <a:avLst/>
          </a:prstGeom>
        </p:spPr>
      </p:pic>
      <p:pic>
        <p:nvPicPr>
          <p:cNvPr id="7" name="Picture 6">
            <a:extLst>
              <a:ext uri="{FF2B5EF4-FFF2-40B4-BE49-F238E27FC236}">
                <a16:creationId xmlns:a16="http://schemas.microsoft.com/office/drawing/2014/main" id="{8694ACDB-58D0-92A3-242F-B32FD07E80C2}"/>
              </a:ext>
            </a:extLst>
          </p:cNvPr>
          <p:cNvPicPr>
            <a:picLocks noChangeAspect="1"/>
          </p:cNvPicPr>
          <p:nvPr/>
        </p:nvPicPr>
        <p:blipFill>
          <a:blip r:embed="rId4"/>
          <a:stretch>
            <a:fillRect/>
          </a:stretch>
        </p:blipFill>
        <p:spPr>
          <a:xfrm>
            <a:off x="10380345" y="232886"/>
            <a:ext cx="786599" cy="1199785"/>
          </a:xfrm>
          <a:prstGeom prst="rect">
            <a:avLst/>
          </a:prstGeom>
        </p:spPr>
      </p:pic>
      <p:pic>
        <p:nvPicPr>
          <p:cNvPr id="13" name="Picture 12">
            <a:extLst>
              <a:ext uri="{FF2B5EF4-FFF2-40B4-BE49-F238E27FC236}">
                <a16:creationId xmlns:a16="http://schemas.microsoft.com/office/drawing/2014/main" id="{59E77C6C-21D6-EF2F-90CB-C9DA673FA099}"/>
              </a:ext>
            </a:extLst>
          </p:cNvPr>
          <p:cNvPicPr>
            <a:picLocks noChangeAspect="1"/>
          </p:cNvPicPr>
          <p:nvPr/>
        </p:nvPicPr>
        <p:blipFill>
          <a:blip r:embed="rId5"/>
          <a:stretch>
            <a:fillRect/>
          </a:stretch>
        </p:blipFill>
        <p:spPr>
          <a:xfrm>
            <a:off x="10380344" y="4172311"/>
            <a:ext cx="715627" cy="1199786"/>
          </a:xfrm>
          <a:prstGeom prst="rect">
            <a:avLst/>
          </a:prstGeom>
        </p:spPr>
      </p:pic>
      <p:pic>
        <p:nvPicPr>
          <p:cNvPr id="17" name="Picture 16">
            <a:extLst>
              <a:ext uri="{FF2B5EF4-FFF2-40B4-BE49-F238E27FC236}">
                <a16:creationId xmlns:a16="http://schemas.microsoft.com/office/drawing/2014/main" id="{2AD3E763-AF4B-F82F-9492-FA747EFA3212}"/>
              </a:ext>
            </a:extLst>
          </p:cNvPr>
          <p:cNvPicPr>
            <a:picLocks noChangeAspect="1"/>
          </p:cNvPicPr>
          <p:nvPr/>
        </p:nvPicPr>
        <p:blipFill>
          <a:blip r:embed="rId6"/>
          <a:stretch>
            <a:fillRect/>
          </a:stretch>
        </p:blipFill>
        <p:spPr>
          <a:xfrm>
            <a:off x="10380343" y="1539241"/>
            <a:ext cx="762941" cy="1199786"/>
          </a:xfrm>
          <a:prstGeom prst="rect">
            <a:avLst/>
          </a:prstGeom>
        </p:spPr>
      </p:pic>
      <p:pic>
        <p:nvPicPr>
          <p:cNvPr id="19" name="Picture 18">
            <a:extLst>
              <a:ext uri="{FF2B5EF4-FFF2-40B4-BE49-F238E27FC236}">
                <a16:creationId xmlns:a16="http://schemas.microsoft.com/office/drawing/2014/main" id="{4AE5D6C5-A149-20EC-6C7A-FA3BF0EC6DE0}"/>
              </a:ext>
            </a:extLst>
          </p:cNvPr>
          <p:cNvPicPr>
            <a:picLocks noChangeAspect="1"/>
          </p:cNvPicPr>
          <p:nvPr/>
        </p:nvPicPr>
        <p:blipFill>
          <a:blip r:embed="rId7"/>
          <a:stretch>
            <a:fillRect/>
          </a:stretch>
        </p:blipFill>
        <p:spPr>
          <a:xfrm>
            <a:off x="10380344" y="2855776"/>
            <a:ext cx="762941" cy="1199786"/>
          </a:xfrm>
          <a:prstGeom prst="rect">
            <a:avLst/>
          </a:prstGeom>
        </p:spPr>
      </p:pic>
      <p:grpSp>
        <p:nvGrpSpPr>
          <p:cNvPr id="37" name="Group 36">
            <a:extLst>
              <a:ext uri="{FF2B5EF4-FFF2-40B4-BE49-F238E27FC236}">
                <a16:creationId xmlns:a16="http://schemas.microsoft.com/office/drawing/2014/main" id="{DD6C8847-1301-5204-B8C3-B4DFE52E7827}"/>
              </a:ext>
            </a:extLst>
          </p:cNvPr>
          <p:cNvGrpSpPr/>
          <p:nvPr/>
        </p:nvGrpSpPr>
        <p:grpSpPr>
          <a:xfrm>
            <a:off x="591514" y="637038"/>
            <a:ext cx="914400" cy="1094963"/>
            <a:chOff x="591514" y="637038"/>
            <a:chExt cx="914400" cy="1094963"/>
          </a:xfrm>
        </p:grpSpPr>
        <p:pic>
          <p:nvPicPr>
            <p:cNvPr id="35" name="Graphic 34" descr="User">
              <a:extLst>
                <a:ext uri="{FF2B5EF4-FFF2-40B4-BE49-F238E27FC236}">
                  <a16:creationId xmlns:a16="http://schemas.microsoft.com/office/drawing/2014/main" id="{7E4F2F19-5262-BCCC-963C-008BBBF3EE4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514" y="637038"/>
              <a:ext cx="914400" cy="914400"/>
            </a:xfrm>
            <a:prstGeom prst="rect">
              <a:avLst/>
            </a:prstGeom>
          </p:spPr>
        </p:pic>
        <p:sp>
          <p:nvSpPr>
            <p:cNvPr id="36" name="TextBox 35">
              <a:extLst>
                <a:ext uri="{FF2B5EF4-FFF2-40B4-BE49-F238E27FC236}">
                  <a16:creationId xmlns:a16="http://schemas.microsoft.com/office/drawing/2014/main" id="{EAAAED21-9434-012B-68F9-90018B8DF6C9}"/>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38" name="Group 37">
            <a:extLst>
              <a:ext uri="{FF2B5EF4-FFF2-40B4-BE49-F238E27FC236}">
                <a16:creationId xmlns:a16="http://schemas.microsoft.com/office/drawing/2014/main" id="{E648D7C0-6D75-CDDD-60BF-81ABA6BD3796}"/>
              </a:ext>
            </a:extLst>
          </p:cNvPr>
          <p:cNvGrpSpPr/>
          <p:nvPr/>
        </p:nvGrpSpPr>
        <p:grpSpPr>
          <a:xfrm>
            <a:off x="591514" y="1919151"/>
            <a:ext cx="914400" cy="1094963"/>
            <a:chOff x="591514" y="637038"/>
            <a:chExt cx="914400" cy="1094963"/>
          </a:xfrm>
        </p:grpSpPr>
        <p:pic>
          <p:nvPicPr>
            <p:cNvPr id="39" name="Graphic 38" descr="User">
              <a:extLst>
                <a:ext uri="{FF2B5EF4-FFF2-40B4-BE49-F238E27FC236}">
                  <a16:creationId xmlns:a16="http://schemas.microsoft.com/office/drawing/2014/main" id="{CE1F7C58-FD54-C892-84AA-095F718361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514" y="637038"/>
              <a:ext cx="914400" cy="914400"/>
            </a:xfrm>
            <a:prstGeom prst="rect">
              <a:avLst/>
            </a:prstGeom>
          </p:spPr>
        </p:pic>
        <p:sp>
          <p:nvSpPr>
            <p:cNvPr id="40" name="TextBox 39">
              <a:extLst>
                <a:ext uri="{FF2B5EF4-FFF2-40B4-BE49-F238E27FC236}">
                  <a16:creationId xmlns:a16="http://schemas.microsoft.com/office/drawing/2014/main" id="{93DCFBA0-4FA1-F3BC-5926-81D103924903}"/>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41" name="Group 40">
            <a:extLst>
              <a:ext uri="{FF2B5EF4-FFF2-40B4-BE49-F238E27FC236}">
                <a16:creationId xmlns:a16="http://schemas.microsoft.com/office/drawing/2014/main" id="{1ED5D28C-0BFE-0F1F-A05C-CB84303B16C3}"/>
              </a:ext>
            </a:extLst>
          </p:cNvPr>
          <p:cNvGrpSpPr/>
          <p:nvPr/>
        </p:nvGrpSpPr>
        <p:grpSpPr>
          <a:xfrm>
            <a:off x="591514" y="3201264"/>
            <a:ext cx="914400" cy="1094963"/>
            <a:chOff x="591514" y="637038"/>
            <a:chExt cx="914400" cy="1094963"/>
          </a:xfrm>
        </p:grpSpPr>
        <p:pic>
          <p:nvPicPr>
            <p:cNvPr id="42" name="Graphic 41" descr="User">
              <a:extLst>
                <a:ext uri="{FF2B5EF4-FFF2-40B4-BE49-F238E27FC236}">
                  <a16:creationId xmlns:a16="http://schemas.microsoft.com/office/drawing/2014/main" id="{63B06093-7B5B-5A52-4C3C-FC86CD8660C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514" y="637038"/>
              <a:ext cx="914400" cy="914400"/>
            </a:xfrm>
            <a:prstGeom prst="rect">
              <a:avLst/>
            </a:prstGeom>
          </p:spPr>
        </p:pic>
        <p:sp>
          <p:nvSpPr>
            <p:cNvPr id="43" name="TextBox 42">
              <a:extLst>
                <a:ext uri="{FF2B5EF4-FFF2-40B4-BE49-F238E27FC236}">
                  <a16:creationId xmlns:a16="http://schemas.microsoft.com/office/drawing/2014/main" id="{3AE4F17A-F809-FFF3-33C1-5581A6644BFA}"/>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44" name="Group 43">
            <a:extLst>
              <a:ext uri="{FF2B5EF4-FFF2-40B4-BE49-F238E27FC236}">
                <a16:creationId xmlns:a16="http://schemas.microsoft.com/office/drawing/2014/main" id="{187707E8-F247-5310-4163-5D28B180B9EA}"/>
              </a:ext>
            </a:extLst>
          </p:cNvPr>
          <p:cNvGrpSpPr/>
          <p:nvPr/>
        </p:nvGrpSpPr>
        <p:grpSpPr>
          <a:xfrm>
            <a:off x="591514" y="4302814"/>
            <a:ext cx="914400" cy="1094963"/>
            <a:chOff x="591514" y="637038"/>
            <a:chExt cx="914400" cy="1094963"/>
          </a:xfrm>
        </p:grpSpPr>
        <p:pic>
          <p:nvPicPr>
            <p:cNvPr id="45" name="Graphic 44" descr="User">
              <a:extLst>
                <a:ext uri="{FF2B5EF4-FFF2-40B4-BE49-F238E27FC236}">
                  <a16:creationId xmlns:a16="http://schemas.microsoft.com/office/drawing/2014/main" id="{86FF9104-EE33-72B4-0BB3-726EA8A761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514" y="637038"/>
              <a:ext cx="914400" cy="914400"/>
            </a:xfrm>
            <a:prstGeom prst="rect">
              <a:avLst/>
            </a:prstGeom>
          </p:spPr>
        </p:pic>
        <p:sp>
          <p:nvSpPr>
            <p:cNvPr id="46" name="TextBox 45">
              <a:extLst>
                <a:ext uri="{FF2B5EF4-FFF2-40B4-BE49-F238E27FC236}">
                  <a16:creationId xmlns:a16="http://schemas.microsoft.com/office/drawing/2014/main" id="{7DF7A321-4B46-79BE-20C9-89768FA1142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cxnSp>
        <p:nvCxnSpPr>
          <p:cNvPr id="10" name="Straight Connector 9">
            <a:extLst>
              <a:ext uri="{FF2B5EF4-FFF2-40B4-BE49-F238E27FC236}">
                <a16:creationId xmlns:a16="http://schemas.microsoft.com/office/drawing/2014/main" id="{44263C68-8938-9972-E6EE-442508922EB6}"/>
              </a:ext>
            </a:extLst>
          </p:cNvPr>
          <p:cNvCxnSpPr>
            <a:cxnSpLocks/>
            <a:stCxn id="35" idx="3"/>
            <a:endCxn id="17" idx="1"/>
          </p:cNvCxnSpPr>
          <p:nvPr/>
        </p:nvCxnSpPr>
        <p:spPr>
          <a:xfrm>
            <a:off x="1505914" y="1094238"/>
            <a:ext cx="8874429" cy="104489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E8E762-A80C-B2F3-EEC6-D76EEF02BE28}"/>
              </a:ext>
            </a:extLst>
          </p:cNvPr>
          <p:cNvCxnSpPr>
            <a:stCxn id="35" idx="3"/>
            <a:endCxn id="13" idx="1"/>
          </p:cNvCxnSpPr>
          <p:nvPr/>
        </p:nvCxnSpPr>
        <p:spPr>
          <a:xfrm>
            <a:off x="1505914" y="1094238"/>
            <a:ext cx="8874430" cy="367796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F05A4C-0D42-6478-E930-7BCB3DE3B54D}"/>
              </a:ext>
            </a:extLst>
          </p:cNvPr>
          <p:cNvCxnSpPr>
            <a:stCxn id="35" idx="3"/>
            <a:endCxn id="5" idx="1"/>
          </p:cNvCxnSpPr>
          <p:nvPr/>
        </p:nvCxnSpPr>
        <p:spPr>
          <a:xfrm>
            <a:off x="1505914" y="1094238"/>
            <a:ext cx="8898089" cy="498849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49B458-AAF6-3E93-7073-E1C55B8AE4D2}"/>
              </a:ext>
            </a:extLst>
          </p:cNvPr>
          <p:cNvCxnSpPr>
            <a:stCxn id="39" idx="3"/>
            <a:endCxn id="7" idx="1"/>
          </p:cNvCxnSpPr>
          <p:nvPr/>
        </p:nvCxnSpPr>
        <p:spPr>
          <a:xfrm flipV="1">
            <a:off x="1505914" y="832779"/>
            <a:ext cx="8874431" cy="154357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79F5F2B-4435-9E9D-3025-FAAB5B7CDA27}"/>
              </a:ext>
            </a:extLst>
          </p:cNvPr>
          <p:cNvCxnSpPr>
            <a:stCxn id="39" idx="3"/>
            <a:endCxn id="17" idx="1"/>
          </p:cNvCxnSpPr>
          <p:nvPr/>
        </p:nvCxnSpPr>
        <p:spPr>
          <a:xfrm flipV="1">
            <a:off x="1505914" y="2139134"/>
            <a:ext cx="8874429" cy="2372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097C740-D04F-A571-5F67-AFF852F5CA31}"/>
              </a:ext>
            </a:extLst>
          </p:cNvPr>
          <p:cNvCxnSpPr>
            <a:stCxn id="39" idx="3"/>
            <a:endCxn id="19" idx="1"/>
          </p:cNvCxnSpPr>
          <p:nvPr/>
        </p:nvCxnSpPr>
        <p:spPr>
          <a:xfrm>
            <a:off x="1505914" y="2376351"/>
            <a:ext cx="8874430" cy="107931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FE99CF-A3E4-01AC-2BA1-D6FC0F1CCF4A}"/>
              </a:ext>
            </a:extLst>
          </p:cNvPr>
          <p:cNvCxnSpPr>
            <a:stCxn id="39" idx="3"/>
            <a:endCxn id="39" idx="3"/>
          </p:cNvCxnSpPr>
          <p:nvPr/>
        </p:nvCxnSpPr>
        <p:spPr>
          <a:xfrm>
            <a:off x="1505914" y="2376351"/>
            <a:ext cx="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FD2CB0-5682-98BC-E7B4-EFCDC091BDEC}"/>
              </a:ext>
            </a:extLst>
          </p:cNvPr>
          <p:cNvCxnSpPr>
            <a:stCxn id="42" idx="3"/>
            <a:endCxn id="17" idx="1"/>
          </p:cNvCxnSpPr>
          <p:nvPr/>
        </p:nvCxnSpPr>
        <p:spPr>
          <a:xfrm flipV="1">
            <a:off x="1505914" y="2139134"/>
            <a:ext cx="8874429" cy="151933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763B4BC-5019-8685-67CF-0F4593264AFB}"/>
              </a:ext>
            </a:extLst>
          </p:cNvPr>
          <p:cNvCxnSpPr>
            <a:stCxn id="42" idx="3"/>
            <a:endCxn id="19" idx="1"/>
          </p:cNvCxnSpPr>
          <p:nvPr/>
        </p:nvCxnSpPr>
        <p:spPr>
          <a:xfrm flipV="1">
            <a:off x="1505914" y="3455669"/>
            <a:ext cx="8874430" cy="2027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C691A4-1AC4-22DE-5074-6EE7D094BB10}"/>
              </a:ext>
            </a:extLst>
          </p:cNvPr>
          <p:cNvCxnSpPr>
            <a:stCxn id="42" idx="3"/>
            <a:endCxn id="13" idx="1"/>
          </p:cNvCxnSpPr>
          <p:nvPr/>
        </p:nvCxnSpPr>
        <p:spPr>
          <a:xfrm>
            <a:off x="1505914" y="3658464"/>
            <a:ext cx="8874430" cy="111374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8A3CF95-8B07-06B7-C42F-D139978FBF3A}"/>
              </a:ext>
            </a:extLst>
          </p:cNvPr>
          <p:cNvCxnSpPr>
            <a:stCxn id="45" idx="3"/>
            <a:endCxn id="17" idx="1"/>
          </p:cNvCxnSpPr>
          <p:nvPr/>
        </p:nvCxnSpPr>
        <p:spPr>
          <a:xfrm flipV="1">
            <a:off x="1505914" y="2139134"/>
            <a:ext cx="8874429" cy="262088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BD7E4D3-C0AF-3D82-85BB-5CAFBE142759}"/>
              </a:ext>
            </a:extLst>
          </p:cNvPr>
          <p:cNvCxnSpPr>
            <a:stCxn id="45" idx="3"/>
            <a:endCxn id="13" idx="1"/>
          </p:cNvCxnSpPr>
          <p:nvPr/>
        </p:nvCxnSpPr>
        <p:spPr>
          <a:xfrm>
            <a:off x="1505914" y="4760014"/>
            <a:ext cx="8874430" cy="1219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68F5A2A-114C-9A17-E0FA-C93B3E96F496}"/>
              </a:ext>
            </a:extLst>
          </p:cNvPr>
          <p:cNvCxnSpPr>
            <a:stCxn id="35" idx="3"/>
            <a:endCxn id="7" idx="1"/>
          </p:cNvCxnSpPr>
          <p:nvPr/>
        </p:nvCxnSpPr>
        <p:spPr>
          <a:xfrm flipV="1">
            <a:off x="1505914" y="832779"/>
            <a:ext cx="8874431" cy="2614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FEB0E2A-2D21-94D4-A924-919ECD1E3191}"/>
              </a:ext>
            </a:extLst>
          </p:cNvPr>
          <p:cNvCxnSpPr>
            <a:cxnSpLocks/>
            <a:stCxn id="35" idx="3"/>
            <a:endCxn id="19" idx="1"/>
          </p:cNvCxnSpPr>
          <p:nvPr/>
        </p:nvCxnSpPr>
        <p:spPr>
          <a:xfrm>
            <a:off x="1505914" y="1094238"/>
            <a:ext cx="8874430" cy="236143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B1A30D-B036-D481-C56F-0900DD5CFF51}"/>
              </a:ext>
            </a:extLst>
          </p:cNvPr>
          <p:cNvCxnSpPr>
            <a:cxnSpLocks/>
            <a:stCxn id="39" idx="3"/>
            <a:endCxn id="13" idx="1"/>
          </p:cNvCxnSpPr>
          <p:nvPr/>
        </p:nvCxnSpPr>
        <p:spPr>
          <a:xfrm>
            <a:off x="1505914" y="2376351"/>
            <a:ext cx="8874430" cy="239585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E87027-696E-47B4-7305-64CAF57CDA41}"/>
              </a:ext>
            </a:extLst>
          </p:cNvPr>
          <p:cNvCxnSpPr>
            <a:cxnSpLocks/>
            <a:stCxn id="39" idx="3"/>
            <a:endCxn id="5" idx="1"/>
          </p:cNvCxnSpPr>
          <p:nvPr/>
        </p:nvCxnSpPr>
        <p:spPr>
          <a:xfrm>
            <a:off x="1505914" y="2376351"/>
            <a:ext cx="8898089" cy="37063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42CA6D-9246-301E-443A-CE9D72F8782B}"/>
              </a:ext>
            </a:extLst>
          </p:cNvPr>
          <p:cNvCxnSpPr>
            <a:cxnSpLocks/>
            <a:stCxn id="42" idx="3"/>
            <a:endCxn id="5" idx="1"/>
          </p:cNvCxnSpPr>
          <p:nvPr/>
        </p:nvCxnSpPr>
        <p:spPr>
          <a:xfrm>
            <a:off x="1505914" y="3658464"/>
            <a:ext cx="8898089" cy="242426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1AF0F9-0B0B-B091-FBC6-67EE10640A38}"/>
              </a:ext>
            </a:extLst>
          </p:cNvPr>
          <p:cNvCxnSpPr>
            <a:cxnSpLocks/>
            <a:stCxn id="42" idx="3"/>
            <a:endCxn id="7" idx="1"/>
          </p:cNvCxnSpPr>
          <p:nvPr/>
        </p:nvCxnSpPr>
        <p:spPr>
          <a:xfrm flipV="1">
            <a:off x="1505914" y="832779"/>
            <a:ext cx="8874431" cy="28256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599CEF2-2C6A-080B-EE00-600DFEE5DABB}"/>
              </a:ext>
            </a:extLst>
          </p:cNvPr>
          <p:cNvCxnSpPr>
            <a:cxnSpLocks/>
            <a:stCxn id="45" idx="3"/>
            <a:endCxn id="7" idx="1"/>
          </p:cNvCxnSpPr>
          <p:nvPr/>
        </p:nvCxnSpPr>
        <p:spPr>
          <a:xfrm flipV="1">
            <a:off x="1505914" y="832779"/>
            <a:ext cx="8874431" cy="39272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76C051E-974E-1E63-DEC1-C79B89716B40}"/>
              </a:ext>
            </a:extLst>
          </p:cNvPr>
          <p:cNvCxnSpPr>
            <a:cxnSpLocks/>
            <a:stCxn id="45" idx="3"/>
            <a:endCxn id="19" idx="1"/>
          </p:cNvCxnSpPr>
          <p:nvPr/>
        </p:nvCxnSpPr>
        <p:spPr>
          <a:xfrm flipV="1">
            <a:off x="1505914" y="3455669"/>
            <a:ext cx="8874430" cy="130434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08E9AAE-882F-9A8C-7DF5-0138F1FAAF00}"/>
              </a:ext>
            </a:extLst>
          </p:cNvPr>
          <p:cNvCxnSpPr>
            <a:cxnSpLocks/>
            <a:stCxn id="45" idx="3"/>
            <a:endCxn id="5" idx="1"/>
          </p:cNvCxnSpPr>
          <p:nvPr/>
        </p:nvCxnSpPr>
        <p:spPr>
          <a:xfrm>
            <a:off x="1505914" y="4760014"/>
            <a:ext cx="8898089" cy="132271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35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BB9C090-B589-6078-5AFA-9A61AAD9642C}"/>
              </a:ext>
            </a:extLst>
          </p:cNvPr>
          <p:cNvGraphicFramePr>
            <a:graphicFrameLocks noGrp="1"/>
          </p:cNvGraphicFramePr>
          <p:nvPr>
            <p:extLst>
              <p:ext uri="{D42A27DB-BD31-4B8C-83A1-F6EECF244321}">
                <p14:modId xmlns:p14="http://schemas.microsoft.com/office/powerpoint/2010/main" val="4242056298"/>
              </p:ext>
            </p:extLst>
          </p:nvPr>
        </p:nvGraphicFramePr>
        <p:xfrm>
          <a:off x="876300" y="232886"/>
          <a:ext cx="10668000" cy="5844446"/>
        </p:xfrm>
        <a:graphic>
          <a:graphicData uri="http://schemas.openxmlformats.org/drawingml/2006/table">
            <a:tbl>
              <a:tblPr firstRow="1" bandRow="1">
                <a:tableStyleId>{5940675A-B579-460E-94D1-54222C63F5DA}</a:tableStyleId>
              </a:tblPr>
              <a:tblGrid>
                <a:gridCol w="1778000">
                  <a:extLst>
                    <a:ext uri="{9D8B030D-6E8A-4147-A177-3AD203B41FA5}">
                      <a16:colId xmlns:a16="http://schemas.microsoft.com/office/drawing/2014/main" val="1716994925"/>
                    </a:ext>
                  </a:extLst>
                </a:gridCol>
                <a:gridCol w="1778000">
                  <a:extLst>
                    <a:ext uri="{9D8B030D-6E8A-4147-A177-3AD203B41FA5}">
                      <a16:colId xmlns:a16="http://schemas.microsoft.com/office/drawing/2014/main" val="2626323577"/>
                    </a:ext>
                  </a:extLst>
                </a:gridCol>
                <a:gridCol w="1778000">
                  <a:extLst>
                    <a:ext uri="{9D8B030D-6E8A-4147-A177-3AD203B41FA5}">
                      <a16:colId xmlns:a16="http://schemas.microsoft.com/office/drawing/2014/main" val="403724243"/>
                    </a:ext>
                  </a:extLst>
                </a:gridCol>
                <a:gridCol w="1778000">
                  <a:extLst>
                    <a:ext uri="{9D8B030D-6E8A-4147-A177-3AD203B41FA5}">
                      <a16:colId xmlns:a16="http://schemas.microsoft.com/office/drawing/2014/main" val="4070318089"/>
                    </a:ext>
                  </a:extLst>
                </a:gridCol>
                <a:gridCol w="1778000">
                  <a:extLst>
                    <a:ext uri="{9D8B030D-6E8A-4147-A177-3AD203B41FA5}">
                      <a16:colId xmlns:a16="http://schemas.microsoft.com/office/drawing/2014/main" val="3745494548"/>
                    </a:ext>
                  </a:extLst>
                </a:gridCol>
                <a:gridCol w="1778000">
                  <a:extLst>
                    <a:ext uri="{9D8B030D-6E8A-4147-A177-3AD203B41FA5}">
                      <a16:colId xmlns:a16="http://schemas.microsoft.com/office/drawing/2014/main" val="329961140"/>
                    </a:ext>
                  </a:extLst>
                </a:gridCol>
              </a:tblGrid>
              <a:tr h="1468914">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9150554"/>
                  </a:ext>
                </a:extLst>
              </a:tr>
              <a:tr h="1093883">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pPr algn="ctr"/>
                      <a:endParaRPr lang="en-US" sz="4000" dirty="0"/>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t>4</a:t>
                      </a:r>
                    </a:p>
                  </a:txBody>
                  <a:tcPr anchor="ctr">
                    <a:lnT w="12700" cap="flat" cmpd="sng" algn="ctr">
                      <a:solidFill>
                        <a:schemeClr val="tx1"/>
                      </a:solidFill>
                      <a:prstDash val="solid"/>
                      <a:round/>
                      <a:headEnd type="none" w="med" len="med"/>
                      <a:tailEnd type="none" w="med" len="med"/>
                    </a:lnT>
                  </a:tcPr>
                </a:tc>
                <a:tc>
                  <a:txBody>
                    <a:bodyPr/>
                    <a:lstStyle/>
                    <a:p>
                      <a:pPr algn="ctr"/>
                      <a:endParaRPr lang="en-US" sz="4000" dirty="0"/>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t>1</a:t>
                      </a:r>
                    </a:p>
                  </a:txBody>
                  <a:tcPr anchor="ctr">
                    <a:lnT w="12700" cap="flat" cmpd="sng" algn="ctr">
                      <a:solidFill>
                        <a:schemeClr val="tx1"/>
                      </a:solidFill>
                      <a:prstDash val="solid"/>
                      <a:round/>
                      <a:headEnd type="none" w="med" len="med"/>
                      <a:tailEnd type="none" w="med" len="med"/>
                    </a:lnT>
                  </a:tcPr>
                </a:tc>
                <a:tc>
                  <a:txBody>
                    <a:bodyPr/>
                    <a:lstStyle/>
                    <a:p>
                      <a:pPr algn="ctr"/>
                      <a:r>
                        <a:rPr lang="en-US" sz="4000" dirty="0"/>
                        <a:t>1</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2899648"/>
                  </a:ext>
                </a:extLst>
              </a:tr>
              <a:tr h="1093883">
                <a:tc>
                  <a:txBody>
                    <a:bodyPr/>
                    <a:lstStyle/>
                    <a:p>
                      <a:endParaRPr lang="en-US" dirty="0"/>
                    </a:p>
                  </a:txBody>
                  <a:tcPr/>
                </a:tc>
                <a:tc>
                  <a:txBody>
                    <a:bodyPr/>
                    <a:lstStyle/>
                    <a:p>
                      <a:pPr algn="ctr"/>
                      <a:r>
                        <a:rPr lang="en-US" sz="4000" dirty="0"/>
                        <a:t>3</a:t>
                      </a:r>
                    </a:p>
                  </a:txBody>
                  <a:tcPr anchor="ctr"/>
                </a:tc>
                <a:tc>
                  <a:txBody>
                    <a:bodyPr/>
                    <a:lstStyle/>
                    <a:p>
                      <a:pPr algn="ctr"/>
                      <a:r>
                        <a:rPr lang="en-US" sz="4000" dirty="0"/>
                        <a:t>1</a:t>
                      </a:r>
                    </a:p>
                  </a:txBody>
                  <a:tcPr anchor="ctr"/>
                </a:tc>
                <a:tc>
                  <a:txBody>
                    <a:bodyPr/>
                    <a:lstStyle/>
                    <a:p>
                      <a:pPr algn="ctr"/>
                      <a:r>
                        <a:rPr lang="en-US" sz="4000" dirty="0"/>
                        <a:t>2</a:t>
                      </a:r>
                    </a:p>
                  </a:txBody>
                  <a:tcPr anchor="ctr"/>
                </a:tc>
                <a:tc>
                  <a:txBody>
                    <a:bodyPr/>
                    <a:lstStyle/>
                    <a:p>
                      <a:pPr algn="ctr"/>
                      <a:endParaRPr lang="en-US" sz="4000" dirty="0"/>
                    </a:p>
                  </a:txBody>
                  <a:tcPr anchor="ctr"/>
                </a:tc>
                <a:tc>
                  <a:txBody>
                    <a:bodyPr/>
                    <a:lstStyle/>
                    <a:p>
                      <a:pPr algn="ctr"/>
                      <a:endParaRPr lang="en-US" sz="4000" dirty="0"/>
                    </a:p>
                  </a:txBody>
                  <a:tcPr anchor="ctr"/>
                </a:tc>
                <a:extLst>
                  <a:ext uri="{0D108BD9-81ED-4DB2-BD59-A6C34878D82A}">
                    <a16:rowId xmlns:a16="http://schemas.microsoft.com/office/drawing/2014/main" val="4112134551"/>
                  </a:ext>
                </a:extLst>
              </a:tr>
              <a:tr h="1093883">
                <a:tc>
                  <a:txBody>
                    <a:bodyPr/>
                    <a:lstStyle/>
                    <a:p>
                      <a:endParaRPr lang="en-US" dirty="0"/>
                    </a:p>
                  </a:txBody>
                  <a:tcPr/>
                </a:tc>
                <a:tc>
                  <a:txBody>
                    <a:bodyPr/>
                    <a:lstStyle/>
                    <a:p>
                      <a:pPr algn="ctr"/>
                      <a:endParaRPr lang="en-US" sz="4000" dirty="0"/>
                    </a:p>
                  </a:txBody>
                  <a:tcPr anchor="ctr"/>
                </a:tc>
                <a:tc>
                  <a:txBody>
                    <a:bodyPr/>
                    <a:lstStyle/>
                    <a:p>
                      <a:pPr algn="ctr"/>
                      <a:r>
                        <a:rPr lang="en-US" sz="4000" dirty="0"/>
                        <a:t>2</a:t>
                      </a:r>
                    </a:p>
                  </a:txBody>
                  <a:tcPr anchor="ctr"/>
                </a:tc>
                <a:tc>
                  <a:txBody>
                    <a:bodyPr/>
                    <a:lstStyle/>
                    <a:p>
                      <a:pPr algn="ctr"/>
                      <a:r>
                        <a:rPr lang="en-US" sz="4000" dirty="0"/>
                        <a:t>3</a:t>
                      </a:r>
                    </a:p>
                  </a:txBody>
                  <a:tcPr anchor="ctr"/>
                </a:tc>
                <a:tc>
                  <a:txBody>
                    <a:bodyPr/>
                    <a:lstStyle/>
                    <a:p>
                      <a:pPr algn="ctr"/>
                      <a:r>
                        <a:rPr lang="en-US" sz="4000" dirty="0"/>
                        <a:t>1</a:t>
                      </a:r>
                    </a:p>
                  </a:txBody>
                  <a:tcPr anchor="ctr"/>
                </a:tc>
                <a:tc>
                  <a:txBody>
                    <a:bodyPr/>
                    <a:lstStyle/>
                    <a:p>
                      <a:pPr algn="ctr"/>
                      <a:endParaRPr lang="en-US" sz="4000" dirty="0"/>
                    </a:p>
                  </a:txBody>
                  <a:tcPr anchor="ctr"/>
                </a:tc>
                <a:extLst>
                  <a:ext uri="{0D108BD9-81ED-4DB2-BD59-A6C34878D82A}">
                    <a16:rowId xmlns:a16="http://schemas.microsoft.com/office/drawing/2014/main" val="2389004129"/>
                  </a:ext>
                </a:extLst>
              </a:tr>
              <a:tr h="1093883">
                <a:tc>
                  <a:txBody>
                    <a:bodyPr/>
                    <a:lstStyle/>
                    <a:p>
                      <a:endParaRPr lang="en-US" dirty="0"/>
                    </a:p>
                  </a:txBody>
                  <a:tcPr/>
                </a:tc>
                <a:tc>
                  <a:txBody>
                    <a:bodyPr/>
                    <a:lstStyle/>
                    <a:p>
                      <a:pPr algn="ctr"/>
                      <a:endParaRPr lang="en-US" sz="4000" dirty="0"/>
                    </a:p>
                  </a:txBody>
                  <a:tcPr anchor="ctr"/>
                </a:tc>
                <a:tc>
                  <a:txBody>
                    <a:bodyPr/>
                    <a:lstStyle/>
                    <a:p>
                      <a:pPr algn="ctr"/>
                      <a:r>
                        <a:rPr lang="en-US" sz="4000" dirty="0"/>
                        <a:t>1</a:t>
                      </a:r>
                    </a:p>
                  </a:txBody>
                  <a:tcPr anchor="ctr"/>
                </a:tc>
                <a:tc>
                  <a:txBody>
                    <a:bodyPr/>
                    <a:lstStyle/>
                    <a:p>
                      <a:pPr algn="ctr"/>
                      <a:endParaRPr lang="en-US" sz="4000"/>
                    </a:p>
                  </a:txBody>
                  <a:tcPr anchor="ctr"/>
                </a:tc>
                <a:tc>
                  <a:txBody>
                    <a:bodyPr/>
                    <a:lstStyle/>
                    <a:p>
                      <a:pPr algn="ctr"/>
                      <a:r>
                        <a:rPr lang="en-US" sz="4000" dirty="0"/>
                        <a:t>4</a:t>
                      </a:r>
                    </a:p>
                  </a:txBody>
                  <a:tcPr anchor="ctr"/>
                </a:tc>
                <a:tc>
                  <a:txBody>
                    <a:bodyPr/>
                    <a:lstStyle/>
                    <a:p>
                      <a:pPr algn="ctr"/>
                      <a:endParaRPr lang="en-US" sz="4000" dirty="0"/>
                    </a:p>
                  </a:txBody>
                  <a:tcPr anchor="ctr"/>
                </a:tc>
                <a:extLst>
                  <a:ext uri="{0D108BD9-81ED-4DB2-BD59-A6C34878D82A}">
                    <a16:rowId xmlns:a16="http://schemas.microsoft.com/office/drawing/2014/main" val="124214548"/>
                  </a:ext>
                </a:extLst>
              </a:tr>
            </a:tbl>
          </a:graphicData>
        </a:graphic>
      </p:graphicFrame>
      <p:grpSp>
        <p:nvGrpSpPr>
          <p:cNvPr id="5" name="Group 4">
            <a:extLst>
              <a:ext uri="{FF2B5EF4-FFF2-40B4-BE49-F238E27FC236}">
                <a16:creationId xmlns:a16="http://schemas.microsoft.com/office/drawing/2014/main" id="{B45CBF29-8055-43E5-66C5-ACB286C4D9D1}"/>
              </a:ext>
            </a:extLst>
          </p:cNvPr>
          <p:cNvGrpSpPr/>
          <p:nvPr/>
        </p:nvGrpSpPr>
        <p:grpSpPr>
          <a:xfrm>
            <a:off x="1426565" y="1804924"/>
            <a:ext cx="755703" cy="904928"/>
            <a:chOff x="591514" y="637038"/>
            <a:chExt cx="914400" cy="1094963"/>
          </a:xfrm>
        </p:grpSpPr>
        <p:pic>
          <p:nvPicPr>
            <p:cNvPr id="6" name="Graphic 5" descr="User">
              <a:extLst>
                <a:ext uri="{FF2B5EF4-FFF2-40B4-BE49-F238E27FC236}">
                  <a16:creationId xmlns:a16="http://schemas.microsoft.com/office/drawing/2014/main" id="{2260DE3C-8595-B961-B41F-04193D5B3D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7" name="TextBox 6">
              <a:extLst>
                <a:ext uri="{FF2B5EF4-FFF2-40B4-BE49-F238E27FC236}">
                  <a16:creationId xmlns:a16="http://schemas.microsoft.com/office/drawing/2014/main" id="{8DBDEFBF-CBD0-7334-2667-A3B702846492}"/>
                </a:ext>
              </a:extLst>
            </p:cNvPr>
            <p:cNvSpPr txBox="1"/>
            <p:nvPr/>
          </p:nvSpPr>
          <p:spPr>
            <a:xfrm>
              <a:off x="824133" y="1362669"/>
              <a:ext cx="449162" cy="369332"/>
            </a:xfrm>
            <a:prstGeom prst="rect">
              <a:avLst/>
            </a:prstGeom>
            <a:noFill/>
          </p:spPr>
          <p:txBody>
            <a:bodyPr wrap="none" rtlCol="0">
              <a:spAutoFit/>
            </a:bodyPr>
            <a:lstStyle/>
            <a:p>
              <a:r>
                <a:rPr lang="en-US" dirty="0"/>
                <a:t>U1</a:t>
              </a:r>
            </a:p>
          </p:txBody>
        </p:sp>
      </p:grpSp>
      <p:grpSp>
        <p:nvGrpSpPr>
          <p:cNvPr id="8" name="Group 7">
            <a:extLst>
              <a:ext uri="{FF2B5EF4-FFF2-40B4-BE49-F238E27FC236}">
                <a16:creationId xmlns:a16="http://schemas.microsoft.com/office/drawing/2014/main" id="{21223C0A-023C-B38C-2A93-C9589A32550C}"/>
              </a:ext>
            </a:extLst>
          </p:cNvPr>
          <p:cNvGrpSpPr/>
          <p:nvPr/>
        </p:nvGrpSpPr>
        <p:grpSpPr>
          <a:xfrm>
            <a:off x="1426565" y="2828396"/>
            <a:ext cx="755703" cy="904928"/>
            <a:chOff x="591514" y="637038"/>
            <a:chExt cx="914400" cy="1094963"/>
          </a:xfrm>
        </p:grpSpPr>
        <p:pic>
          <p:nvPicPr>
            <p:cNvPr id="9" name="Graphic 8" descr="User">
              <a:extLst>
                <a:ext uri="{FF2B5EF4-FFF2-40B4-BE49-F238E27FC236}">
                  <a16:creationId xmlns:a16="http://schemas.microsoft.com/office/drawing/2014/main" id="{F1D15358-30E1-7F47-D7F4-62812B9EF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0" name="TextBox 9">
              <a:extLst>
                <a:ext uri="{FF2B5EF4-FFF2-40B4-BE49-F238E27FC236}">
                  <a16:creationId xmlns:a16="http://schemas.microsoft.com/office/drawing/2014/main" id="{A695B4F0-5135-57C2-2C41-BC049A28ACA0}"/>
                </a:ext>
              </a:extLst>
            </p:cNvPr>
            <p:cNvSpPr txBox="1"/>
            <p:nvPr/>
          </p:nvSpPr>
          <p:spPr>
            <a:xfrm>
              <a:off x="824133" y="1362669"/>
              <a:ext cx="449162" cy="369332"/>
            </a:xfrm>
            <a:prstGeom prst="rect">
              <a:avLst/>
            </a:prstGeom>
            <a:noFill/>
          </p:spPr>
          <p:txBody>
            <a:bodyPr wrap="none" rtlCol="0">
              <a:spAutoFit/>
            </a:bodyPr>
            <a:lstStyle/>
            <a:p>
              <a:r>
                <a:rPr lang="en-US" dirty="0"/>
                <a:t>U2</a:t>
              </a:r>
            </a:p>
          </p:txBody>
        </p:sp>
      </p:grpSp>
      <p:grpSp>
        <p:nvGrpSpPr>
          <p:cNvPr id="11" name="Group 10">
            <a:extLst>
              <a:ext uri="{FF2B5EF4-FFF2-40B4-BE49-F238E27FC236}">
                <a16:creationId xmlns:a16="http://schemas.microsoft.com/office/drawing/2014/main" id="{7933CE3F-2313-2BA6-D71B-D0DFABA12183}"/>
              </a:ext>
            </a:extLst>
          </p:cNvPr>
          <p:cNvGrpSpPr/>
          <p:nvPr/>
        </p:nvGrpSpPr>
        <p:grpSpPr>
          <a:xfrm>
            <a:off x="1426564" y="3996408"/>
            <a:ext cx="755703" cy="904928"/>
            <a:chOff x="591514" y="637038"/>
            <a:chExt cx="914400" cy="1094963"/>
          </a:xfrm>
        </p:grpSpPr>
        <p:pic>
          <p:nvPicPr>
            <p:cNvPr id="12" name="Graphic 11" descr="User">
              <a:extLst>
                <a:ext uri="{FF2B5EF4-FFF2-40B4-BE49-F238E27FC236}">
                  <a16:creationId xmlns:a16="http://schemas.microsoft.com/office/drawing/2014/main" id="{35252684-D468-3362-1B97-54EB749DD68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3" name="TextBox 12">
              <a:extLst>
                <a:ext uri="{FF2B5EF4-FFF2-40B4-BE49-F238E27FC236}">
                  <a16:creationId xmlns:a16="http://schemas.microsoft.com/office/drawing/2014/main" id="{E72CC5FD-126D-D945-E5E8-D0CCCF4DD3D5}"/>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grpSp>
        <p:nvGrpSpPr>
          <p:cNvPr id="14" name="Group 13">
            <a:extLst>
              <a:ext uri="{FF2B5EF4-FFF2-40B4-BE49-F238E27FC236}">
                <a16:creationId xmlns:a16="http://schemas.microsoft.com/office/drawing/2014/main" id="{70D3705D-4902-24D9-4CDE-A010EF2EB8F5}"/>
              </a:ext>
            </a:extLst>
          </p:cNvPr>
          <p:cNvGrpSpPr/>
          <p:nvPr/>
        </p:nvGrpSpPr>
        <p:grpSpPr>
          <a:xfrm>
            <a:off x="1426564" y="5048567"/>
            <a:ext cx="755703" cy="904928"/>
            <a:chOff x="591514" y="637038"/>
            <a:chExt cx="914400" cy="1094963"/>
          </a:xfrm>
        </p:grpSpPr>
        <p:pic>
          <p:nvPicPr>
            <p:cNvPr id="15" name="Graphic 14" descr="User">
              <a:extLst>
                <a:ext uri="{FF2B5EF4-FFF2-40B4-BE49-F238E27FC236}">
                  <a16:creationId xmlns:a16="http://schemas.microsoft.com/office/drawing/2014/main" id="{B50AEA00-769C-28CA-6186-CEF57FCC94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683D3ABD-37E4-41B8-6DD7-6369EF95A0E2}"/>
                </a:ext>
              </a:extLst>
            </p:cNvPr>
            <p:cNvSpPr txBox="1"/>
            <p:nvPr/>
          </p:nvSpPr>
          <p:spPr>
            <a:xfrm>
              <a:off x="824133" y="1362669"/>
              <a:ext cx="449162" cy="369332"/>
            </a:xfrm>
            <a:prstGeom prst="rect">
              <a:avLst/>
            </a:prstGeom>
            <a:noFill/>
          </p:spPr>
          <p:txBody>
            <a:bodyPr wrap="none" rtlCol="0">
              <a:spAutoFit/>
            </a:bodyPr>
            <a:lstStyle/>
            <a:p>
              <a:r>
                <a:rPr lang="en-US" dirty="0"/>
                <a:t>U4</a:t>
              </a:r>
            </a:p>
          </p:txBody>
        </p:sp>
      </p:grpSp>
      <p:pic>
        <p:nvPicPr>
          <p:cNvPr id="17" name="Picture 16">
            <a:extLst>
              <a:ext uri="{FF2B5EF4-FFF2-40B4-BE49-F238E27FC236}">
                <a16:creationId xmlns:a16="http://schemas.microsoft.com/office/drawing/2014/main" id="{0E9ADB3E-6F52-5759-30CE-F7646A5B0B69}"/>
              </a:ext>
            </a:extLst>
          </p:cNvPr>
          <p:cNvPicPr>
            <a:picLocks noChangeAspect="1"/>
          </p:cNvPicPr>
          <p:nvPr/>
        </p:nvPicPr>
        <p:blipFill>
          <a:blip r:embed="rId5"/>
          <a:stretch>
            <a:fillRect/>
          </a:stretch>
        </p:blipFill>
        <p:spPr>
          <a:xfrm>
            <a:off x="10274757" y="391617"/>
            <a:ext cx="762941" cy="1199786"/>
          </a:xfrm>
          <a:prstGeom prst="rect">
            <a:avLst/>
          </a:prstGeom>
        </p:spPr>
      </p:pic>
      <p:pic>
        <p:nvPicPr>
          <p:cNvPr id="18" name="Picture 17">
            <a:extLst>
              <a:ext uri="{FF2B5EF4-FFF2-40B4-BE49-F238E27FC236}">
                <a16:creationId xmlns:a16="http://schemas.microsoft.com/office/drawing/2014/main" id="{9312D46B-7359-D231-489B-3703576EF2C3}"/>
              </a:ext>
            </a:extLst>
          </p:cNvPr>
          <p:cNvPicPr>
            <a:picLocks noChangeAspect="1"/>
          </p:cNvPicPr>
          <p:nvPr/>
        </p:nvPicPr>
        <p:blipFill>
          <a:blip r:embed="rId6"/>
          <a:stretch>
            <a:fillRect/>
          </a:stretch>
        </p:blipFill>
        <p:spPr>
          <a:xfrm>
            <a:off x="3179445" y="391618"/>
            <a:ext cx="786599" cy="1199785"/>
          </a:xfrm>
          <a:prstGeom prst="rect">
            <a:avLst/>
          </a:prstGeom>
        </p:spPr>
      </p:pic>
      <p:pic>
        <p:nvPicPr>
          <p:cNvPr id="19" name="Picture 18">
            <a:extLst>
              <a:ext uri="{FF2B5EF4-FFF2-40B4-BE49-F238E27FC236}">
                <a16:creationId xmlns:a16="http://schemas.microsoft.com/office/drawing/2014/main" id="{62BA8993-8187-1C5F-BA32-79371E45BD51}"/>
              </a:ext>
            </a:extLst>
          </p:cNvPr>
          <p:cNvPicPr>
            <a:picLocks noChangeAspect="1"/>
          </p:cNvPicPr>
          <p:nvPr/>
        </p:nvPicPr>
        <p:blipFill>
          <a:blip r:embed="rId7"/>
          <a:stretch>
            <a:fillRect/>
          </a:stretch>
        </p:blipFill>
        <p:spPr>
          <a:xfrm>
            <a:off x="8504229" y="391617"/>
            <a:ext cx="715627" cy="1199786"/>
          </a:xfrm>
          <a:prstGeom prst="rect">
            <a:avLst/>
          </a:prstGeom>
        </p:spPr>
      </p:pic>
      <p:pic>
        <p:nvPicPr>
          <p:cNvPr id="20" name="Picture 19">
            <a:extLst>
              <a:ext uri="{FF2B5EF4-FFF2-40B4-BE49-F238E27FC236}">
                <a16:creationId xmlns:a16="http://schemas.microsoft.com/office/drawing/2014/main" id="{982705C2-C3BF-5EF1-F703-6AA98C390952}"/>
              </a:ext>
            </a:extLst>
          </p:cNvPr>
          <p:cNvPicPr>
            <a:picLocks noChangeAspect="1"/>
          </p:cNvPicPr>
          <p:nvPr/>
        </p:nvPicPr>
        <p:blipFill>
          <a:blip r:embed="rId8"/>
          <a:stretch>
            <a:fillRect/>
          </a:stretch>
        </p:blipFill>
        <p:spPr>
          <a:xfrm>
            <a:off x="4944744" y="391617"/>
            <a:ext cx="762941" cy="1199786"/>
          </a:xfrm>
          <a:prstGeom prst="rect">
            <a:avLst/>
          </a:prstGeom>
        </p:spPr>
      </p:pic>
      <p:pic>
        <p:nvPicPr>
          <p:cNvPr id="21" name="Picture 20">
            <a:extLst>
              <a:ext uri="{FF2B5EF4-FFF2-40B4-BE49-F238E27FC236}">
                <a16:creationId xmlns:a16="http://schemas.microsoft.com/office/drawing/2014/main" id="{66DEF717-3162-98B0-4DAB-A3C563BCCD66}"/>
              </a:ext>
            </a:extLst>
          </p:cNvPr>
          <p:cNvPicPr>
            <a:picLocks noChangeAspect="1"/>
          </p:cNvPicPr>
          <p:nvPr/>
        </p:nvPicPr>
        <p:blipFill>
          <a:blip r:embed="rId9"/>
          <a:stretch>
            <a:fillRect/>
          </a:stretch>
        </p:blipFill>
        <p:spPr>
          <a:xfrm>
            <a:off x="6686386" y="391617"/>
            <a:ext cx="762941" cy="1199786"/>
          </a:xfrm>
          <a:prstGeom prst="rect">
            <a:avLst/>
          </a:prstGeom>
        </p:spPr>
      </p:pic>
    </p:spTree>
    <p:extLst>
      <p:ext uri="{BB962C8B-B14F-4D97-AF65-F5344CB8AC3E}">
        <p14:creationId xmlns:p14="http://schemas.microsoft.com/office/powerpoint/2010/main" val="161108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A397-A820-1548-DF1D-FF66445704D4}"/>
              </a:ext>
            </a:extLst>
          </p:cNvPr>
          <p:cNvSpPr>
            <a:spLocks noGrp="1"/>
          </p:cNvSpPr>
          <p:nvPr>
            <p:ph type="title"/>
          </p:nvPr>
        </p:nvSpPr>
        <p:spPr>
          <a:xfrm>
            <a:off x="0" y="445539"/>
            <a:ext cx="12191999" cy="906439"/>
          </a:xfrm>
        </p:spPr>
        <p:txBody>
          <a:bodyPr/>
          <a:lstStyle/>
          <a:p>
            <a:r>
              <a:rPr lang="en-US" dirty="0"/>
              <a:t>Content Based Filtering</a:t>
            </a:r>
          </a:p>
        </p:txBody>
      </p:sp>
      <p:grpSp>
        <p:nvGrpSpPr>
          <p:cNvPr id="14" name="Group 13">
            <a:extLst>
              <a:ext uri="{FF2B5EF4-FFF2-40B4-BE49-F238E27FC236}">
                <a16:creationId xmlns:a16="http://schemas.microsoft.com/office/drawing/2014/main" id="{AB195E94-6CC9-C6A2-605D-AA6B414E146C}"/>
              </a:ext>
            </a:extLst>
          </p:cNvPr>
          <p:cNvGrpSpPr/>
          <p:nvPr/>
        </p:nvGrpSpPr>
        <p:grpSpPr>
          <a:xfrm>
            <a:off x="1623826" y="3544366"/>
            <a:ext cx="755703" cy="904928"/>
            <a:chOff x="591514" y="637038"/>
            <a:chExt cx="914400" cy="1094963"/>
          </a:xfrm>
        </p:grpSpPr>
        <p:pic>
          <p:nvPicPr>
            <p:cNvPr id="15" name="Graphic 14" descr="User">
              <a:extLst>
                <a:ext uri="{FF2B5EF4-FFF2-40B4-BE49-F238E27FC236}">
                  <a16:creationId xmlns:a16="http://schemas.microsoft.com/office/drawing/2014/main" id="{5519C5FE-DB45-50A7-EE39-30F51AB026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1514" y="637038"/>
              <a:ext cx="914400" cy="914400"/>
            </a:xfrm>
            <a:prstGeom prst="rect">
              <a:avLst/>
            </a:prstGeom>
          </p:spPr>
        </p:pic>
        <p:sp>
          <p:nvSpPr>
            <p:cNvPr id="16" name="TextBox 15">
              <a:extLst>
                <a:ext uri="{FF2B5EF4-FFF2-40B4-BE49-F238E27FC236}">
                  <a16:creationId xmlns:a16="http://schemas.microsoft.com/office/drawing/2014/main" id="{1264B9E0-72EC-E0B7-37C4-E1A1EFAD23A3}"/>
                </a:ext>
              </a:extLst>
            </p:cNvPr>
            <p:cNvSpPr txBox="1"/>
            <p:nvPr/>
          </p:nvSpPr>
          <p:spPr>
            <a:xfrm>
              <a:off x="824133" y="1362669"/>
              <a:ext cx="449162" cy="369332"/>
            </a:xfrm>
            <a:prstGeom prst="rect">
              <a:avLst/>
            </a:prstGeom>
            <a:noFill/>
          </p:spPr>
          <p:txBody>
            <a:bodyPr wrap="none" rtlCol="0">
              <a:spAutoFit/>
            </a:bodyPr>
            <a:lstStyle/>
            <a:p>
              <a:r>
                <a:rPr lang="en-US" dirty="0"/>
                <a:t>U3</a:t>
              </a:r>
            </a:p>
          </p:txBody>
        </p:sp>
      </p:grpSp>
      <p:sp>
        <p:nvSpPr>
          <p:cNvPr id="17" name="Rectangle: Rounded Corners 16">
            <a:extLst>
              <a:ext uri="{FF2B5EF4-FFF2-40B4-BE49-F238E27FC236}">
                <a16:creationId xmlns:a16="http://schemas.microsoft.com/office/drawing/2014/main" id="{A8444D47-0FA7-4760-77B4-5E9B70615412}"/>
              </a:ext>
            </a:extLst>
          </p:cNvPr>
          <p:cNvSpPr/>
          <p:nvPr/>
        </p:nvSpPr>
        <p:spPr>
          <a:xfrm>
            <a:off x="3470339" y="2718831"/>
            <a:ext cx="147265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Action</a:t>
            </a:r>
          </a:p>
        </p:txBody>
      </p:sp>
      <p:sp>
        <p:nvSpPr>
          <p:cNvPr id="18" name="Rectangle: Rounded Corners 17">
            <a:extLst>
              <a:ext uri="{FF2B5EF4-FFF2-40B4-BE49-F238E27FC236}">
                <a16:creationId xmlns:a16="http://schemas.microsoft.com/office/drawing/2014/main" id="{73989950-9B74-62DE-EA42-8CC8A12544BE}"/>
              </a:ext>
            </a:extLst>
          </p:cNvPr>
          <p:cNvSpPr/>
          <p:nvPr/>
        </p:nvSpPr>
        <p:spPr>
          <a:xfrm>
            <a:off x="3470339" y="4088073"/>
            <a:ext cx="1472650" cy="68700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dirty="0"/>
              <a:t>Family</a:t>
            </a:r>
          </a:p>
        </p:txBody>
      </p:sp>
      <p:cxnSp>
        <p:nvCxnSpPr>
          <p:cNvPr id="23" name="Straight Connector 22">
            <a:extLst>
              <a:ext uri="{FF2B5EF4-FFF2-40B4-BE49-F238E27FC236}">
                <a16:creationId xmlns:a16="http://schemas.microsoft.com/office/drawing/2014/main" id="{8325D404-DD65-7297-3665-BD7726D7915A}"/>
              </a:ext>
            </a:extLst>
          </p:cNvPr>
          <p:cNvCxnSpPr>
            <a:cxnSpLocks/>
            <a:stCxn id="17" idx="3"/>
            <a:endCxn id="38" idx="1"/>
          </p:cNvCxnSpPr>
          <p:nvPr/>
        </p:nvCxnSpPr>
        <p:spPr>
          <a:xfrm>
            <a:off x="4942989" y="3062333"/>
            <a:ext cx="4010496" cy="389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901519-7861-E459-81F9-C4AA08D16929}"/>
              </a:ext>
            </a:extLst>
          </p:cNvPr>
          <p:cNvCxnSpPr>
            <a:stCxn id="15" idx="3"/>
            <a:endCxn id="17" idx="1"/>
          </p:cNvCxnSpPr>
          <p:nvPr/>
        </p:nvCxnSpPr>
        <p:spPr>
          <a:xfrm flipV="1">
            <a:off x="2379529" y="3062333"/>
            <a:ext cx="1090810" cy="859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E3F1A6-22DB-8137-6A02-CA15BB92B5D7}"/>
              </a:ext>
            </a:extLst>
          </p:cNvPr>
          <p:cNvCxnSpPr>
            <a:stCxn id="15" idx="3"/>
            <a:endCxn id="18" idx="1"/>
          </p:cNvCxnSpPr>
          <p:nvPr/>
        </p:nvCxnSpPr>
        <p:spPr>
          <a:xfrm>
            <a:off x="2379529" y="3922217"/>
            <a:ext cx="1090810" cy="509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39D922-930C-2D38-0927-C00408403E0E}"/>
              </a:ext>
            </a:extLst>
          </p:cNvPr>
          <p:cNvCxnSpPr>
            <a:cxnSpLocks/>
            <a:stCxn id="38" idx="1"/>
            <a:endCxn id="18" idx="3"/>
          </p:cNvCxnSpPr>
          <p:nvPr/>
        </p:nvCxnSpPr>
        <p:spPr>
          <a:xfrm flipH="1">
            <a:off x="4942989" y="3452000"/>
            <a:ext cx="4010496" cy="979575"/>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78B7901-B0C7-E980-A9A5-70408B8CCC3E}"/>
              </a:ext>
            </a:extLst>
          </p:cNvPr>
          <p:cNvSpPr txBox="1"/>
          <p:nvPr/>
        </p:nvSpPr>
        <p:spPr>
          <a:xfrm>
            <a:off x="5615972" y="2567427"/>
            <a:ext cx="340158" cy="461665"/>
          </a:xfrm>
          <a:prstGeom prst="rect">
            <a:avLst/>
          </a:prstGeom>
          <a:noFill/>
        </p:spPr>
        <p:txBody>
          <a:bodyPr wrap="none" rtlCol="0">
            <a:spAutoFit/>
          </a:bodyPr>
          <a:lstStyle/>
          <a:p>
            <a:r>
              <a:rPr lang="en-US" sz="2400" dirty="0">
                <a:solidFill>
                  <a:srgbClr val="FFC000"/>
                </a:solidFill>
              </a:rPr>
              <a:t>2</a:t>
            </a:r>
          </a:p>
        </p:txBody>
      </p:sp>
      <p:sp>
        <p:nvSpPr>
          <p:cNvPr id="36" name="TextBox 35">
            <a:extLst>
              <a:ext uri="{FF2B5EF4-FFF2-40B4-BE49-F238E27FC236}">
                <a16:creationId xmlns:a16="http://schemas.microsoft.com/office/drawing/2014/main" id="{67DB7690-C639-22B7-9117-FC00A4F2328F}"/>
              </a:ext>
            </a:extLst>
          </p:cNvPr>
          <p:cNvSpPr txBox="1"/>
          <p:nvPr/>
        </p:nvSpPr>
        <p:spPr>
          <a:xfrm>
            <a:off x="5616001" y="3729405"/>
            <a:ext cx="340158" cy="461665"/>
          </a:xfrm>
          <a:prstGeom prst="rect">
            <a:avLst/>
          </a:prstGeom>
          <a:noFill/>
        </p:spPr>
        <p:txBody>
          <a:bodyPr wrap="none" rtlCol="0">
            <a:spAutoFit/>
          </a:bodyPr>
          <a:lstStyle/>
          <a:p>
            <a:r>
              <a:rPr lang="en-US" sz="2400" dirty="0">
                <a:solidFill>
                  <a:srgbClr val="92D050"/>
                </a:solidFill>
              </a:rPr>
              <a:t>5</a:t>
            </a:r>
          </a:p>
        </p:txBody>
      </p:sp>
      <p:sp>
        <p:nvSpPr>
          <p:cNvPr id="37" name="TextBox 36">
            <a:extLst>
              <a:ext uri="{FF2B5EF4-FFF2-40B4-BE49-F238E27FC236}">
                <a16:creationId xmlns:a16="http://schemas.microsoft.com/office/drawing/2014/main" id="{600625C1-180C-59A5-2146-385A64371902}"/>
              </a:ext>
            </a:extLst>
          </p:cNvPr>
          <p:cNvSpPr txBox="1"/>
          <p:nvPr/>
        </p:nvSpPr>
        <p:spPr>
          <a:xfrm>
            <a:off x="2790802" y="2902511"/>
            <a:ext cx="340158" cy="461665"/>
          </a:xfrm>
          <a:prstGeom prst="rect">
            <a:avLst/>
          </a:prstGeom>
          <a:noFill/>
        </p:spPr>
        <p:txBody>
          <a:bodyPr wrap="none" rtlCol="0">
            <a:spAutoFit/>
          </a:bodyPr>
          <a:lstStyle/>
          <a:p>
            <a:r>
              <a:rPr lang="en-US" sz="2400" dirty="0">
                <a:solidFill>
                  <a:srgbClr val="FFC000"/>
                </a:solidFill>
              </a:rPr>
              <a:t>1</a:t>
            </a:r>
          </a:p>
        </p:txBody>
      </p:sp>
      <p:pic>
        <p:nvPicPr>
          <p:cNvPr id="38" name="Picture 37">
            <a:extLst>
              <a:ext uri="{FF2B5EF4-FFF2-40B4-BE49-F238E27FC236}">
                <a16:creationId xmlns:a16="http://schemas.microsoft.com/office/drawing/2014/main" id="{E0297481-238E-3499-8420-A8A670DA5B38}"/>
              </a:ext>
            </a:extLst>
          </p:cNvPr>
          <p:cNvPicPr>
            <a:picLocks noChangeAspect="1"/>
          </p:cNvPicPr>
          <p:nvPr/>
        </p:nvPicPr>
        <p:blipFill>
          <a:blip r:embed="rId5"/>
          <a:stretch>
            <a:fillRect/>
          </a:stretch>
        </p:blipFill>
        <p:spPr>
          <a:xfrm>
            <a:off x="8953485" y="1937694"/>
            <a:ext cx="1806452" cy="3028611"/>
          </a:xfrm>
          <a:prstGeom prst="rect">
            <a:avLst/>
          </a:prstGeom>
        </p:spPr>
      </p:pic>
      <p:sp>
        <p:nvSpPr>
          <p:cNvPr id="41" name="TextBox 40">
            <a:extLst>
              <a:ext uri="{FF2B5EF4-FFF2-40B4-BE49-F238E27FC236}">
                <a16:creationId xmlns:a16="http://schemas.microsoft.com/office/drawing/2014/main" id="{9F27F4A9-AF0B-AB18-4EC6-CDD0C817613B}"/>
              </a:ext>
            </a:extLst>
          </p:cNvPr>
          <p:cNvSpPr txBox="1"/>
          <p:nvPr/>
        </p:nvSpPr>
        <p:spPr>
          <a:xfrm>
            <a:off x="2790802" y="4195451"/>
            <a:ext cx="340158" cy="461665"/>
          </a:xfrm>
          <a:prstGeom prst="rect">
            <a:avLst/>
          </a:prstGeom>
          <a:noFill/>
        </p:spPr>
        <p:txBody>
          <a:bodyPr wrap="none" rtlCol="0">
            <a:spAutoFit/>
          </a:bodyPr>
          <a:lstStyle/>
          <a:p>
            <a:r>
              <a:rPr lang="en-US" sz="2400" dirty="0">
                <a:solidFill>
                  <a:srgbClr val="92D050"/>
                </a:solidFill>
              </a:rPr>
              <a:t>4</a:t>
            </a:r>
          </a:p>
        </p:txBody>
      </p:sp>
      <p:sp>
        <p:nvSpPr>
          <p:cNvPr id="42" name="Rectangle: Rounded Corners 41">
            <a:extLst>
              <a:ext uri="{FF2B5EF4-FFF2-40B4-BE49-F238E27FC236}">
                <a16:creationId xmlns:a16="http://schemas.microsoft.com/office/drawing/2014/main" id="{9C44C9C0-14F0-E9F2-794B-7622AD1F0777}"/>
              </a:ext>
            </a:extLst>
          </p:cNvPr>
          <p:cNvSpPr/>
          <p:nvPr/>
        </p:nvSpPr>
        <p:spPr>
          <a:xfrm>
            <a:off x="886689" y="5093808"/>
            <a:ext cx="2457423" cy="10693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User Properties</a:t>
            </a:r>
          </a:p>
        </p:txBody>
      </p:sp>
      <p:sp>
        <p:nvSpPr>
          <p:cNvPr id="43" name="Rectangle: Rounded Corners 42">
            <a:extLst>
              <a:ext uri="{FF2B5EF4-FFF2-40B4-BE49-F238E27FC236}">
                <a16:creationId xmlns:a16="http://schemas.microsoft.com/office/drawing/2014/main" id="{B922E87C-EBCD-40B0-FB13-7BAB5B480100}"/>
              </a:ext>
            </a:extLst>
          </p:cNvPr>
          <p:cNvSpPr/>
          <p:nvPr/>
        </p:nvSpPr>
        <p:spPr>
          <a:xfrm>
            <a:off x="4204779" y="5093808"/>
            <a:ext cx="2703165" cy="10693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Movie Properties</a:t>
            </a:r>
          </a:p>
        </p:txBody>
      </p:sp>
      <p:sp>
        <p:nvSpPr>
          <p:cNvPr id="45" name="Arrow: Right 44">
            <a:extLst>
              <a:ext uri="{FF2B5EF4-FFF2-40B4-BE49-F238E27FC236}">
                <a16:creationId xmlns:a16="http://schemas.microsoft.com/office/drawing/2014/main" id="{8976BD54-F92D-FB81-68AA-8A5ED877D297}"/>
              </a:ext>
            </a:extLst>
          </p:cNvPr>
          <p:cNvSpPr/>
          <p:nvPr/>
        </p:nvSpPr>
        <p:spPr>
          <a:xfrm>
            <a:off x="7183476" y="5386164"/>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D76CE84-8260-B8CD-544A-45A320045D62}"/>
              </a:ext>
            </a:extLst>
          </p:cNvPr>
          <p:cNvSpPr/>
          <p:nvPr/>
        </p:nvSpPr>
        <p:spPr>
          <a:xfrm>
            <a:off x="8437416" y="5092439"/>
            <a:ext cx="3034146" cy="106934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800" dirty="0"/>
              <a:t>Normalized Dot Product = </a:t>
            </a:r>
            <a:r>
              <a:rPr lang="en-US" sz="2800" dirty="0">
                <a:solidFill>
                  <a:srgbClr val="FF0000"/>
                </a:solidFill>
              </a:rPr>
              <a:t>3</a:t>
            </a:r>
          </a:p>
        </p:txBody>
      </p:sp>
    </p:spTree>
    <p:extLst>
      <p:ext uri="{BB962C8B-B14F-4D97-AF65-F5344CB8AC3E}">
        <p14:creationId xmlns:p14="http://schemas.microsoft.com/office/powerpoint/2010/main" val="40741325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5271</TotalTime>
  <Words>3312</Words>
  <Application>Microsoft Office PowerPoint</Application>
  <PresentationFormat>Widescreen</PresentationFormat>
  <Paragraphs>614</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Recommender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 Based Filtering</vt:lpstr>
      <vt:lpstr>PowerPoint Presentation</vt:lpstr>
      <vt:lpstr>PowerPoint Presentation</vt:lpstr>
      <vt:lpstr>PowerPoint Presentation</vt:lpstr>
      <vt:lpstr>Some Gotchas</vt:lpstr>
      <vt:lpstr>User Rating is Mood Dependent</vt:lpstr>
      <vt:lpstr>Need for surveys</vt:lpstr>
      <vt:lpstr>Collaborative Filtering</vt:lpstr>
      <vt:lpstr>Memory Based</vt:lpstr>
      <vt:lpstr>Cosine Similarity</vt:lpstr>
      <vt:lpstr>Cosine Similarity</vt:lpstr>
      <vt:lpstr>K Means + Cosine </vt:lpstr>
      <vt:lpstr>Other Relationships</vt:lpstr>
      <vt:lpstr>Other Relationships</vt:lpstr>
      <vt:lpstr>PowerPoint Presentation</vt:lpstr>
      <vt:lpstr>Stochastic Gradient Descent</vt:lpstr>
      <vt:lpstr>PowerPoint Presentation</vt:lpstr>
      <vt:lpstr>PowerPoint Presentation</vt:lpstr>
      <vt:lpstr>PowerPoint Presentation</vt:lpstr>
      <vt:lpstr>Beware the Sparse Matrix</vt:lpstr>
      <vt:lpstr>Implicit Features</vt:lpstr>
      <vt:lpstr>Collaborative Filtering</vt:lpstr>
      <vt:lpstr>Summary of Methods</vt:lpstr>
    </vt:vector>
  </TitlesOfParts>
  <Company>AFIT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HIREN J Lt Col USAF AETC AFIT/LSS</dc:creator>
  <cp:lastModifiedBy>Hiren Patel</cp:lastModifiedBy>
  <cp:revision>65</cp:revision>
  <dcterms:created xsi:type="dcterms:W3CDTF">2022-11-02T14:37:43Z</dcterms:created>
  <dcterms:modified xsi:type="dcterms:W3CDTF">2023-09-11T14:39:42Z</dcterms:modified>
</cp:coreProperties>
</file>