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9"/>
    <p:restoredTop sz="94722"/>
  </p:normalViewPr>
  <p:slideViewPr>
    <p:cSldViewPr snapToGrid="0" snapToObjects="1">
      <p:cViewPr varScale="1">
        <p:scale>
          <a:sx n="143" d="100"/>
          <a:sy n="143" d="100"/>
        </p:scale>
        <p:origin x="2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29:22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984 7314 24575,'0'-55'0,"0"-1"0,0-21 0,0-21 0,0 33 0,0-14 0,0-10 0,0-8 0,0-5 0,0-1 0,0 0 0,0 4 0,0 6-1229,0 2 0,0 4 0,0 0 0,0 1 1,0 0-1,0-2 0,0-3 0,0-3 1093,0 8 1,0-3-1,0-3 1,0-1-1,0-2 1,0 0 0,0-1-1,0 1 1,0 1-1,0 2 1,0 2-105,0-12 1,0 0-1,0 0 1,0 0 0,0 2-1,0 3 1,0 3 0,0 5-1,0 6 240,0-12 0,0 12 0,0 3 0,0-5 0,0-15-74,0 20 1,0-11 0,0-7 0,0-7 0,0-4-1,0-1 1,0 0 0,0 3 0,0 3 0,0 8-1,0 8 1,0 11 73,0-29 0,0 19 0,0 1 0,0-13-167,0 18 1,0-12 0,0-9 0,0-3 0,0 1 0,0 5 0,0 9 0,0 15 0,0 19 166,0-36 2293,0 20-2293,0 58 3429,3 8-3429,18 2 0,36 2 0,25 1 0,2 1 0,15 0 0,8 0 0,-2 0 398,-23 1 0,-3 0 1,3-1-1,9 0 1,14-2-399,-34 0 0,8 0 0,7-2 0,6 1 0,5-2 0,4 1 0,3-1 0,1-1 0,2 1 0,0-1 0,-1 0 0,-2 1 0,-3-1 0,-4 0 0,-5 0 0,-5 0-159,21-1 1,-7 0 0,-4-1 0,-4 1 0,-1-1 0,2 0 0,3-1 0,5 0 0,8-1 158,-25 2 0,5 0 0,5 0 0,3-1 0,3-1 0,2 0 0,2 1 0,1-2 0,-1 1 0,0 0 0,-1-1 0,-3 1 0,-2-1 0,-5 1 0,-3 0 0,-6 0 0,-5 0-300,22-4 0,-8 1 1,-5-1-1,-4 0 0,-3 1 1,-1-1-1,2 0 1,3 1 299,1-1 0,3 0 0,-1 0 0,1 0 0,-2 0 0,-2 1 0,-3 1 0,-4 1-210,15-1 0,-5 1 1,-4 2-1,0 0 1,1 1 209,1 2 0,2 0 0,-1 1 0,-3 1 0,-4 2 0,17-2 0,-6 3 0,3 5 0,-10 7 0,3 4 0,-2 3 0,-9 0 916,17 10 0,-6 4-916,-16-3 0,2 3 0,-10-2 2305,-15-2 1,-8-3-2306,4 4 3915,-28-13-3915,-10-3 2499,-5 21-2499,-3 11 0,-3 11 0,-1 5 0,0 9 0,1 7-1058,1 8 1,1 7 0,0 6 0,0 8 1057,0-22 0,0 4 0,0 5 0,0 3 0,0 3 0,0 3 0,1 3-485,0-17 0,1 2 0,0 4 0,0 1 0,0 3 0,0 1 0,0 1 0,1 0 0,-1 1 0,0-1 0,0 0 485,0-4 0,0 1 0,0 0 0,0 0 0,0 1 0,0 1 0,0 0 0,0-1 0,0 1 0,0 0 0,0-1 0,0 0 0,0 1 0,0 1 0,1 1 0,-1-1 0,1 1 0,-1-1 0,0 0 0,0-1 0,0-1 0,0-1 0,-1-2 0,0-3 0,0 14 0,-1-2 0,-1-1 0,1-1 0,-1-3 0,0-1 0,0-2 0,0-2 0,0-2-238,-1 6 0,1-3 1,0-1-1,-1-3 0,0-3 1,-1-2-1,0-3 238,-2 6 0,-1-3 0,0-4 0,-1-1 0,1-1-102,-1 16 0,0 0 0,0-5 0,1-8 102,1-11 0,1-6 0,1-2 1181,-1 26 1,0-7-1182,4-26 0,0-6 5479,-2 28-5479,4-29 3023,-4-16-3023,4-14 918,-6-13-918,-38-2 0,-24-7 0,-21-7 0,22-3 0,-10-3 0,-8-4 0,-5-2 0,-4 0 0,0 1-848,5 1 0,-5 0 0,-2-1 0,-3 0 0,-1-1 0,-1 0 0,-1-1 0,1 0 848,7 1 0,2-1 0,-1 0 0,0 0 0,-1-1 0,-3 0 0,-3 0 0,-4-1 0,-5 1 0,28 6 0,-5-1 0,-3 1 0,-2-2 0,-4 1 0,-1-1 0,-2 1 0,-1-1 0,0 0 0,1 1 0,0 0 0,1 0 0,2 1 0,2 0 0,4 1 0,2 1 0,5 0-402,-18-3 1,6 2 0,5 0-1,2 1 1,2 1 0,0 0-1,-2 0 1,-3 0 0,-5-1-1,-7 0 402,16 2 0,-6 0 0,-5-1 0,-4 0 0,-3 0 0,-3-1 0,0 1 0,-2-1 0,1 1 0,1 0 0,2 0 0,2 1 0,4 0 0,4 1 0,6 1 0,5 1 0,8 0-535,-37-4 1,14 3-1,8 0 1,3 1-1,-3 1 1,-7-1 534,3 1 0,-8 0 0,-5 0 0,0 0 0,3 0 0,6 1 0,10 1 0,14 1 0,-7 1 0,16 0 0,-7 0-3,-18-3 0,-9 0 0,-2-1 0,5-1 3,15 1 0,3 0 0,1-1 0,1 1 0,-20-4 0,2 0 0,9 1 1600,0-3 1,19 1-1601,36 4 0,27 6 0,1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0:21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24575,'7'27'0,"8"12"0,13 29 0,13 14 0,1-2 0,3-9 0,-13-28 0,-5-12 0,-7-15 0,-1-6 0,18-6 0,-2-12 0,15-13 0,-13-14 0,-7-21 0,-2-9 0,-8 12 0,-1-2 0,11-26 0,0 0 0,-12 20 0,2 6 0,7 6 0,1 5 0,7-4 0,4 22 0,-28 51 0,-8-12 0,-3 11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2:57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2846 356 22921,'-75'-22'0,"-1"-1"0,0 0 0,4 2 0,1 1 0,-4-1 0,-18-3 0,-5 0 0,1 1-1416,5 2 1,2 0 0,-2 2 1415,16 6 0,-2 0 0,1 1 0,2 1 0,-14-1 0,2 1 0,2 2 555,8 2 1,1 3 0,-1 3-556,-8 4 0,-1 3 0,8 1 0,2 0 0,4 4 0,-23 7 0,8 8 0,13 27 0,28-17 0,0 4 196,-1 15 0,3 5-196,-1 3 0,4 4 0,4 5 0,6 4 0,9 5 0,6-1 0,6-14 0,6 0 0,9 16 0,9 1 0,5-12 0,8-1 0,13 10 0,9-2-404,8-4 0,9-6 404,9-5 0,9-7 13,-17-21 0,6-4 0,4-4-13,-8-6 0,5-2 0,1-3 0,-1-1 0,20-1 0,0-3 0,3-2 0,-9-3 0,3-1 0,1-2 0,-5-3 0,9-4 0,-5-3 0,-1-1 0,-3 0 0,-3-1 0,-3-1-236,20-6 1,-8-1 235,-24 1 0,-6-2 0,-8 1 0,-2-3 266,-5-4 1,-2-1-267,24-20 1169,-10-17-1169,-22-4 2696,-14-23-2696,-21-8 0,-16 38 0,-9-1-457,-11-5 1,-12-2 456,0 9 0,-8-1 0,-2 2-825,-3 1 1,-3 2 0,-5 0 824,4 5 0,-4 0 0,-2 1 0,0 3 0,-17-7 0,-1 5 0,1 2 0,2 4 0,1 2 0,3 4-75,-13-4 0,8 9 75,28 13 0,6 7 0,-2 3 0,28 5 0,6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29:44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0 284 24575,'2'52'0,"8"24"0,2-26 0,4 5 0,12 24 0,8 4-1478,-3-23 1,6-1-1,5 1 1478,12 10 0,8 0 0,3-4 0,6-7 0,3-4 0,3-2 0,4 0 0,2-3 0,3-4-605,0-6 1,3-4 0,1-3 604,0-1 0,1-2 0,2-4 0,2-3 0,2-5 0,-1-2 0,-7-4 0,0-2 0,-1-3 44,0-3 0,-1-2 1,-4-3-45,9-1 0,-3-4-235,2-2 1,-4-5 234,-26-5 0,-5-5 0,0-8 0,-6-8 881,-11-3 1,-7-6-882,-3-2 0,-6-5 0,-10-7 0,-5-1 0,-3 10 0,-2 0 0,-4-9 0,-4 1 0,-4 8 0,-3 2 0,-4-4 0,-5 1 0,-9-3 0,-6 1 0,-5 6 0,-6 2 810,-8-4 0,-6 3-810,-17-2 0,-8 4-127,18 14 0,-4 2 1,0 1 126,-1 1 0,-1 1 0,-2 1 0,-8 1 0,-3 1 0,4 3 0,11 5 0,2 2 0,1 1-125,-1 1 0,1 1 0,2 2 125,-25 0 0,3 4-73,15 1 1,3 3 72,7 1 0,5 2 883,-20-1-883,26 1 1891,7-1-1891,-3 1 547,-10 2 0,-5 2-547,-29 7 0,26 3 0,-10 4 0,5 1 0,-6 8 0,4 0 0,3-1 0,5-2 0,-16 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29:4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24575,'-30'27'0,"9"-4"0,9-4 0,3 10 0,1 47 0,3-28 0,0 4 0,0 21 0,1 6-767,-1-9 0,0 5 0,0 1 767,1 5 0,1 1 0,0 5-918,1-3 0,0 4 1,0 3-1,2 1 918,0 6 0,1 1 0,1 1 0,0 3-733,-1-15 1,1 3 0,-1 0-1,1 1 1,0 0 732,1 3 0,0 1 0,0 1 0,1-1 0,-1-1 0,-1-3 0,1-1 0,0 0 0,-1 0 0,0-2-394,-1-3 1,0 0 0,0-1 0,0-2-1,0-1 394,1 7 0,-1-3 0,1 0 0,-1 3-50,1-7 1,0 4 0,0 1 0,0-5 0,-1-8 49,0 1 0,-1-7 0,2 1 728,3 15 0,0 1 1,-1-23-729,-3-30 3653,2-24-3653,-1-7 3204,8 12-3204,13 16 2805,26 24-2805,-15-18 0,5 0 0,17 7 0,5 0-675,13 9 1,5-2 674,5-3 0,5-5 0,-20-12 0,2-3 0,0-4 0,24 0 0,0-6 0,-25-8 0,0-2 0,2-2-570,7-3 0,2-1 0,-2-1 570,-7 2 0,-1-1 0,1-1 0,6 0 0,1-1 0,-4-2-392,19-6 0,-5-3 392,-6-1 0,-4-4 0,-18 0 0,-2-3 0,4-2 0,-3-1 0,22-16 1173,0 1-1173,-10 0 1749,-16 8-1749,-11-3 921,-11 5-921,-16 3 0,-7 8 0,-3 2 0,-3 9 0,-1-2 0,-3 3 0,2-4 0,-2 2 0,-1-7 0,-2-2 0,1-16 0,-1 17 0,3-6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29:47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24575,'-9'64'0,"-14"23"0,9-13 0,1 7-1512,-3 15 1,1 3 1511,6-32 0,1 1 0,1 1 0,1 9 0,1 2 0,0 1-710,-1-1 1,0 2 0,0 1 709,1 15 0,-1 2 0,1-2 0,1-11 0,0-1 0,-1 0 296,-2-2 0,-2 1 1,3 1-297,2 11 0,2 3 0,0-8 0,-4 2 0,0-2-255,5-10 1,2 3-1,-1-7 255,0-7 0,0-8 1285,2 28-1285,-2-6 2466,0-30-2466,0-5 311,-2-5-311,2-9 964,0-4-964,0 3 0,0-6 0,0 4 0,0 2 0,-1-5 0,1-1 0,-1-9 0,2-7 0,0-6 0,-1 0 0,-3 13 0,1 3 0,-3 16 0,3-3 0,0-1 0,4-5 0,-1-11 0,1-5 0,-2-8 0,2 0 0,-1 1 0,0 3 0,-3 6 0,2 5 0,-1 5 0,0 5 0,-3-1 0,-2 1 0,1-15 0,1-4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29:4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24575,'31'0'0,"21"-6"0,46 3 0,-30-1 0,6-1-1603,-6 3 0,4 0 0,3 1 1603,17-2 0,3 1 0,6 0-586,-24 1 0,3-1 0,3 0 0,-1 1 0,-2 0 586,11-1 0,-1 1 0,0 0 0,3 0 0,-5 0 0,3 0 0,1 1 0,-1-1 0,-4 1 0,7 0 0,-3 1 0,-1 0 0,2 0 0,3-1 0,2 0 0,-1 0 0,2 1 0,1 1 0,1 0 0,-1 1 0,-1 0 0,-9-1 0,-2 0 0,-1-1 0,0 2-71,-1-1 1,1 1 0,-2 0 0,-2 0 70,15 1 0,-2 0 0,-3 0-354,-8-1 0,-2 0 1,-3 0 353,-9 0 0,-2 1 0,1 0 0,7-1 0,1 0 0,-1 0 0,-2 0 0,0 0 0,-1-1 0,3 0 0,-1-1 0,-1 0 0,-4 0 0,-2 0 0,-3-1 698,15 0 0,-4 0-698,-8 0 0,-2 0 0,-7-1 0,-3 0 3182,36 1-3182,-28-2 2420,-32 2-2420,-21 0 1712,-10 0-1712,-13-1 0,8 1 0,-9-1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29:4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1 24575,'-24'20'0,"-13"11"0,-2 12 0,-22 19 0,28-26 0,-1 3 0,-6 1 0,-1 1 0,-8 14 0,3 0 0,-14 25 0,29-34 0,8-2 0,15-7 0,25 1 0,10-16 0,18 6 0,7 4 0,-7-6 0,4 1 0,15 4 0,9 2 0,-7-3 0,-7-2 0,-2-3 0,29 3 0,-9-5 0,-31-10 0,-1-16 0,-37-6 0,-2-33 0,-4-4 0,-2-14 0,-2-5 0,2-35 0,-2 13 0,0 0 0,2-7 0,-3 37 0,0 5 0,1 14 0,-2 12 0,0 20 0,0 7 0,-4 7 0,2 2 0,1-1 0,4-3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0:0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1018 24575,'6'-4'0,"10"-20"0,15-31 0,-1 8 0,6-3 0,5-5 0,8-4 0,9-9 0,8-7 0,-3 6-996,4 0 0,0 2 996,-4 3 0,3-4 0,-8 9 0,-15 18 0,-5 6 479,27-26-479,-37 34 0,-14 12 0,-11 9 0,-9 10 0,3-2 0,-1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0:09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656 2 24575,'-78'-2'0,"-18"4"0,42-1 0,1 2 0,-37 8 0,24-2 0,38 4 0,12-3 0,10 1 0,8 3 0,0 0 0,9 3 0,1 2 0,5-3 0,7 7 0,-10-10 0,10 17 0,-11-11 0,2 20 0,-7-20 0,-13 16 0,-9-15 0,-11 7 0,3-10 0,-9-9 0,7-14 0,-17-8 0,12-3 0,-16 4 0,16 9 0,-4 6 0,20 2 0,26 3 0,-8-5 0,17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0:10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43 24575,'-80'20'0,"1"0"0,0 1 0,-1-1 0,-22 1 0,3 0 0,51 1 0,66 0 0,8-12 0,33-5 0,-19-14 0,35-19 0,-45-9 0,4-22 0,-24 23 0,-9-5 0,-4 30 0,0 7 0,-2 17 0,-4 11 0,4 14 0,0 4 0,14 9 0,22-10 0,11-5 0,39 6 0,0-19 0,0-10 0,-1-21 0,0-9 0,-73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29:24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2397 24575,'0'-53'0,"0"-32"0,0 8 0,0-15 0,0 0-2837,0 11 1,0 0 0,0-5 2836,0-4 0,0-7 0,0-3 0,0 3 0,0 1 0,0 0 0,0 3 0,0 7-37,0 6 0,0 6 0,0-2 37,0-21 0,0-4 0,0 15 0,0 29 0,0 6 868,0-9 0,0 0-868,0-35 0,0 43 0,42 11 4187,-6 22-4187,22 9 0,6 3 0,7 0 0,-17 0 0,4 1 1348,5 5 1,-3 1-1349,20-5 0,-25 2 0,-7 6 0,-13 19 0,-24 42 0,-6-6 0,-3 8 0,-11 22 0,-4 9 0,3-5 0,-1 6 0,-2-6 0,-4 5 0,0 0-168,4-7 1,1 5 0,2-9 167,3-9 0,2-3 0,1 18 0,1-2 0,0-24 0,1-1 0,2 19 0,0-3 0,-2-27 0,-1-1 0,1 18 0,-1-1 0,-2 18 0,1-29 0,4-27 0,0-19 0,0-10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0:1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24575,'5'28'0,"5"4"0,35 6 0,-7-16 0,21-6 0,-24-23 0,2-13 0,0-8 0,40-31 0,-36 24 0,19-19 0,-47 32 0,-8 6 0,0 3 0,-9 15 0,3 4 0,-3 0 0,3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0:11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532 199 24575,'4'-46'0,"0"10"0,-8-12 0,-1 21 0,-3 2 0,-5 15 0,0 4 0,-7 9 0,-14 6 0,-8 8 0,-10 7 0,-5 1 0,-22 11 0,21-5 0,4 0 0,-1 9 0,26-6 0,13 3 0,26-6 0,12 3 0,24-4 0,15-9 0,4-11 0,-15-6 0,-5-14 0,-21-5 0,-4-2 0,-9 0 0,-9 12 0,-2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0:12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24575,'17'6'0,"1"1"0,15-2 0,11 2 0,7-1 0,6 0 0,-2 1 0,-10-4 0,-2-4 0,-18 0 0,-9-2 0,-11 0 0,-4 1 0,3 1 0,-2-1 0,5-2 0,-2-1 0,2-1 0,-2-7 0,-3 5 0,-4-4 0,0 8 0,-1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0:40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0 24575,'-43'23'0,"-40"22"0,-1 5 0,31-14 0,-6 6 0,3-1 0,-6 9 0,2 2-349,6-8 1,-1 2 0,5-2 348,-1 7 0,7-3 256,-23 23-256,24-14 0,28-30 0,4-8 0,7-15 0,2-7 0,2 2 0,-3-2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0:4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7 24575,'-83'-6'0,"-10"12"0,-1 7 0,7 9 0,4-7 0,18 12 0,67 46 0,25-24 0,21 10 0,15-36 0,25-27 0,-31-11 0,11-14 0,-42-6 0,2-14 0,-3-1 0,-5 10 0,19-15 0,-39 81 0,-1 61 0,3-12 0,0-8 0,1 1 0,2 8 0,-6-23 0,-7-4 0,-20-6 0,-55-6 0,-6-25 0,2-9 0,-2-4 0,37 0 0,2-3 0,-18-7 0,9-4 0,26-6 0,35-33 0,26 28 0,60-7 0,-8 21 0,-27 9 0,-1 1 0,14 0 0,-16 0 0,-32 2 0,-4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0:4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24575,'80'-31'0,"-9"2"0,-10-3 0,-24 6 0,-1-9 0,-25 12 0,-5-11 0,-7 15 0,-10-5 0,0 16 0,-5 1 0,6 5 0,1 0 0,-8 10 0,3 6 0,-18 27 0,19-7 0,8 37 0,31-31 0,26-9 0,11-7 0,-14-10 0,4-7 0,47-5 0,-1-9 0,-48-2 0,-5-7 0,10-11 0,-12-8 0,-26-24 0,-21-3 0,-3 29 0,-2 17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0:4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24575,'-19'59'0,"-5"16"0,11-20 0,1 3 0,2 3 0,1 1 0,1-1 0,3-1 0,9 37 0,7-30 0,7-19 0,4-19 0,-3-7 0,7-6 0,48 1 0,-19-6 0,-1-8 0,-1-6 0,-3-11 0,-1-21 0,-32 17 0,-8-3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0:42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24575,'77'-1'0,"-1"0"0,6-1 0,0-3 0,5-3 0,0-2 0,-12 3 0,0-2 0,8-4 0,-6 0 0,10-1 0,-40 2 0,-25 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0:52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24575,'60'-7'0,"15"4"0,10 2 0,-6-1 0,7 1 0,-15 0 0,8 1 0,1 0 0,-7 1-821,25 0 1,-5 0 820,8-1 0,-10 0 0,-6 2 133,-45-2 0,-19 0 0,-17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0:5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24575,'5'4'0,"6"0"0,21 1 0,16 1 0,9 0 0,4-1 0,6-2-670,-4 2 0,6-1 0,-1 0 670,3-2 0,-1 0 0,2 0 0,4 1 0,1 2 0,-3-2 0,25-1 0,-5 1 241,-5 1 1,-12 0-242,-10-4 0,-30 0 0,-37 0 0,-9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29:25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1061 24575,'0'-39'0,"0"-22"0,0-32 0,0-9 0,0 40 0,0-1-838,0-15 1,0-8-1,0 15 838,0-3 0,0 10 0,0 2 802,0 9-802,0-16 413,0 28-413,0 17 0,6 12 0,15 6 1298,16 6-1298,17 0 0,18 0 0,5 0 0,12 0 0,-12 0 0,2 0 0,-18 0 0,-2 4 0,-7 1 0,-16 3 0,-6 0 0,-12 0 0,-7-4 0,-2 2 0,-2-5 0,-4 4 0,0-1 0,-3 9 0,0 13 0,0 16 0,0 25 0,0 17 0,-2-27 0,-2 3-668,-4 0 1,-2 0 667,-3 13 0,-2-1 0,0-23 0,0 0-198,-1 12 0,1-2 198,-6 19 0,-2 13 0,2-17 0,10-19 0,-2-15 0,9-16 0,0-6 1307,1-7-1307,3-1 106,8-10 0,-6 3 0,6-6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0:53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24575,'26'2'0,"16"0"0,41 2 0,16 0 0,-34-2 0,2-1 0,5 0-913,10 1 0,9 1 1,0 0-1,-10-1 913,19-2 0,-8 0 0,0 1 0,-20 0 0,-53-1 0,-18-1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1:03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1765 24575,'45'-72'0,"11"-9"0,-18 26 0,4-5 0,3-5 0,5-6 0,7-3-1659,-6 17 1,6-3 0,4 0 0,0-1 0,-2 0 1658,-5 1 0,-1-1 0,-1 0 0,1 0 0,2 2 0,2 2 0,3-1 0,0 2 0,-2 2 0,-4 3 406,14-14 1,-4 4 0,-9 5-407,-5 0 0,-7 6 749,-2 8 0,-6 4-749,-10-4 0,-36 46 0,6-2 0,-6 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1:04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1657 24575,'40'-29'0,"-2"-1"-1052,1-10 0,4-10 1052,7-11 0,5-6-1066,1 6 0,6-4 1,1-3 1065,-9 8 0,2-4 0,0 1 0,2 1 0,1 2 0,2 2 0,0 0 0,-1-1 0,0 0 0,0-1 0,-2 1 0,-2 4 42,1 1 0,-4 4 1,0 0-43,-2 1 0,0 0 0,-6 4 0,-6 4 0,-4 3 0,21-24 852,-39 36-852,-16 22 0,-1 3 0,-1 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1:04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1958 24575,'24'-12'0,"19"-21"0,-5 0 0,4-6 0,14-16 0,5-3-712,4-1 1,5-9 711,-10 3 0,6-11 0,0-3 0,-3 4-339,1-1 1,-3 2-1,4-7 339,-10 9 0,6-8 0,0-2 0,-3 2 0,-6 7 0,2-7 0,-6 6 0,-1-3 0,5-11 0,-1-1 0,-7 12 0,-11 24 0,-7 6 0,-3-7 0,-7 14 0,-11 32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1:05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1328 24575,'42'-24'0,"-2"-1"0,7-7 0,4-3 0,5-5 0,3-2-1938,9-8 1,3-3 0,3-2 1937,-5 5 0,3-2 0,1-1 0,-2-1 0,-3 1 0,-2 0 0,1-1 0,-2 1 0,0 3 0,-1 1 0,-1 1 0,-5 1 304,3-4 1,-4 1-1,-4 3-304,6-10 0,-9 7 275,-5-3 1,-17 18 0,-25 23-1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3:00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24575,'30'2'0,"27"-1"0,21 0 0,1 0 0,-7 1 0,0 0 0,7 1-1572,13 0 1,10 0 0,3 0 0,-6 0 1571,-16 0 0,-3 0 0,-1 0 0,-2 0 0,19 0 0,-3 1 0,-6-1 889,11-1 1,-12-1-890,12-1 1024,-67-1-1024,-28 0 0,-10 0 0,-7 0 854,-7 1 1,6-1 0,3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3:02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24575,'13'0'0,"9"-1"0,18 4 0,5-6 0,33 3 0,19-3 0,-29 3 0,4 0-282,5 0 0,1 1 282,-5 0 0,0 0 0,10 0 0,0-2 0,-11 0 0,-1 0 0,2 0 0,-4 0 0,24-3 0,-51 2 0,-32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3:3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1175 0 24575,'-27'3'0,"-9"1"0,-11 1 0,-15 6 0,6-2 0,-3 1 0,-30 6 0,17 0 0,-3 2 0,8 1 0,3 0 0,10-3 0,1 0 0,-7 3 0,5-3 0,7-6 0,-1 3 0,13-3 0,4 4 0,-1-3 0,11-3 0,3-4 0,7 0 0,3-1 0,2 0 0,3-1 0,-4 1 0,5 0 0,-6 0 0,6-2 0,0 1 0,2-2 0,1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4:07.1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10742.1875"/>
      <inkml:brushProperty name="anchorY" value="-499357.75"/>
      <inkml:brushProperty name="scaleFactor" value="0.5"/>
    </inkml:brush>
  </inkml:definitions>
  <inkml:trace contextRef="#ctx0" brushRef="#br0">10 1276 24575,'-6'8'0,"3"0"0,3-10 0,7-16 0,11-38 0,6-20 0,0 1 0,2-7 0,0-1 0,0-2 0,-1 0 0,2-2-457,4-6 1,0-1-1,-2 9 457,-3 5 0,-1 9 0,0 16 0,0 6 0,8-20 0,-8 32 0,-15 27 0,-7 37 0,-7 45 0,4-21 0,1 4 0,-1 8 0,0-1 1370,9 35-1370,0-32 0,0-36 0,-4-18 0,4-9 0,20-22 0,11-14 0,25-24 0,-4-21 0,-26 39 0,1 1 0,-2-2 0,1 2 0,34-23 0,-15 20 0,2 13 0,-20 15 0,2 5 0,-19 8 0,-6 1 0,-10 10 0,1 27 0,2 55 0,-4-34 0,-1 4 0,1 12 0,1 0 0,-2-12 0,-1-4 0,3 26 0,0-33 0,1-21 0,-3-10 0,1-3 0,-1-4 0,0-3 0,-2 0 0,0-3 0,0 0 0,0-3 0,1-2 0,0-1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4:07.75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33772.125"/>
      <inkml:brushProperty name="anchorY" value="-514465.84375"/>
      <inkml:brushProperty name="scaleFactor" value="0.5"/>
    </inkml:brush>
  </inkml:definitions>
  <inkml:trace contextRef="#ctx0" brushRef="#br0">516 13 24575,'-86'49'0,"42"-18"0,0 4 0,-10 6 0,0 2 0,5 4 0,3 2 0,6-1 0,5-1 0,-10 27 0,27 0 0,33-3 0,28 7 0,-8-40 0,6-4 0,4-4 0,4-8 0,5-6 0,1-8 0,0-4 0,-1-6 0,39-11 0,-9-24 0,-32-18 0,-15-28 0,-27 22 0,-9-4-345,-11-7 0,-8 0 345,-2-5 0,-5 2 0,-5 10 0,-2 7 0,-15-13 0,18 33 0,11 30 0,3 12 0,-6 7 0,-6 7 172,-5 8 1,14-12-1,4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29:26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0 761 24575,'0'-38'0,"0"-15"0,0-37 0,0-2-547,0 34 1,0 2 546,0-18 0,0 22 0,0 3 357,0-2-357,0-15 182,0 34-182,0 4 0,0 17 0,3 4 554,8 4-554,9 3 0,5 3 0,13 10 0,-2 2 0,10 7 0,-1-3 0,1-1 0,-5-4 0,-7-1 0,-6-5 0,-8-1 0,-6 0 0,-4-3 0,-3 2 0,-1-5 0,-2 4 0,-1-1 0,-3 2 0,0 4 0,0 15 0,0 1 0,0 25 0,0-3 0,-5 17 0,0-10 0,-10 9 0,4-10 0,-6-6 0,7-3 0,-2-16 0,7-5 0,-2-6 0,7-7 0,-4-1 0,4-7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4:08.5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54726.9375"/>
      <inkml:brushProperty name="anchorY" value="-526565.9375"/>
      <inkml:brushProperty name="scaleFactor" value="0.5"/>
    </inkml:brush>
  </inkml:definitions>
  <inkml:trace contextRef="#ctx0" brushRef="#br0">118 117 24575,'-17'51'0,"1"0"0,3 1 0,0-1 0,-9 45 0,8-13 0,3-27 0,4-17 0,4-22 0,1-8 0,4-14 0,3-12 0,-2-10 0,3-34 0,-5-21 0,1-10 0,-3 35 0,0 0 0,1-28 0,-2 6 0,2 36 0,0 27 0,0 48 0,14 61 0,3-15 0,6 9-492,-3-23 1,2 3-1,2 0 492,2 0 0,1 0 0,4-3 0,21 20 0,5-7-137,-6-17 0,1-8 137,-3-13 0,0-7 0,44 3 0,-36-38 0,8-38 0,-36 1 0,-6-10 0,-1-16 0,-4-8-7,-2-21 0,-5-4 7,-9 31 0,-3-1 0,-1 3 0,-1-19 0,-4 5 136,-4 8 1,-1 11-137,-4 11 0,0 18 0,9 32 0,6 5 0,-2 0 0,3 0 0,0-4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4:09.30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79812.75"/>
      <inkml:brushProperty name="anchorY" value="-541302.9375"/>
      <inkml:brushProperty name="scaleFactor" value="0.5"/>
    </inkml:brush>
  </inkml:definitions>
  <inkml:trace contextRef="#ctx0" brushRef="#br0">786 1 24575,'-65'32'0,"0"0"0,-6 8 0,-1 5 0,18-5 0,0 3 0,1 3-849,-1 4 0,0 3 1,4 2 848,-11 22 0,9 1 0,11-5 0,11-2 405,20-17 1,11-3-406,25 42 420,25-18-420,-13-43 0,5-5 0,6-2 0,4-6 0,0-6 0,2-4 0,2 1 0,-1-4 1315,29-10-1315,-10-10 0,-39 0 0,-8-17 0,-23 5 0,-3-15 0,-6-1 0,-4 7 0,2 4 0,0 16 0,5 4 0,0 7 0,2 3 0,0-2 0,5 0 0,6-1 0,11-1 0,15-1 0,7 2 0,13 0 0,15 3 0,11-2 0,9-3 0,1-6 0,-33-2 0,-16 2 0,-31 5 0,-11 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4:09.99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05970.25"/>
      <inkml:brushProperty name="anchorY" value="-556689.9375"/>
      <inkml:brushProperty name="scaleFactor" value="0.5"/>
    </inkml:brush>
  </inkml:definitions>
  <inkml:trace contextRef="#ctx0" brushRef="#br0">669 1 24575,'-55'23'0,"-29"22"0,21-6 0,-4 7-1266,-7 15 1,2 7 1265,6 2 0,6 4 0,12-2 0,10-1 403,12-8 1,11-4-404,20 30 417,25-24-417,50-6 0,-20-38 0,6-5-461,14 1 0,5-5 461,8-7 0,1-9 0,-8-9 0,-3-7 0,-8-6 0,-6-5 622,-15 5 0,-13-10-622,-24-24 0,-14-14 0,-10 5 0,-16 6 0,-12 1-369,0-11 0,-7-5 0,-5 11 369,-20 10 0,-8 16-296,-19 10 0,0 9 296,37 6 0,2 5 449,-13 7 1,9 5-450,30 3 0,14 2 0,13-2 0,1-1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4:10.4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29226.9375"/>
      <inkml:brushProperty name="anchorY" value="-569333.8125"/>
      <inkml:brushProperty name="scaleFactor" value="0.5"/>
    </inkml:brush>
  </inkml:definitions>
  <inkml:trace contextRef="#ctx0" brushRef="#br0">128 1 24575,'-23'55'0,"0"1"0,-1 23 0,4 3 0,9-17 0,3 0 0,-3 19 0,3-7 0,8-14 0,0-12 0,1-38 0,1-5 0,-1-4 0,-2 2 0,2-4 0,-2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4:10.97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53717.625"/>
      <inkml:brushProperty name="anchorY" value="-582715.3125"/>
      <inkml:brushProperty name="scaleFactor" value="0.5"/>
    </inkml:brush>
  </inkml:definitions>
  <inkml:trace contextRef="#ctx0" brushRef="#br0">977 0 24575,'-18'39'0,"-13"17"0,-5 5 0,5-16 0,-1 0 0,-14 27 0,-1-1 0,14-31 0,-2-5 0,-15 7 0,-2-3 0,8-11 0,-1-3 0,-16 6 0,0-4 0,-21-2 0,28-12 0,2-2 0,4-1 0,-22 1 0,59-10 0,-11 1 0,16-2 0,-3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4:11.63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78173.1875"/>
      <inkml:brushProperty name="anchorY" value="-596024.25"/>
      <inkml:brushProperty name="scaleFactor" value="0.5"/>
    </inkml:brush>
  </inkml:definitions>
  <inkml:trace contextRef="#ctx0" brushRef="#br0">0 87 24575,'49'-12'0,"25"-2"0,15-2 0,-4 5 0,1 1 0,-30 4 0,-3 1 0,13-2 0,-7 2 0,-23 8 0,-25 13 0,-3 12 0,11 14 0,-6-15 0,3-4 0,-14-20 0,-2-3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4:12.77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06108.0625"/>
      <inkml:brushProperty name="anchorY" value="-611201.6875"/>
      <inkml:brushProperty name="scaleFactor" value="0.5"/>
    </inkml:brush>
  </inkml:definitions>
  <inkml:trace contextRef="#ctx0" brushRef="#br0">154 390 24575,'-12'29'0,"-3"23"0,-2 32 0,9-31 0,2 4 0,-1 11 0,3 2 0,0-2 0,2 0 0,0 3 0,-1-3 0,1-13 0,0-4 0,2 33 0,-2-31 0,2-22 0,-1-10 0,1-15 0,-1-10 0,1-36 0,0-35 0,-8-15 0,-2-10-846,5 7 1,0-3 845,-2 14 0,-1-2 0,2 3 0,1-13 0,4 4-108,3 12 1,3 4 107,4 16 0,4 5 0,24-27 0,13 26 0,9 24 0,13 13 836,-22 13 0,2 3-836,0 1 0,-1 0 117,2 0 0,-2 0-117,16 6 0,-29 5 0,-25 7 0,-15 9 0,-25 13 0,-28 6 0,-22-2 0,29-24 0,-1-4 0,-31 3 0,20-5 0,27-7 0,24-4 0,7-1 0,16 3 0,15 3 0,31 9 0,33 11 0,-38-10 0,-1 0 0,-4 0 0,-3 1 0,29 22 0,-49-14 0,-18 6 0,-30-4 0,-16 12 0,-24 4 0,-3 5 0,-15 2 0,2 3 0,-1-6 0,8 0 0,7-15 0,18-14 0,4-9 0,18-10 0,7-3 0,3-9 0,-3-8 0,-1-9 0,-1 6 0,10 7 0,-1 11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4:14.76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31827.6875"/>
      <inkml:brushProperty name="anchorY" value="-624112.5"/>
      <inkml:brushProperty name="scaleFactor" value="0.5"/>
    </inkml:brush>
  </inkml:definitions>
  <inkml:trace contextRef="#ctx0" brushRef="#br0">1 1 24575,'29'52'0,"28"26"0,-6-15 0,10 4-1646,-6-14 1,7 2-1,2 0 1646,8 5 0,4 0 0,1-2 0,1-3 0,2-2 0,0-2 0,0-1 0,1-1 0,-4-3 94,-14-9 0,-3-3 0,-1 0-94,21 13 0,-4-2 495,-12-8 1,-5-3-496,21 12 0,-8-6 0,-35-18 2487,-12-10-2487,-15-6 1101,-6-3-1101,-1-9 76,-2-15-76,-14-34 0,-22-25 0,5 21 0,-5-3-256,-3-1 1,-1 0 255,1 0 0,2 1 0,4-1 0,2 2 0,5 8 0,3 2 0,-13-42 0,9 24 0,12 24 0,9 21 0,2 7 0,2 10 511,1 5-511,-10 11 0,-21 33 0,-8 24 0,9-4 0,-1 5-479,0 3 0,1 3 479,-3 12 0,1 0 0,2-9 0,1-2 0,2 1 0,2-4 0,8-21 0,3-3 0,-6 34 0,13-44 0,6-18 0,1-10 0,1-7 958,6-1-958,44-9 0,-3-2 0,8-1 0,31-7 0,8-2-740,-24 7 1,2-1-1,3 0 740,8-4 0,3-1 0,-3 2 0,-8 3 0,-1 2 0,-4-1 0,17-6 0,-7 2 0,15-3 0,-65 14 0,-33 5 0,0 2 0,-3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29:28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5280 24575,'0'-50'0,"0"-24"0,0 6 0,0-14-2300,0 14 1,-1-8-1,1-4 1,1 1 2299,3 0 0,1-1 0,0-1 0,-1-5-647,-3-3 0,-1-5 1,0-3-1,1 0 0,1 2 647,4 2 0,2 0 0,1 0 0,0 1 0,-3-2-250,-4-3 0,-1 1 0,-1-1 0,0-1 0,2-2 250,0 9 0,2-3 0,0-1 0,0 1 0,-1 2 0,-1 6 0,-1-14 0,-1 7 0,0 0 0,-1-4-299,1 0 0,0-7 1,0 0-1,0 7 1,0 12 298,0 13 0,0 10 0,0-7 195,0-19 1,0-12 0,0 3 0,0 17-196,0 16 0,0 3 769,0-14 0,0-7 0,0 10-769,0-28 1963,0 39 0,0 2-1963,0-12 3469,0 28-3469,0 20 2746,0 9-2746,12 3 1566,11 0-1566,26 2 0,-1 1 0,7-1-781,6 1 1,5 1 780,21-3 0,5 0-1425,2 5 1,4 2 1424,-24 1 0,3 0 0,1-1 0,3 1 0,0 0 0,2-1-992,6 0 1,1 0 0,0 0 991,1-3 0,0 1 0,-4-1 0,-17 1 0,-3 0 0,2 0-560,11-3 0,3 0 1,-5 0 559,12 0 0,-2 0 0,-16 1 0,1-1 0,-1 1 0,22-1 0,-6 1 316,-23 3 1,-2 0-317,-1 1 0,-5 0 2119,15 3-2119,10 0 3225,-22 0-3225,-17 11 2589,-9 4-2589,-13 9 875,-4 0-875,-6 0 0,-3 4 0,-4 12 0,0 8 0,-4 18 0,1-14 0,-2 4-992,-1 5 1,-2 4 991,-3 27 0,-1 5-1029,1-30 1,-1 2-1,-1 1 1029,-4 6 0,0 1 0,0 1 0,1 5 0,1 2 0,-1 1 0,-1-1 0,-1 1 0,1 0-1030,1 3 1,1 1 0,0 0 1029,-1 1 0,1 0 0,0-4 0,3-16 0,0-5 0,0 3-578,-2 11 0,-1 3 0,1-4 578,-2 16 0,1-1 0,2-18 0,1 2 0,0-1 0,-2-4 0,0-1 0,1-1 0,-2 26 0,-1-2 37,-2-9 0,0-3-37,0-7 0,1-4 935,3-21 0,1-3-935,1 5 0,-1-4 3141,-6 14-3141,8 11 2568,-7-8-2568,9-18 1814,0 2-1814,-3-15 424,7 5-424,-2-1 0,3-4 0,0 22 0,0-7 0,0 4 0,-4-4 0,3-3 0,-3 6 0,-1 6 0,4-6 0,-9 26 0,9-31 0,-4 24 0,0-26 0,4 8 0,-3-1 0,-1-1 0,4-6 0,-7-1 0,7 1 0,-3 0 0,4 0 0,-4 5 0,3-3 0,-8 3 0,8-10 0,-7-2 0,3-5 0,-6-5 0,1 4 0,-4-8 0,2-1 0,-3-6 0,0-4 0,5-3 0,0-1 0,3-4 0,-3-2 0,-5-1 0,-4-3 0,-15 0 0,-2-4 0,-22-12 0,-3-5 0,-20-7 0,-2 2-358,35 14 1,-2 0 357,0 1 0,0-1 0,-7 0 0,-1 0 0,-1 2 0,0 1 0,-1-1 0,2 2 0,-37-4 0,1 6 0,24-3 0,-4 3 0,14-4 0,8-3 0,11 3 0,2-7 0,5 4 715,-1-9-715,0 4 0,-5-9 0,5 9 0,-5-3 0,1 3 0,-1 0 0,-6 4 0,0 1 0,-1-1 0,7 8 0,0-6 0,11 8 0,5-1 0,6 1 0,3 4 0,-8 0 0,3 0 0,-18 0 0,2 0 0,-5 0 0,-4 0 0,5 0 0,-1 0 0,6 0 0,7 0 0,12 0 0,-5 0 0,12 0 0,-8 0 0,2 0 0,0 0 0,-8 0 0,8 0 0,-3 0 0,3 0 0,4 0 0,1 0 0,4 0 0,2 0 0,1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29:30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24575,'-6'3'0,"33"0"0,4-3 0,20 0 0,11 0 0,15 0 0,4 0 0,-3 0 0,3 0-409,-13 0 0,3 0 0,2 0 409,8 0 0,2 0 0,1 0 0,-1 0 0,0 0 0,3 0 0,-6 0 0,6 0 0,-3 0 0,-8 0-529,13 0 0,-6 0 529,11 0 0,-13 0 0,-26 0 0,15 0 0,-28 0 0,-21 0 0,-6 0 863,-8 0-863,0 0 355,1 0 1,-4 0-1,0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29:5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336 492 24575,'2'-12'0,"-1"-2"0,-3-6 0,0-5 0,0-6 0,1-1 0,1-4 0,0 2 0,2-12 0,-1 5 0,1-7 0,-1 13 0,-1 4 0,0 6 0,-1 5 0,1 4 0,-1 4 0,1 4 0,-1 4 0,0 3 0,-5 1 0,-13 9 0,-11 4 0,-28 25 0,11-4 0,-16 30 0,30-23 0,-4 13 0,22-34 0,1-1 0,9-15 0,1-2 0,2-1 0,1-1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29:31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410 854 24575,'1'0'0,"8"0"0,25 0 0,36 0 0,8 0 0,8 0 0,1 0 0,-6 0 0,-36 0 0,-5 0 0,-26 0 0,-7-6 0,-4-16 0,-3-20 0,0-16 0,0-9 0,0 4 0,0-4 0,-1-3 0,-1-6 0,0 8 0,2 6 0,-1 4 0,-2-9 0,-1 8 0,0 24 0,-3 12 0,-6 13 0,-19 10 0,-25 0 0,-22 0 0,23 0 0,-2 0 0,0 4 0,-1 1 0,-3 3 0,0 3 0,4 2 0,3 4 0,6 2 0,5 0 0,-13 5 0,14 1 0,32-18 0,5 2 0,-1 12 0,2 22 0,-9 49 0,6-37 0,0 3 0,0 12 0,0 0 0,0-16 0,2-2 0,0 31 0,2-39 0,4-22 0,3-9 0,4-7 0,22 5 0,15 5 0,30 6 0,20 1 0,-44-15 0,1-2 0,2 0 0,0-3 0,25-3 0,-19 0 0,-29 0 0,-13 0 0,-11 0 0,-3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29:32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92 334 24575,'-3'1'0,"0"-93"0,3 55 0,0-23 0,0 3 0,0 31 0,0-10 0,8 23 0,14 0 0,57 13 0,6 0-488,-23 4 0,1 3 488,-8-1 0,-2 1 0,33 10-485,8 5 485,-24-10 0,4 3 0,-14-5 0,7 3 0,-23-7 951,10 2-951,-24-8 510,-2 0-510,-5 0 0,-4 0 0,0 0 0,-9 0 0,0 0 0,-3 0 0,-1 0 0,-2 18 0,-2-3 0,-6 25 0,-1-9 0,-4 13 0,-4-3 0,0 0 0,-1-2 0,2-10 0,0-1 0,-5 1 0,-4-7 0,-9 3 0,-10-3 0,-8-3 0,-18 6 0,-1-9 0,-14-1 0,-10-4-438,-1-4 438,1-2 0,3-5 0,19-9 0,6-5 0,10-16 0,9-4 0,1-4 0,4-4 0,8 9 438,6-12-438,7 22 0,7-6 0,5 15 0,5 3 0,-2 13 0,3 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29:33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24575,'1'4'0,"92"-1"0,-16-3-505,3 0 0,12 0 505,-23 0 0,4 0 0,-1 0 0,-3 0 0,-1 0 0,5 0-763,2 0 0,7 0 0,-2 0 0,-9 0 763,7 0 0,-5 0 0,19 0 0,-11 0 233,-35 0 0,1 0 1,-21 0-1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29:34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24575,'19'0'0,"5"0"0,44 0 0,-6 0 0,27 0 0,1 0-550,2 0 550,-2 0 0,-15 0 136,-25 0-136,-1 0 0,-13 0 0,10 0 0,-6 0 0,10 0 414,-22 0-414,24 0 0,-39 0 0,12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29:35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24575,'8'3'0,"15"0"0,10-3 0,25 0 0,4 0 0,19 0 0,10 0-953,9 0 953,-43 0 0,2 0 0,-4 0 0,0 0 0,-1 0 0,0 0-60,37 0 60,-10 0 0,-30 0 0,5 0 0,-25 0 0,3 0 949,-13 0-949,-7 0 0,-11 0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29:3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24575,'23'0'0,"33"0"0,24 0 0,-28 0 0,4 0-1126,5 0 0,3 0 1126,1 0 0,-1 0 0,-10 0 0,0 0 0,15 0 0,-1 0 0,-14 0 0,0 0 0,10 0 0,2 0 0,-3 0 0,-1 0 722,38 0-722,-32 0 92,1 0 1,-52 0 0,9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4:53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24575,'0'15'0,"-3"2"0,0 9 0,-1 8 0,1 19 0,2 23 0,2 1 0,1 18 0,-1-7 0,0-6 0,0 0-329,0 12 0,0 9 0,-1-15 329,0-27 0,0-8 0,-2 8 0,1-6 0,1-3 0,-1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4:53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24575,'0'40'0,"0"5"-9831,0 10 8341,0 10 4308,-4 19-2818,2-18 1719,-2 23-1719,4-32 0,0-2 0,1-4 0,-1-27 0,1-6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4:53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24575,'0'9'0,"0"21"0,-1-1 0,-1 49 0,0-23 0,-1-2 0,0-1 0,1 4 0,-2 16 0,3-51 0,2-4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4:54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24575,'-2'25'0,"1"6"0,1 7 0,3 6 0,-2-3 0,1-5 0,-2-1 0,-1-9 0,-3 5 0,1-10 0,-2 6 0,4-17 0,1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0:1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829 1 24575,'-1'23'0,"-2"2"0,1 14 0,1 15 0,4 45 0,-3-38 0,1 6-1253,2 26 1,1 9 1252,-3-24 0,0 2 0,1 3-637,0 10 1,0 2 0,0 1 636,0-22 0,0 1 0,-1 1 0,1-1 0,-1 25 0,0-1 0,0-2 0,0-10 0,1-2 0,-2-2-241,0-11 0,0-3 1,0-2 240,0 17 0,0-8 0,0 22 0,0-37 1577,0-36-1577,-3-30 2639,-23-29-2639,-6-1 0,-8-5 0,-18-10 0,-8-4-248,14 13 0,-2-2 0,-2 1 248,-7 1 0,-2 2 0,3 2 0,-8-7 0,5 5 0,10 12 0,8 5 0,10 6 0,32 14 0,23 4 0,62 5 0,-22-3 0,7 0-737,6 0 1,8-1 0,3 1 736,4-2 0,2 0 0,4-1-383,-10 0 0,3 0 1,1 0-1,-1-1 383,-2 1 0,0-1 0,0 0 0,-1-1 0,-3 1 0,1-1 0,-3 0 0,-2 0-238,11 1 1,-5 0-1,-4 0 238,10-2 0,-11 1 0,11 1 0,-54 0 1911,-32 5-1911,-10 8 3238,-7 12-3238,-15 18 968,-6-3-968,-19 13 0,9-14 0,-6 8 0,24-16 0,2 3 0,12-9 0,-3-3 0,-2-4 0,3-10 0,-2-4 0,0-5 0,-4-12 0,-7-2 0,-26-5 0,31 9 0,-13 5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4:5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24575,'-1'13'0,"1"21"0,-3 6 0,1 59 0,-1-23 0,-4 3 0,0 2 0,3 19 0,-3-17 0,1-2 0,5 4 0,1-30 0,-1-5 0,1-15 0,0-3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4:5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24575,'1'32'0,"1"28"0,0-17 0,-2 29 0,-2-38 0,1 18 0,-2-22 0,2 12 0,-1-27 0,1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4:55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24575,'1'91'0,"1"-12"0,0-27 0,0-9 0,-2-2 0,0 0 0,0 14 0,-2-14 0,-1 10 0,1-33 0,0-1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4:56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24575,'-6'72'0,"2"-4"0,0 18 0,0-8 0,2 0 0,0 2 0,-1-2 0,3-17 0,-1 1 0,-4 36 0,4-10 0,-3-46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4:56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24575,'0'34'0,"0"2"0,0 7 0,0 4 0,-1 40 0,0-27 0,0 18 0,1-27 0,0-29 0,0 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4:56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24575,'0'46'0,"0"-6"0,-7 24 0,3-17 0,-9 19 0,3-15 0,3-4 0,4 42 0,2-55 0,4 26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4:57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24575,'-2'30'0,"0"-9"0,0 0 0,1-11 0,0-6 0,-1-3 0,0-5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5:15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18809 1996 24575,'-33'-51'0,"-11"8"0,-16-9 0,-9-3 0,4 3 0,4 4 0,1 2 0,-3 0 0,-6-4-1514,5 2 1,-5-3-1,-3-2 1,-3 0-1,1 2 1,1 3 1513,-9-2 0,2 3 0,-2 2 0,-3 2 0,-4-1-471,11 7 0,-3 1 1,-3 1-1,-2 0 0,-1 0 1,-2 1-1,1 0 471,4 3 0,0 0 0,-1 0 0,-1 1 0,-2 0 0,-1 1 0,-2 0 0,-1 0-128,6 3 1,-2 0 0,-2 1 0,-2-1 0,0 1 0,-1 1 0,-1 0 0,1 1 0,0 0 0,2 2 127,1 1 0,1 1 0,-1 1 0,1 0 0,-1 1 0,1 1 0,0 0 0,0 1 0,0 1 0,0 0-252,-7 0 1,-1 0-1,0 1 1,0 1-1,1 1 1,0 0 0,2 2-1,0 0 1,3 2 251,-12 0 0,3 1 0,2 1 0,0 2 0,1 1 0,-2 1 0,0 1-60,8 1 1,-2 1 0,0 0 0,0 2 0,0 0 0,1 1-1,1 1 1,3 1 59,0 1 0,2 1 0,2 1 0,0 1 0,0 1 0,-1 1 0,-2 0 0,1 1 0,-2 0 0,-1 2 0,-1 0 0,0 1 0,0 0 0,2 1 0,2 0 0,-5 2 0,2 0 0,0 1 0,1 1 0,1 0 0,0 2 0,0 0 0,0 2 0,2 1 0,-1 0 0,1 2 0,0 0 0,-1 0 0,0 0 0,-2 0 0,-1 0 0,0 0 0,0 0 0,1 1 0,2 0 0,2 0 35,-2 2 1,3 1 0,2 0 0,0 0-1,-1 1 1,-2 1-36,2 0 0,-2 0 0,-1 2 0,-1-1 0,1 1 0,3-1 0,2 0 0,-14 5 0,4-1 0,2 0 0,-1 2 0,-3 1 0,18-6 0,-2 1 0,-2 1 0,1 0 0,-1 1 0,1 1 0,2-2 0,-10 6 0,1-2 0,1 1 0,1 1 0,-1 1 0,1 3 0,-1 3 0,1 2 0,0 1 0,0 2 0,0 1 0,1 0 0,10-7 0,-1 0 0,1 1 0,0 0 0,0 2 0,0 0 0,1 1 0,-3 4 0,1 1 0,-1 2 0,1 0 0,0-1 0,2 0 0,1-3 0,-3 2 0,2-2 0,1-1 0,1 1 0,-1 0 0,-1 2 22,5-2 1,-2 1 0,0 1 0,0 1 0,1 0 0,1-1 0,3-1-23,-3 2 0,3-2 0,1 0 0,1 1 0,-1-1 0,-1 2 43,-5 4 1,-1 1 0,0 1 0,0 0 0,0 0 0,0 1-44,1 0 0,1 1 0,0 1 0,0-1 0,0 0 0,0-2 0,3-3 0,0-1 0,-1 0 0,2-1 0,-1 0 0,1 1 47,1-1 0,0 0 0,1 0 0,-1 0 0,2 0 0,0-1-47,-9 10 0,0-1 0,1 0 0,2-1 0,2-1 242,-6 6 0,3-2 0,1 1 0,1 2-242,10-9 0,0 2 0,1 0 0,1 1 0,3-1 0,-4 8 0,4-1 0,1 1 0,-1 1 0,6-8 0,-1 0 0,0 2 0,0 0 0,2 0 0,2-1 0,1 2 0,1-1 0,1 0 0,1-1 306,-4 12 1,2 0 0,1-1-1,0 0-306,2-2 0,-1 0 0,3-1 0,2-3 667,-1 7 0,2-3 1,2 0-668,-2 3 0,2 0 0,2-3 0,6-13 0,2-2 0,1 3 0,-1 22 0,0 5 0,4 1 448,1-1 1,3 0 0,2 2-449,3-18 0,1 3 0,2 0 0,0-1 0,2-2 0,1-1 0,1 0 0,1 0 0,1 23 0,1 0 0,3-3 395,1-13 1,3-4 0,1 3-396,3 7 0,2 2 0,2-2 0,4-8 0,3-2 0,1 2-11,-6-9 0,2 1 0,0 2 1,1 0 10,3 4 0,2 1 0,1 1 0,2 2-410,-1-10 1,2 1 0,2 1 0,2 0 0,2 1 409,7 6 0,2 0 0,3 0 0,3 1 0,2 1-256,-9-16 1,3 0 0,1 2 0,2-1-1,1-1 1,-1-1 0,1-2 255,4 4 0,-1-2 0,1-2 0,1 0 0,2-1 0,3 2 0,1-1 0,2 2 0,2-1 0,2 1 0,1-2 0,-1-1 0,0-4-324,4 2 1,0-3 0,1-3 0,0 0 0,2 0 0,2 1 323,-12-10 0,1 2 0,2-1 0,0 1 0,2-1 0,1-1 0,0-1 0,2-1-146,3 0 0,1-1 0,1-1 0,1 0 0,2-2 0,-1 0 1,2-1-1,0-1 146,-6-3 0,0-2 0,0 0 0,1-1 0,1 0 0,1-1 0,1 0 0,2 0 0,1 0-46,-5-4 1,3 1 0,1 0 0,2 0 0,1-1 0,0 0 0,0 0 0,-1-1 0,0-1 0,-2-1 0,-2-1 45,7 2 0,-3-2 0,-1-1 0,-2-1 0,1 0 0,0 0 0,2-1 0,2 2 0,2 0-16,-2-1 1,2 1-1,3 1 1,1 0 0,1 0-1,1 0 1,-1 0-1,-1-1 1,-1-1 0,-3-1-1,-3-2 16,12 2 0,-3-2 0,-3 0 0,-1-2 0,0-1 0,0 1 0,1-1 0,2 1 0,-6-1 0,2 0 0,1 0 0,1 0 0,-1-1 0,0 0 0,-1 0 0,-1-1 0,-1-2 0,1 1 0,-1-1 0,-1-1 0,0 0 0,-2-1 0,0-1 0,-2-1 0,0-1 0,16 0 0,-1-1 0,-1-1 0,-2-1 0,-1-1 0,-1-1 34,-10 0 1,-1 0-1,-1-1 1,-1 0-1,2-3 1,1-2-35,8-2 0,-1-2 0,1-3 0,3-1 0,6-3 0,6-2 0,-29 2 0,6-1 0,3-1 0,3-3 0,2 0 0,2-1 0,1-1 0,1 0 0,-1 0 0,-1 1 0,-2-1 0,-2 2 0,2-1 0,-3 1 0,-1 1 0,-1 0 0,-1 0 0,1-1 0,2-1 0,2 0 0,3-2 0,3-2 0,4-2 0,-22 5 0,3-1 0,4-1 0,2-1 0,2-2 0,3 0 0,1-1 0,1 0 0,1-1 0,1-1 0,-1 0 0,0 1 0,-1-1 0,-1 0 0,-2 1 0,-1 0 0,-3 1 0,-3 0 0,-3 1 0,-4 1 0,25-7 0,-5 2 0,-5 1 0,-2 1 0,-3 1 0,-1-2 0,0 0 0,1-2 0,0-3 0,4-3 0,2-4 0,-12 4 0,3-4 0,2-2 0,3-2 0,1-3 0,0-1 0,1-1 0,0-1 0,-1 0 0,-2 0 0,-3-1 0,-2 2 0,-3 1 0,-5 1 0,-4 2 0,-6 2 0,26-17 0,-10 4 0,-6 3 0,-5 0 0,-2-4 0,1-6 0,4-8-18,-16 9 1,2-5 0,1-5 0,1-5 0,1-2-1,-2-2 1,-1-1 0,-2 1 0,-3 1 0,-3 4-1,-4 3 1,-5 5 17,9-16 0,-9 6 0,-4 4 0,-3-1 0,0-6 0,4-9 0,-10 18 0,1-6 0,1-4 0,1-5 0,0-2 0,0-2 0,-1-1 0,-1 1 0,-1 2 0,-2 2 0,-2 4 0,-3 5 0,4-18 0,-3 7 0,-3 4 0,-2 0 0,-1-2 0,0-4 0,0-9 0,-3 15 0,0-5 0,0-4 0,0-5 0,-1-1 0,0-2 0,0-1 0,-1 1 0,-1 1 0,-1 3 0,-1 4 0,-1 4 0,0-4 0,-1 5 0,0 3 0,-2 2 0,-1 0 0,-1 0 0,-1-3 0,-1-4 0,-2-6 0,-2 13 0,0-4 0,-2-4 0,0-2 0,-1-3 0,-2-1 0,1-1 0,-2 0 0,0 0 0,-1 2 0,0 2 0,-1 3 0,0 3 0,-1 5 0,-1-16 0,-1 6 0,0 4 0,0 2 0,-2 1 0,-2 0 0,-2-2 0,-2-3 0,-3-4 0,1 8 0,-4-4 0,-2-3 0,-2-4 0,-1-1 0,-2 0 0,-1 0 0,0 1 0,0 3 0,1 3 0,0 4 0,2 6 0,1 6 0,-10-25 0,3 11 0,0 7 0,0 2 0,-4-2 0,-4-6 38,3 11 1,-4-6 0,-4-3 0,-1-1 0,-1 1 0,1 3 0,2 4 0,3 8 0,4 9-39,-4-8 0,5 13 0,-1 3 0,-9-6 0,-1 5 0,-6-5 0,-5-3 0,-3 1 0,-2 0 0,1 5 0,3 5 0,-11-4 0,2 8 0,-2 2 0,-2 1 0,-6-4 27,12 9 1,-4-2 0,-4-1 0,-2 0 0,-1 0 0,2 2 0,2 1-1,4 4-27,-17-8 0,6 3 0,1 3 0,-2 1 0,-7 1 0,10 5 0,-2 2 0,-3 0 0,-2 1 0,-4 1 0,-2 1 0,-3 3 0,13 5 0,-4 2 0,-3 1 0,-2 1 0,-2 1 0,0 1 0,0 0 0,0 0 0,2 1 0,1 0 0,-3-1 0,0 2 0,1-1 0,1 1 0,0 1 0,0 0 0,0 0 0,0 0 0,1 0 0,1 1 0,-3-1 0,-1 0 0,0 1 0,2 0 0,2 1 0,5 0 0,5 2 0,6 1 0,-14 3 0,0-1 0,0 0 0,0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4T15:36:30.5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862 271,'53'-7,"1"-1,13-2,1-1,-3 0,3 0,21-3,13 1,-21 6,11 1,0 1,-6 0,-2-1,-6 0,6 1,3 1,8 0,-1 1,-12-1,10-2,-8-1,10 2,-4-1,-17-2,-2 0,7-2,-1 0,-9 1,-3-2,-2 0,-2 0,-1 4,-2 1,28-3,-36 7,1 1,37 0,-35 0,0 0,43 0,-46 1,0 0,49 3,-12-1,-24 0,-27-2,-26 2,-63 44,-13-4,7 0,-3 3,7-10,-3 0,-21 10,-8 2,23-15,-2-1,-5 1,3-2,-3 0,-3 1,-1-2,-2 1,-1 0,0-2,-2-1,-2-1,-1-1,0-2,3-3,-12 3,3-3,1-4,3-5,1-3,4-3,-11-3,6-2,7 1,6-2,-25 1,40-2,35 1,16-5,57-15,31-5,-2 6,10 1,-19 6,3 0,1 2,6 2,1 1,1 1,3-2,0 1,-1 1,-6 3,-1 2,-1 0,-2 0,-2-1,-2 1,20 1,-4 2,-8-2,-6 2,-18-1,-2 1,0 1,-3 1,15 2,-12-1,-43 2,-80 26,12-10,-10 0,-6 2,-9 2,-6-3,0-4,-7-2,-3-1,-1 0,11-2,-1 1,-3-1,0 1,-2-1,8-2,-1 1,-2-1,0 1,1-1,2 1,-10 3,2 0,1 0,2 0,2 0,-9 3,1-1,4 0,6 0,0 2,6 0,9-2,0-2,13 0,7 5,56-6,44 8,17-8,15-2,-8-2,7 0,5-1,0-2,5-2,4 1,0-1,-13-1,0 0,2 0,2 0,2 0,-1-1,3-1,2 1,1-1,1 1,-1 0,2 1,1 1,0 0,1 0,-1 0,1-1,4 0,0 0,0 0,0-1,0 1,-1 0,-4 0,0 0,0 1,-2-1,-2 0,-4 0,18 0,-3-1,-5 1,-4-1,6 1,-5-1,-11 1,-8 0,-16 1,-14 4,-50 5,-45 11,-11-7,-12 1,8-4,-5 1,-7 0,-4-3,-7 1,-3-2,0 0,-2 0,-2-1,1-1,0 1,4 0,0 1,0-1,-3-1,12-2,-3-1,0 0,1-1,3 1,-4 0,4 0,0 1,-1-1,-10 2,-3 0,2 1,6-2,-3 0,5-1,8 2,-2 5,14 0,11 3,69 2,33-7,21-3,13 2,12 1,4 0,-15-1,3 0,3 1,7-1,-9-2,7 0,3-1,1 1,-1 0,-3-1,7 3,-2 0,-1-1,0 1,0-2,3 0,2-1,-1 0,-4-1,-8 0,12 2,-9-1,-10-2,7-2,-39 0,-61 0,-42 1,-17-2,7 2,-7-2,-14 1,-11-1,2 1,15-1,2 0,-2 2,-13-1,-3 2,5 2,15 1,3 2,5 0,-10 4,9 3,-6 19,68-7,68 11,-16-24,9-1,19 2,14 1,-4-3,-17-4,-1-2,2 0,25 3,5 0,-11-2,-13-2,-10-2,33 3,-71-9,-94 12,-45 2,24-9,-14-2,28-1,-12 2,-8-1,-3 1,-1-1,4-1,2-1,1-2,-1 0,0-1,0 1,0 1,-2 0,-2 0,0 0,2 1,1 0,5 1,-2 0,1 1,3 0,7 1,8 2,-30 7,26 9,32 25,63-1,22-17,16-3,2-7,8-3,7-2,3-2,7-2,4-2,0 1,-11-3,1 1,2-2,0 0,1 0,7-2,2-1,1-1,-4 1,-4 0,-2 0,-4 1,-4 0,-4-1,40 0,-35 3,-66 0,-69 0,-43-3,27 1,-5 2,-4-1,5-2,-3 0,-1 1,3 1,-10 3,3 1,5-1,-19-1,13 2,4 16,58-4,25 6,19 2,40 21,13-4,10 6,-32-22,-34-3,-43-5,-55 16,5-12,-8-1,-6 2,-1 0,1 2,8 2,27-7,13 4,13 23,65 14,35 5,-20-37,3-1,-6 1,-3-4,11 2,-35-9,-45-14,-42-5,15 1,-6 2,-9-1,1 2,8 0,6 5,-23 29,53 6,43 30,28-12,17 2,-16-22,4 0,3 0,14 10,4 1,-1-3,-10-10,-2-2,-4-3,5 6,-10-2,4 21,-72-14,-65 6,5-32,-8-3,-1 6,-1-2,-8-9,7-2,2 11,41-10,67-11,49-11,-18 3,3-3,5-3,-1-1,-6 1,-6-1,6-13,-28 5,-18 1,-5 5,24-9,-9 6,68-12,-26 15,7 1,-2 2,6 1,-1-1,-4 0,0-1,0 2,29-2,-10 1,-5-3,-59 7,-111 1,12 4,-15-1,8-2,-12-2,-5-1,0 1,18 2,-2 0,0 0,0 0,0 0,1-1,-1 0,1-1,1 1,4 0,-8-1,1 0,6 1,12 1,5 2,12 1,-11-4,100 7,32 2,-8-2,8-1,7 1,11-1,10 0,2-1,-3 1,-10-1,-2 0,-1 0,-1-1,21 0,-2 0,-17-1,14-3,-158-5,-43-1,40 5,-1 2,-9 0,-2 0,-8-1,-5 0,0 1,4 0,-9 2,3 0,-1 1,-2 0,9 1,-3 1,-2 0,2 0,1 0,-16-2,1 1,2-1,5 0,-11 2,6 1,7-2,-8-2,19 1,27 1,93-3,33-1,7 3,12-1,11 0,-24-1,6-1,4 0,5-1,2 0,3 0,-17 1,3 0,3-1,1 1,2-1,1 0,1 0,1-1,1-1,0 0,2-1,1 0,2-1,0 0,1-1,0 1,0 0,0 0,-1 0,-8 2,1-1,0 1,1 0,-1 0,1 0,-1-1,-1 1,-1 0,0-1,-2 1,10-2,0-1,-1 1,0-1,-2 0,-1 1,-3 0,-2 0,-4 2,15-1,-2 1,-3 1,-5 0,-6 0,-6 1,20-2,-10 2,-18-1,1-4,-136-5,-49-1,38 8,-3 2,-6-1,-1-2,-7 0,-3 0,2 2,2 2,1 1,-1 1,1 1,1 1,1 1,0 0,3 0,-15 0,3 0,-1 1,16-1,-3 1,3 1,8-1,-15 1,9-2,7 2,19-7,39-12,64-16,35-6,-15 7,6-3,16 1,3-2,-2-4,-4 0,-14 6,-7 3,8-14,-72 16,-57 2,0 12,-15-1,-3 1,-12-4,-4 0,-7 2,19 7,-4 1,-4 2,-1-1,1 1,-3-1,-1 0,0 1,1 0,4 3,-5 1,3 3,2 0,1 2,-21 1,2 1,16 0,28-2,9 2,-8 6,68-8,55-8,-16-7,3-2,7 2,3-1,19-10,4 0,-1 9,1 2,10-3,-3 3,-17 4,-8 2,13-4,-70 5,-85-9,-48-1,30 3,-8 1,12 3,-11-1,-3 1,4 1,9 2,1 2,2 1,2 0,-17 1,4 1,5 1,-13 0,14 0,1-1,95-3,56-9,32-9,-15 3,6-2,4-1,1-1,0 0,-5 1,-19 5,-8 1,18-4,-56 12,-33 4,-68-8,10 0,-10 0,6 4,-6-1,-4 1,11-2,-3 0,-1 0,2 2,-16 1,2 2,5-1,-16-3,14 1,15-1,137-5,45-3,-47 2,1 0,7-3,13-1,9-1,3-1,-5-2,-11 2,-3-1,-1-1,-1 1,18-8,-2 0,-6 1,12-3,-12 0,5-14,-64 25,-33-3,-15 2,4 7,-27 2,3 10,-2-1,11-2,43-13,54-23,-9 11,8-1,24-8,7-1,-27 8,1-1,0 1,1 0,-1 1,-4 0,8-9,-9 1,18-15,-60 37,-34 6,-28 3,-5 3,-8-1,-26-1,-5-1,-6 1,1-1,3-1,6 0,27 3,9 0,3-1,29 4,70-24,20-8,-1 6,8-1,2-2,1 1,0-2,-2 1,-1 2,-9 1,2-8,-30 13,-84 22,-35 1,-28 0,0-1,7-3,0 0,-7 1,17 2,-7 1,-3 1,4 0,6-2,-19-1,8-2,9 3,-3 3,16 0,18-4,57 0,69-16,4 2,9 6,7 0,-16 1,-1 2,10 4,-5 1,19-6,-52 10,-35 8,-44 21,-27 20,11-12,-6 3,-12 5,-4 3,-3 6,-2 1,20-18,-1 0,1-1,-19 15,4-3,11-11,4-4,-17 6,42-25,20-12,14-41,-3 25,3-28,-5 38,-8 75,29-19,5 3,-18 0,1 1,19 17,2-11,-16-35,-6 14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4T15:36:39.3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224 85,'91'-12,"-28"6,7-1,21-2,8 0,-5 2,7 1,-2 0,-7 1,-2 0,2 1,-17 1,2 1,-1 0,-3 1,3 0,-4 1,-3 1,16 3,-5 1,-17-2,-7-1,3 5,-33-5,-35 4,-20 6,-38 16,17-9,-4 1,-14 3,-5 1,-18 2,-6-1,23-10,-2-1,-2 0,-8 0,-2-1,1 0,8-1,1 1,3-1,-18 2,10 0,-10 8,57-11,36-4,74-6,-22 3,7-1,5-2,8-1,2 0,11 2,3 0,2-1,8-3,2-2,0 1,-2 1,0 1,-5-1,-18-2,-4 0,-7 0,2 3,-12-1,-11 1,-110 26,-27 8,8-3,-8 4,24-10,-2-1,0 1,2-1,-1 1,1-1,2 0,2 0,3-2,-9 2,8-3,-15 11,46-14,20-7,39 8,61 7,-18-12,12-2,3 1,3 1,1-1,3-1,-13-2,1-1,1-1,-1 0,23 1,-1-2,-6 0,-20-1,-4 0,-3-1,23 0,-10 0,11 3,-91 3,-57 8,-18-2,-13 2,18-3,-3 1,-3-1,-20 2,-5-2,2 1,6-1,1-1,3 1,11-2,3 0,4 0,-15-1,10 0,-12 12,46-11,30-3,53 8,39-4,-13-3,7-1,14-2,4-3,-23-1,1-1,0-1,-2 0,1 0,-1-1,29-2,-6 0,-29-1,-8 1,11-2,-54-2,-99 5,16-1,-10 0,6 1,-6 0,-4 0,11 1,-3 0,-1 1,2 0,-19 2,1 0,2 1,1 0,2 1,6-1,-8 3,10-1,24-2,11-1,13-2,17 0,-7-1,-12 2,-26 0,-14 3,-1 1,3-2,24 2,4-3,-11 4,-9-1,-5 1,16-4,28-2,22-5,44-6,-12 0,23-4,-32 9,-10 1,-6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0:31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3207 1657 24575,'6'-46'0,"-10"-1"0,-16-42 0,-8 21 0,-7-3 0,1 8 0,-7-4 0,0 5 0,-7-6 0,-3-2 0,0 5-317,-9-4 0,-1 3 0,-6-1 317,0 1 0,-5-5 0,-2 3 0,5 8-342,3 6 0,4 7 0,-2 3 342,1 5 0,-1 3 0,6 8-3065,4 9 1,4 7 3064,-48 2-242,28 15 1,-3 6 241,11-2 0,-5 4 0,-17 10 0,-11 6 0,7-2 0,4-1 0,2 1 0,8-1 0,-2 2 0,10-4 0,-23 8 431,3 9-431,29-14 839,-8 14-839,20-16 6519,-4 8-6519,21-17 800,-24 14-800,29-14 0,-6 5 0,18-12 0,2-1 0,2-3 0,-16 11 0,7-3 0,-13 13 0,16-13 0,-1 6 0,5-7 0,1 2 0,2-2 0,2-4 0,2-2 0,1-5 0,4-27 0,4-24 0,-4-14 0,0-8 0,-1 14 0,0-2 0,-1-33 0,-1 1 0,-1 38 0,0 3 0,2-3 0,0 4 0,4-13 0,0 22 0,2 11 0,-2 15 0,-1 11 0,7 14 0,21 33 0,29 8 0,7-10 0,3-3 0,-23-14 0,-1-3 0,14-1 0,-8-5 0,-26-9 0,-29 14 0,-14 9 0,-23 35 0,5-16 0,-2 0 0,0-2 0,-8 0 0,10-6 0,3-3 0,4-6 0,-3 1 0,15-14 0,-4-2 0,-11 9 0,8-9 0,-10 4 0,15-13 0,1 0 0,0-1 0,-2 5 0,3-2 0,1 0 0,6-5 0,-4 0 0,-5 1 0,-25 9 0,8-3 0,-16 4 0,30-8 0,5-3 0,20-4 0,3-3 0,9-5 0,-3 1 0,2-2 0,-5 5 0,-6 2 0,-1 1 0,1 0 0,1-2 0,6 3 0,6-2 0,9 5 0,13 5 0,16 5 0,20 13 0,14 2 0,-38-9 0,0 0 0,33 10 0,-16-4 0,-35-13 0,-18-5 0,-8-5 0,1 6 0,4-3 0,7 6 0,2-4 0,-1-1 0,-3-3 0,-6-4 0,-5-2 0,-3-5 0,-2-5 0,-1-3 0,-1-8 0,-1-4 0,-1-15 0,-3-21 0,-3-15 0,-1-13 0,3 14 0,1 15 0,5 16 0,-4 13 0,3 3 0,-3 9 0,0 5 0,1 6 0,0 5 0,1 3 0,0 2 0,1-1 0,-2 2 0,2-1 0,-1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0:19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983 3 24575,'-54'-1'0,"1"0"0,-12 5 0,-3 2 0,-4 1 0,-3 2-820,-15 8 1,0 3 819,19-1 0,3 3 0,-2 1 0,6 8 133,9 20 1,11 6-134,16-14 0,13 5 0,22 14 0,16 8 0,7-8 0,17-4 0,16-8 0,4-11 0,16 0 0,4-5 0,-7-6 0,-8-7 0,-4-8 0,5-3 0,5-4 0,8-3 0,-3-3 0,-14-1 0,-7-1 0,-7-6 167,9-13 0,-11-4-167,-21-4 0,9-16 0,-22 23 0,-1 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15:30:20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620 201 24575,'-84'-9'0,"-1"2"0,18 4 0,23 0 0,56-9 0,59-14 0,8 2 0,6-2 0,-23 6 0,-1 0 0,14-1 0,-18 1 0,-48 11 0,-55 9 0,-2 3 0,-5 3 0,-3 2 0,-1 3 0,-10 2 0,1 4 0,11 1 0,4 2 0,0-1 0,5 4 0,-15 30 0,41-5 0,66 9 0,24-1-3392,-12-19 0,3-2 3392,-1 1 0,4 1 0,-2-5 0,10-5 0,-9-6 0,-6 4 0,-14-9 0,-59-11 0,-11 5 0,-13 8 6784,-13 1-6784,-21 6 0,-22 0 0,33-16 0,-2-2 0,4 1 0,2-3 0,0-4 0,3-3 0,-28-7 0,38 2 0,16-4 0,32 2 0,25-11 0,-12 10 0,10-6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16B5-3341-7141-8464-A08D48453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75135-A49E-9445-A649-CD5268535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753CE-67F6-3E41-AD69-008D65B0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C409-688D-C845-976F-7B2D1D43866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AF171-B879-584C-A4C1-622A90DB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4FEFA-5737-744A-A220-E161E922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F917-A5D8-8E45-AC63-992D76B0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6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FFEC-93C2-1848-9E2A-0F77F2B2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EC548-54CE-E84E-9DA8-2E7FA603E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DDC89-7EEE-6B4F-849A-90528063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C409-688D-C845-976F-7B2D1D43866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8C233-7FA8-C54D-816F-09F842FA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F9372-AE89-504B-8DEA-A0D81998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F917-A5D8-8E45-AC63-992D76B0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0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0F4BF9-D2D3-FE48-B931-B3AF4E6C6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AF9D5-1999-004B-9FC7-5749D7155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F1046-C0DF-CC45-9973-0D30212F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C409-688D-C845-976F-7B2D1D43866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1F12-47EE-1C48-8196-DEBB4C49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C831E-63AE-F443-AD54-C0E57374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F917-A5D8-8E45-AC63-992D76B0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4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75-F3CA-BA4F-97E9-754675AC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C5680-B498-8749-A839-330D50769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3DB97-928F-8D4B-9146-260977DF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C409-688D-C845-976F-7B2D1D43866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5854-2CF8-AE42-8C82-2FC4EB74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D8F74-79F1-BB49-AF44-4BF4E4F9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F917-A5D8-8E45-AC63-992D76B0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2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B504-6AFF-8D45-9F57-C4B6A67B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CDBD4-355D-8440-9B01-C4676E27C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B8FFB-0673-3F44-89BD-1A963FA3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C409-688D-C845-976F-7B2D1D43866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E4AC9-DEB5-2847-AB4D-7617C52F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0ACE4-7805-C94D-B691-E6482C8F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F917-A5D8-8E45-AC63-992D76B0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8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D489-2168-294C-9EE4-834D1355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5E12-51CC-7C4F-8A9F-A2FDDEA30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C3351-8663-3D41-96BB-A4CA94665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62324-B3D3-CD49-BF5A-F9BD175E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C409-688D-C845-976F-7B2D1D43866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7D125-BD2D-D148-8CE8-287453A4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C5C17-531E-D548-B53C-DE228BBB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F917-A5D8-8E45-AC63-992D76B0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9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01EDF-184E-704A-AAEF-C22A0457D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B83AB-2B0E-EF4A-9729-869DA4178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EBF79-6A0D-7746-A908-D699451C3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7ACF1-4176-C549-BE5A-CCB2B1D5B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E5955-1696-5F41-9A70-6EBF23068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0BD75-DE6A-3240-9073-2F46D895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C409-688D-C845-976F-7B2D1D43866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B4663-B5BF-BF4B-B8DD-73CE16A3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740E5-30F4-BA45-BD1C-2D701A9D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F917-A5D8-8E45-AC63-992D76B0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7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3197-217B-B548-8F6B-328132EA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CBA8F-02D8-664C-B513-D257AE6C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C409-688D-C845-976F-7B2D1D43866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4E00D-9591-1C42-96BA-554FC9A7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B6BB4-F215-1140-AF36-E4F19378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F917-A5D8-8E45-AC63-992D76B0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7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1829C-8315-314C-ACB1-23A68F7D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C409-688D-C845-976F-7B2D1D43866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0BF2C-FF7B-814C-9C08-3452626B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5CDBE-3DF3-BD4A-8FFC-903F4AB7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F917-A5D8-8E45-AC63-992D76B0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4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1843-2739-C549-BDBB-D2C4F93A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EA16B-523F-9340-B8E2-F19310197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B6E4D-8EFB-474A-BFBD-9DD09B539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D0F7D-5379-0544-9154-6A2A366A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C409-688D-C845-976F-7B2D1D43866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20B4-B35D-DA47-A87C-FD714BAB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2C282-A805-8845-94D3-1F8F037B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F917-A5D8-8E45-AC63-992D76B0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5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7576-09C6-244A-A7C5-7221C5DB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28FFD-2C49-E442-9BBA-494660777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AAA4D-AF15-C741-A906-5A277B09F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6939F-AFF4-524A-9F64-0FF7B903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C409-688D-C845-976F-7B2D1D43866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FD77C-A1B0-9B4A-8517-51D17234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1DC10-30B5-0A40-B085-DA476383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F917-A5D8-8E45-AC63-992D76B0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6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F22634-D201-934E-B3EE-B08582E9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192FD-6711-BF4D-BB44-9117E6171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21412-C85E-EB4F-BFAA-7414C42DA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CC409-688D-C845-976F-7B2D1D43866C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9861-54BB-304D-917D-8D9BCB489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93403-A864-F640-AE16-520BD326D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CF917-A5D8-8E45-AC63-992D76B0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1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implejs.org/" TargetMode="External"/><Relationship Id="rId2" Type="http://schemas.openxmlformats.org/officeDocument/2006/relationships/hyperlink" Target="https://tableau.github.io/extensions-api/docs/trex_getstarted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bleau/extensions-api/archive/master.zi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F3D6-0974-F545-B023-13CAD06A1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 Extensions</a:t>
            </a:r>
          </a:p>
        </p:txBody>
      </p:sp>
    </p:spTree>
    <p:extLst>
      <p:ext uri="{BB962C8B-B14F-4D97-AF65-F5344CB8AC3E}">
        <p14:creationId xmlns:p14="http://schemas.microsoft.com/office/powerpoint/2010/main" val="219221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F7F3-8208-D64A-9D16-A8E59121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A7C2-7D26-794F-8BC2-267AE5ADC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https://tableau.github.io/extensions-api/docs/trex_getstarted.html</a:t>
            </a: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>
                <a:hlinkClick r:id="rId3"/>
              </a:rPr>
              <a:t>http://dimplejs.org/</a:t>
            </a: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7394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12F2FB-0D7D-7548-95FA-5F4E3F8BC627}"/>
                  </a:ext>
                </a:extLst>
              </p14:cNvPr>
              <p14:cNvContentPartPr/>
              <p14:nvPr/>
            </p14:nvContentPartPr>
            <p14:xfrm>
              <a:off x="545125" y="1064718"/>
              <a:ext cx="3418560" cy="292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12F2FB-0D7D-7548-95FA-5F4E3F8BC6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125" y="1056078"/>
                <a:ext cx="3436200" cy="29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1A9BAF-E58B-3A4D-97E7-9F5AA9BE3784}"/>
                  </a:ext>
                </a:extLst>
              </p14:cNvPr>
              <p14:cNvContentPartPr/>
              <p14:nvPr/>
            </p14:nvContentPartPr>
            <p14:xfrm>
              <a:off x="1102045" y="2187918"/>
              <a:ext cx="267480" cy="862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1A9BAF-E58B-3A4D-97E7-9F5AA9BE37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3405" y="2178918"/>
                <a:ext cx="285120" cy="8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66BA8B3-877B-8C42-B5AF-94A19EE0F9FF}"/>
                  </a:ext>
                </a:extLst>
              </p14:cNvPr>
              <p14:cNvContentPartPr/>
              <p14:nvPr/>
            </p14:nvContentPartPr>
            <p14:xfrm>
              <a:off x="1464925" y="2613798"/>
              <a:ext cx="288720" cy="464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66BA8B3-877B-8C42-B5AF-94A19EE0F9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5925" y="2605158"/>
                <a:ext cx="30636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1C3A85E-E34A-8540-9E6E-AD26681F7A87}"/>
                  </a:ext>
                </a:extLst>
              </p14:cNvPr>
              <p14:cNvContentPartPr/>
              <p14:nvPr/>
            </p14:nvContentPartPr>
            <p14:xfrm>
              <a:off x="1843285" y="2771838"/>
              <a:ext cx="157680" cy="273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1C3A85E-E34A-8540-9E6E-AD26681F7A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4285" y="2763198"/>
                <a:ext cx="1753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885CFD0-F40E-D349-AB0F-32C7892C38C0}"/>
                  </a:ext>
                </a:extLst>
              </p14:cNvPr>
              <p14:cNvContentPartPr/>
              <p14:nvPr/>
            </p14:nvContentPartPr>
            <p14:xfrm>
              <a:off x="3467965" y="2541438"/>
              <a:ext cx="122400" cy="177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885CFD0-F40E-D349-AB0F-32C7892C38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58965" y="2532798"/>
                <a:ext cx="1400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8C11C62-EA25-154F-A94D-5AFEE6D89B79}"/>
                  </a:ext>
                </a:extLst>
              </p14:cNvPr>
              <p14:cNvContentPartPr/>
              <p14:nvPr/>
            </p14:nvContentPartPr>
            <p14:xfrm>
              <a:off x="4973125" y="4617918"/>
              <a:ext cx="802080" cy="8971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8C11C62-EA25-154F-A94D-5AFEE6D89B7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64125" y="4609278"/>
                <a:ext cx="819720" cy="9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77B69A9-037D-704B-9FDE-B22838BB617B}"/>
                  </a:ext>
                </a:extLst>
              </p14:cNvPr>
              <p14:cNvContentPartPr/>
              <p14:nvPr/>
            </p14:nvContentPartPr>
            <p14:xfrm>
              <a:off x="1964965" y="1825758"/>
              <a:ext cx="1157040" cy="596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77B69A9-037D-704B-9FDE-B22838BB617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55965" y="1816758"/>
                <a:ext cx="1174680" cy="61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821B284F-4FEB-E64E-8C5B-38F3CC36D985}"/>
              </a:ext>
            </a:extLst>
          </p:cNvPr>
          <p:cNvGrpSpPr/>
          <p:nvPr/>
        </p:nvGrpSpPr>
        <p:grpSpPr>
          <a:xfrm>
            <a:off x="4766845" y="5768118"/>
            <a:ext cx="1047240" cy="659160"/>
            <a:chOff x="4766845" y="5768118"/>
            <a:chExt cx="1047240" cy="65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35B767E-3A27-0A45-AA61-F1827A85186E}"/>
                    </a:ext>
                  </a:extLst>
                </p14:cNvPr>
                <p14:cNvContentPartPr/>
                <p14:nvPr/>
              </p14:nvContentPartPr>
              <p14:xfrm>
                <a:off x="4766845" y="5902398"/>
                <a:ext cx="489960" cy="30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35B767E-3A27-0A45-AA61-F1827A85186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58205" y="5893758"/>
                  <a:ext cx="5076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CF9B45-40E8-6D4F-BDDA-5CD9A792E81E}"/>
                    </a:ext>
                  </a:extLst>
                </p14:cNvPr>
                <p14:cNvContentPartPr/>
                <p14:nvPr/>
              </p14:nvContentPartPr>
              <p14:xfrm>
                <a:off x="5199565" y="5944518"/>
                <a:ext cx="306720" cy="270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CF9B45-40E8-6D4F-BDDA-5CD9A792E8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90925" y="5935878"/>
                  <a:ext cx="324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23C4C1E-F307-EC48-9C17-F793C16A8F6F}"/>
                    </a:ext>
                  </a:extLst>
                </p14:cNvPr>
                <p14:cNvContentPartPr/>
                <p14:nvPr/>
              </p14:nvContentPartPr>
              <p14:xfrm>
                <a:off x="5535445" y="5905998"/>
                <a:ext cx="278640" cy="266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23C4C1E-F307-EC48-9C17-F793C16A8F6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26445" y="5897358"/>
                  <a:ext cx="2962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C0DF775-1023-4249-BD21-680C35E9D77A}"/>
                    </a:ext>
                  </a:extLst>
                </p14:cNvPr>
                <p14:cNvContentPartPr/>
                <p14:nvPr/>
              </p14:nvContentPartPr>
              <p14:xfrm>
                <a:off x="4769365" y="5768118"/>
                <a:ext cx="1024920" cy="659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C0DF775-1023-4249-BD21-680C35E9D7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60365" y="5759478"/>
                  <a:ext cx="1042560" cy="67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F6C34AB-7145-0645-84F3-4B7F37D8F031}"/>
              </a:ext>
            </a:extLst>
          </p:cNvPr>
          <p:cNvGrpSpPr/>
          <p:nvPr/>
        </p:nvGrpSpPr>
        <p:grpSpPr>
          <a:xfrm>
            <a:off x="2744005" y="1705158"/>
            <a:ext cx="3427560" cy="2789640"/>
            <a:chOff x="2744005" y="1705158"/>
            <a:chExt cx="3427560" cy="278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BBB7696-BD2A-3F4E-B5E5-5D2E9AD9A8B4}"/>
                    </a:ext>
                  </a:extLst>
                </p14:cNvPr>
                <p14:cNvContentPartPr/>
                <p14:nvPr/>
              </p14:nvContentPartPr>
              <p14:xfrm>
                <a:off x="5077165" y="1705158"/>
                <a:ext cx="1094400" cy="600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BBB7696-BD2A-3F4E-B5E5-5D2E9AD9A8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68165" y="1696158"/>
                  <a:ext cx="111204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22C989E-EE2C-1D41-9D2F-5BCF7C2BA236}"/>
                    </a:ext>
                  </a:extLst>
                </p14:cNvPr>
                <p14:cNvContentPartPr/>
                <p14:nvPr/>
              </p14:nvContentPartPr>
              <p14:xfrm>
                <a:off x="5040805" y="1853478"/>
                <a:ext cx="1077120" cy="1899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22C989E-EE2C-1D41-9D2F-5BCF7C2BA23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32165" y="1844478"/>
                  <a:ext cx="1094760" cy="19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C7D48AD-7399-2443-80BC-889F0F1C71DB}"/>
                    </a:ext>
                  </a:extLst>
                </p14:cNvPr>
                <p14:cNvContentPartPr/>
                <p14:nvPr/>
              </p14:nvContentPartPr>
              <p14:xfrm>
                <a:off x="6068965" y="2206638"/>
                <a:ext cx="89280" cy="1409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C7D48AD-7399-2443-80BC-889F0F1C71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59965" y="2197638"/>
                  <a:ext cx="106920" cy="14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C552A61-733C-174F-A759-DEC850283EFE}"/>
                    </a:ext>
                  </a:extLst>
                </p14:cNvPr>
                <p14:cNvContentPartPr/>
                <p14:nvPr/>
              </p14:nvContentPartPr>
              <p14:xfrm>
                <a:off x="3368965" y="2771478"/>
                <a:ext cx="2194200" cy="32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C552A61-733C-174F-A759-DEC850283EF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60325" y="2762838"/>
                  <a:ext cx="2211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1CD324-6A9F-2C4E-99BB-272345ED1421}"/>
                    </a:ext>
                  </a:extLst>
                </p14:cNvPr>
                <p14:cNvContentPartPr/>
                <p14:nvPr/>
              </p14:nvContentPartPr>
              <p14:xfrm>
                <a:off x="3294085" y="2606238"/>
                <a:ext cx="297000" cy="365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1CD324-6A9F-2C4E-99BB-272345ED14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85445" y="2597598"/>
                  <a:ext cx="3146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9E1AA14-66BD-154F-8FE9-270A0874D523}"/>
                    </a:ext>
                  </a:extLst>
                </p14:cNvPr>
                <p14:cNvContentPartPr/>
                <p14:nvPr/>
              </p14:nvContentPartPr>
              <p14:xfrm>
                <a:off x="4717165" y="4127958"/>
                <a:ext cx="327240" cy="366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9E1AA14-66BD-154F-8FE9-270A0874D5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08525" y="4118958"/>
                  <a:ext cx="3448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C48C473-21C9-AE44-9BFE-981030CBE9DF}"/>
                    </a:ext>
                  </a:extLst>
                </p14:cNvPr>
                <p14:cNvContentPartPr/>
                <p14:nvPr/>
              </p14:nvContentPartPr>
              <p14:xfrm>
                <a:off x="4911565" y="4264758"/>
                <a:ext cx="236520" cy="140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C48C473-21C9-AE44-9BFE-981030CBE9D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02565" y="4255758"/>
                  <a:ext cx="2541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0CE2485-3A04-4D4E-8B63-955A6A47B4D6}"/>
                    </a:ext>
                  </a:extLst>
                </p14:cNvPr>
                <p14:cNvContentPartPr/>
                <p14:nvPr/>
              </p14:nvContentPartPr>
              <p14:xfrm>
                <a:off x="5099125" y="4311558"/>
                <a:ext cx="272160" cy="116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0CE2485-3A04-4D4E-8B63-955A6A47B4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90485" y="4302558"/>
                  <a:ext cx="2898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31D6102-2C2C-524A-9003-E73BAA723704}"/>
                    </a:ext>
                  </a:extLst>
                </p14:cNvPr>
                <p14:cNvContentPartPr/>
                <p14:nvPr/>
              </p14:nvContentPartPr>
              <p14:xfrm>
                <a:off x="5350765" y="4309758"/>
                <a:ext cx="168480" cy="91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31D6102-2C2C-524A-9003-E73BAA72370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41765" y="4301118"/>
                  <a:ext cx="186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AFD7CED-ABA7-DB45-A8FF-DAA0DE8D130E}"/>
                    </a:ext>
                  </a:extLst>
                </p14:cNvPr>
                <p14:cNvContentPartPr/>
                <p14:nvPr/>
              </p14:nvContentPartPr>
              <p14:xfrm>
                <a:off x="5529685" y="4231638"/>
                <a:ext cx="194760" cy="150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AFD7CED-ABA7-DB45-A8FF-DAA0DE8D130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21045" y="4222998"/>
                  <a:ext cx="2124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CADF175-6402-0243-8C49-86691DC04217}"/>
                    </a:ext>
                  </a:extLst>
                </p14:cNvPr>
                <p14:cNvContentPartPr/>
                <p14:nvPr/>
              </p14:nvContentPartPr>
              <p14:xfrm>
                <a:off x="5571085" y="4292478"/>
                <a:ext cx="159480" cy="24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CADF175-6402-0243-8C49-86691DC0421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62085" y="4283478"/>
                  <a:ext cx="177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9F0BAEB-E694-0B49-8238-778BC2FA6B67}"/>
                    </a:ext>
                  </a:extLst>
                </p14:cNvPr>
                <p14:cNvContentPartPr/>
                <p14:nvPr/>
              </p14:nvContentPartPr>
              <p14:xfrm>
                <a:off x="4757485" y="3744918"/>
                <a:ext cx="324000" cy="270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9F0BAEB-E694-0B49-8238-778BC2FA6B6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48845" y="3735918"/>
                  <a:ext cx="3416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72C7221-BA07-5949-B95A-EF8FE4309CA3}"/>
                    </a:ext>
                  </a:extLst>
                </p14:cNvPr>
                <p14:cNvContentPartPr/>
                <p14:nvPr/>
              </p14:nvContentPartPr>
              <p14:xfrm>
                <a:off x="4874125" y="3909798"/>
                <a:ext cx="234360" cy="218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72C7221-BA07-5949-B95A-EF8FE4309C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65485" y="3901158"/>
                  <a:ext cx="252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97B401-4285-3A4B-BC07-6130259D63CB}"/>
                    </a:ext>
                  </a:extLst>
                </p14:cNvPr>
                <p14:cNvContentPartPr/>
                <p14:nvPr/>
              </p14:nvContentPartPr>
              <p14:xfrm>
                <a:off x="5135125" y="3950478"/>
                <a:ext cx="295560" cy="103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97B401-4285-3A4B-BC07-6130259D63C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26125" y="3941478"/>
                  <a:ext cx="313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47EDB8-1820-BE46-ABBD-4202FDC5BE13}"/>
                    </a:ext>
                  </a:extLst>
                </p14:cNvPr>
                <p14:cNvContentPartPr/>
                <p14:nvPr/>
              </p14:nvContentPartPr>
              <p14:xfrm>
                <a:off x="5398645" y="3764358"/>
                <a:ext cx="166320" cy="288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47EDB8-1820-BE46-ABBD-4202FDC5BE1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90005" y="3755358"/>
                  <a:ext cx="1839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276E254-51AD-BD40-A3A7-0CCC352AAD70}"/>
                    </a:ext>
                  </a:extLst>
                </p14:cNvPr>
                <p14:cNvContentPartPr/>
                <p14:nvPr/>
              </p14:nvContentPartPr>
              <p14:xfrm>
                <a:off x="5258245" y="3855438"/>
                <a:ext cx="344880" cy="36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276E254-51AD-BD40-A3A7-0CCC352AAD7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49245" y="3846438"/>
                  <a:ext cx="3625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4BFDFF2-08C6-6645-BA9C-8000872DDE23}"/>
                    </a:ext>
                  </a:extLst>
                </p14:cNvPr>
                <p14:cNvContentPartPr/>
                <p14:nvPr/>
              </p14:nvContentPartPr>
              <p14:xfrm>
                <a:off x="2744005" y="2597238"/>
                <a:ext cx="440280" cy="5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4BFDFF2-08C6-6645-BA9C-8000872DDE2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35365" y="2588238"/>
                  <a:ext cx="4579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874C5BD-9A07-5442-9A58-40DD99C2AA0A}"/>
                    </a:ext>
                  </a:extLst>
                </p14:cNvPr>
                <p14:cNvContentPartPr/>
                <p14:nvPr/>
              </p14:nvContentPartPr>
              <p14:xfrm>
                <a:off x="2906725" y="2823678"/>
                <a:ext cx="498600" cy="27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874C5BD-9A07-5442-9A58-40DD99C2AA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97725" y="2814678"/>
                  <a:ext cx="516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090DBF5-E7E6-B94B-84D5-01D1259BFA59}"/>
                    </a:ext>
                  </a:extLst>
                </p14:cNvPr>
                <p14:cNvContentPartPr/>
                <p14:nvPr/>
              </p14:nvContentPartPr>
              <p14:xfrm>
                <a:off x="2975125" y="3052278"/>
                <a:ext cx="423360" cy="10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090DBF5-E7E6-B94B-84D5-01D1259BFA5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66125" y="3043278"/>
                  <a:ext cx="441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EC16FB4-3446-6844-B2FA-1C178AF96368}"/>
                    </a:ext>
                  </a:extLst>
                </p14:cNvPr>
                <p14:cNvContentPartPr/>
                <p14:nvPr/>
              </p14:nvContentPartPr>
              <p14:xfrm>
                <a:off x="5030725" y="1856718"/>
                <a:ext cx="561600" cy="635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EC16FB4-3446-6844-B2FA-1C178AF9636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21725" y="1847718"/>
                  <a:ext cx="57924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113B499-FC6D-5D46-AC8E-5A9F3769BC71}"/>
                    </a:ext>
                  </a:extLst>
                </p14:cNvPr>
                <p14:cNvContentPartPr/>
                <p14:nvPr/>
              </p14:nvContentPartPr>
              <p14:xfrm>
                <a:off x="5324485" y="2102598"/>
                <a:ext cx="577440" cy="596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113B499-FC6D-5D46-AC8E-5A9F3769BC7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15485" y="2093598"/>
                  <a:ext cx="59508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619E2A8-FF10-EE4D-A495-E0F0C2033314}"/>
                    </a:ext>
                  </a:extLst>
                </p14:cNvPr>
                <p14:cNvContentPartPr/>
                <p14:nvPr/>
              </p14:nvContentPartPr>
              <p14:xfrm>
                <a:off x="5405125" y="2431278"/>
                <a:ext cx="551160" cy="705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619E2A8-FF10-EE4D-A495-E0F0C203331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96485" y="2422638"/>
                  <a:ext cx="56880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E741FF6-8679-BF46-B6E7-DDAAFE25CBF0}"/>
                    </a:ext>
                  </a:extLst>
                </p14:cNvPr>
                <p14:cNvContentPartPr/>
                <p14:nvPr/>
              </p14:nvContentPartPr>
              <p14:xfrm>
                <a:off x="5545885" y="2876238"/>
                <a:ext cx="599760" cy="478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E741FF6-8679-BF46-B6E7-DDAAFE25CBF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36885" y="2867598"/>
                  <a:ext cx="61740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EE61455-EB78-6642-A9A3-E227EB0F2000}"/>
                    </a:ext>
                  </a:extLst>
                </p14:cNvPr>
                <p14:cNvContentPartPr/>
                <p14:nvPr/>
              </p14:nvContentPartPr>
              <p14:xfrm>
                <a:off x="4281925" y="3967758"/>
                <a:ext cx="639720" cy="18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EE61455-EB78-6642-A9A3-E227EB0F200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73285" y="3959118"/>
                  <a:ext cx="6573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B090712-53BF-7B47-BA98-CC0886998DFF}"/>
                    </a:ext>
                  </a:extLst>
                </p14:cNvPr>
                <p14:cNvContentPartPr/>
                <p14:nvPr/>
              </p14:nvContentPartPr>
              <p14:xfrm>
                <a:off x="4228645" y="4368438"/>
                <a:ext cx="479880" cy="5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B090712-53BF-7B47-BA98-CC0886998DF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20005" y="4359438"/>
                  <a:ext cx="497520" cy="2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F55A3B6-8778-C149-A745-F71A148DE2BA}"/>
                  </a:ext>
                </a:extLst>
              </p14:cNvPr>
              <p14:cNvContentPartPr/>
              <p14:nvPr/>
            </p14:nvContentPartPr>
            <p14:xfrm>
              <a:off x="5267245" y="5381118"/>
              <a:ext cx="423000" cy="1054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F55A3B6-8778-C149-A745-F71A148DE2B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258605" y="5372118"/>
                <a:ext cx="44064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E0833087-5172-E242-8DF6-FEA34AE0C80F}"/>
              </a:ext>
            </a:extLst>
          </p:cNvPr>
          <p:cNvGrpSpPr/>
          <p:nvPr/>
        </p:nvGrpSpPr>
        <p:grpSpPr>
          <a:xfrm>
            <a:off x="6520405" y="3950838"/>
            <a:ext cx="3172680" cy="1136880"/>
            <a:chOff x="6520405" y="3950838"/>
            <a:chExt cx="3172680" cy="1136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B080309-FC3D-C24B-8DB4-E01A31464CE6}"/>
                    </a:ext>
                  </a:extLst>
                </p14:cNvPr>
                <p14:cNvContentPartPr/>
                <p14:nvPr/>
              </p14:nvContentPartPr>
              <p14:xfrm>
                <a:off x="7120885" y="4456998"/>
                <a:ext cx="418680" cy="465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B080309-FC3D-C24B-8DB4-E01A31464CE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03245" y="4438998"/>
                  <a:ext cx="45432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60460A7-C047-6240-A4C5-069BDCA45D73}"/>
                    </a:ext>
                  </a:extLst>
                </p14:cNvPr>
                <p14:cNvContentPartPr/>
                <p14:nvPr/>
              </p14:nvContentPartPr>
              <p14:xfrm>
                <a:off x="7572685" y="4548798"/>
                <a:ext cx="260640" cy="306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60460A7-C047-6240-A4C5-069BDCA45D7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55045" y="4530798"/>
                  <a:ext cx="2962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E3D468A-BDBD-9148-82AE-8854064C46AA}"/>
                    </a:ext>
                  </a:extLst>
                </p14:cNvPr>
                <p14:cNvContentPartPr/>
                <p14:nvPr/>
              </p14:nvContentPartPr>
              <p14:xfrm>
                <a:off x="7994965" y="4603878"/>
                <a:ext cx="311760" cy="384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E3D468A-BDBD-9148-82AE-8854064C46A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76965" y="4586238"/>
                  <a:ext cx="34740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6907223-71F0-9343-9B9E-B292BF6730B8}"/>
                    </a:ext>
                  </a:extLst>
                </p14:cNvPr>
                <p14:cNvContentPartPr/>
                <p14:nvPr/>
              </p14:nvContentPartPr>
              <p14:xfrm>
                <a:off x="8181805" y="4562838"/>
                <a:ext cx="482040" cy="414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6907223-71F0-9343-9B9E-B292BF6730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63805" y="4545198"/>
                  <a:ext cx="51768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DBC0C5E-D2C9-8A47-AD28-1C05C3DB1AB1}"/>
                    </a:ext>
                  </a:extLst>
                </p14:cNvPr>
                <p14:cNvContentPartPr/>
                <p14:nvPr/>
              </p14:nvContentPartPr>
              <p14:xfrm>
                <a:off x="8455765" y="4736358"/>
                <a:ext cx="367920" cy="351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DBC0C5E-D2C9-8A47-AD28-1C05C3DB1AB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38125" y="4718718"/>
                  <a:ext cx="40356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B9B158F-8F61-5840-9BA8-CC171E30FDAF}"/>
                    </a:ext>
                  </a:extLst>
                </p14:cNvPr>
                <p14:cNvContentPartPr/>
                <p14:nvPr/>
              </p14:nvContentPartPr>
              <p14:xfrm>
                <a:off x="8977045" y="4784598"/>
                <a:ext cx="46440" cy="257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B9B158F-8F61-5840-9BA8-CC171E30FDA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59045" y="4766958"/>
                  <a:ext cx="820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6F21D5B-ED7C-5F4C-B330-722FF2302BB8}"/>
                    </a:ext>
                  </a:extLst>
                </p14:cNvPr>
                <p14:cNvContentPartPr/>
                <p14:nvPr/>
              </p14:nvContentPartPr>
              <p14:xfrm>
                <a:off x="8965165" y="4752558"/>
                <a:ext cx="352080" cy="263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6F21D5B-ED7C-5F4C-B330-722FF2302BB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947525" y="4734558"/>
                  <a:ext cx="3877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09A1261-1468-D244-BCAD-42448669248D}"/>
                    </a:ext>
                  </a:extLst>
                </p14:cNvPr>
                <p14:cNvContentPartPr/>
                <p14:nvPr/>
              </p14:nvContentPartPr>
              <p14:xfrm>
                <a:off x="9043645" y="4721958"/>
                <a:ext cx="260280" cy="51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09A1261-1468-D244-BCAD-42448669248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25645" y="4704318"/>
                  <a:ext cx="2959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6F16DDD-8B3F-2242-9975-8E057736461A}"/>
                    </a:ext>
                  </a:extLst>
                </p14:cNvPr>
                <p14:cNvContentPartPr/>
                <p14:nvPr/>
              </p14:nvContentPartPr>
              <p14:xfrm>
                <a:off x="9420205" y="4569318"/>
                <a:ext cx="272880" cy="496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6F16DDD-8B3F-2242-9975-8E057736461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02565" y="4551678"/>
                  <a:ext cx="30852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22ACA6B-A58E-3345-8CB0-FA8FC2FA87E3}"/>
                    </a:ext>
                  </a:extLst>
                </p14:cNvPr>
                <p14:cNvContentPartPr/>
                <p14:nvPr/>
              </p14:nvContentPartPr>
              <p14:xfrm>
                <a:off x="6520405" y="3950838"/>
                <a:ext cx="798480" cy="498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22ACA6B-A58E-3345-8CB0-FA8FC2FA87E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02765" y="3933198"/>
                  <a:ext cx="834120" cy="53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482F816-7B74-8E41-937E-C95C47CFEFDC}"/>
              </a:ext>
            </a:extLst>
          </p:cNvPr>
          <p:cNvGrpSpPr/>
          <p:nvPr/>
        </p:nvGrpSpPr>
        <p:grpSpPr>
          <a:xfrm>
            <a:off x="2573005" y="105318"/>
            <a:ext cx="8253720" cy="6311520"/>
            <a:chOff x="2573005" y="105318"/>
            <a:chExt cx="8253720" cy="631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8BC4D28-DD57-7742-A5D0-31FBFC1B9F30}"/>
                    </a:ext>
                  </a:extLst>
                </p14:cNvPr>
                <p14:cNvContentPartPr/>
                <p14:nvPr/>
              </p14:nvContentPartPr>
              <p14:xfrm>
                <a:off x="2573005" y="1593558"/>
                <a:ext cx="1227600" cy="2134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8BC4D28-DD57-7742-A5D0-31FBFC1B9F3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64005" y="1584558"/>
                  <a:ext cx="1245240" cy="21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641109-AD49-0C47-AA56-12FB348B8617}"/>
                    </a:ext>
                  </a:extLst>
                </p14:cNvPr>
                <p14:cNvContentPartPr/>
                <p14:nvPr/>
              </p14:nvContentPartPr>
              <p14:xfrm>
                <a:off x="2720605" y="2048958"/>
                <a:ext cx="752760" cy="2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641109-AD49-0C47-AA56-12FB348B861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11965" y="2040318"/>
                  <a:ext cx="7704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ABC2442-D8ED-6B4E-8C6C-891B8BF095E6}"/>
                    </a:ext>
                  </a:extLst>
                </p14:cNvPr>
                <p14:cNvContentPartPr/>
                <p14:nvPr/>
              </p14:nvContentPartPr>
              <p14:xfrm>
                <a:off x="2657605" y="1704438"/>
                <a:ext cx="347760" cy="338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ABC2442-D8ED-6B4E-8C6C-891B8BF095E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648605" y="1695798"/>
                  <a:ext cx="3654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6471539-8A54-BB40-AD8E-9CF1EB8E5A21}"/>
                    </a:ext>
                  </a:extLst>
                </p14:cNvPr>
                <p14:cNvContentPartPr/>
                <p14:nvPr/>
              </p14:nvContentPartPr>
              <p14:xfrm>
                <a:off x="3304885" y="1894878"/>
                <a:ext cx="439560" cy="234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6471539-8A54-BB40-AD8E-9CF1EB8E5A2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95885" y="1886238"/>
                  <a:ext cx="4572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29E088C-5877-D546-A3FF-FF4905E255AC}"/>
                    </a:ext>
                  </a:extLst>
                </p14:cNvPr>
                <p14:cNvContentPartPr/>
                <p14:nvPr/>
              </p14:nvContentPartPr>
              <p14:xfrm>
                <a:off x="2785045" y="2470158"/>
                <a:ext cx="547200" cy="2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29E088C-5877-D546-A3FF-FF4905E255A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76405" y="2461158"/>
                  <a:ext cx="5648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7D47C09-59AC-A24B-9291-A31C8283933C}"/>
                    </a:ext>
                  </a:extLst>
                </p14:cNvPr>
                <p14:cNvContentPartPr/>
                <p14:nvPr/>
              </p14:nvContentPartPr>
              <p14:xfrm>
                <a:off x="2630245" y="2785518"/>
                <a:ext cx="35964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7D47C09-59AC-A24B-9291-A31C8283933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21605" y="2776518"/>
                  <a:ext cx="377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08F151F-0C8F-314E-866F-B2622F8486A1}"/>
                    </a:ext>
                  </a:extLst>
                </p14:cNvPr>
                <p14:cNvContentPartPr/>
                <p14:nvPr/>
              </p14:nvContentPartPr>
              <p14:xfrm>
                <a:off x="2796925" y="2937798"/>
                <a:ext cx="423360" cy="2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08F151F-0C8F-314E-866F-B2622F8486A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87925" y="2929158"/>
                  <a:ext cx="441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6DFAB11-9184-6F4D-9E55-EB6DDDCA5133}"/>
                    </a:ext>
                  </a:extLst>
                </p14:cNvPr>
                <p14:cNvContentPartPr/>
                <p14:nvPr/>
              </p14:nvContentPartPr>
              <p14:xfrm>
                <a:off x="2859565" y="3225078"/>
                <a:ext cx="50760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6DFAB11-9184-6F4D-9E55-EB6DDDCA513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50925" y="3216438"/>
                  <a:ext cx="525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CB7EEAE-86DF-0A46-B65A-703DFC533C6E}"/>
                    </a:ext>
                  </a:extLst>
                </p14:cNvPr>
                <p14:cNvContentPartPr/>
                <p14:nvPr/>
              </p14:nvContentPartPr>
              <p14:xfrm>
                <a:off x="4373725" y="105318"/>
                <a:ext cx="5400" cy="455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CB7EEAE-86DF-0A46-B65A-703DFC533C6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65085" y="96678"/>
                  <a:ext cx="2304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B5C02F-07C4-D94A-AFB5-E8F7DBC6849C}"/>
                    </a:ext>
                  </a:extLst>
                </p14:cNvPr>
                <p14:cNvContentPartPr/>
                <p14:nvPr/>
              </p14:nvContentPartPr>
              <p14:xfrm>
                <a:off x="4370485" y="582678"/>
                <a:ext cx="4320" cy="233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B5C02F-07C4-D94A-AFB5-E8F7DBC6849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361845" y="573678"/>
                  <a:ext cx="219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B40E448-79F0-BB48-AB78-F7CE2CD24088}"/>
                    </a:ext>
                  </a:extLst>
                </p14:cNvPr>
                <p14:cNvContentPartPr/>
                <p14:nvPr/>
              </p14:nvContentPartPr>
              <p14:xfrm>
                <a:off x="4382725" y="1051038"/>
                <a:ext cx="6840" cy="170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B40E448-79F0-BB48-AB78-F7CE2CD2408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73725" y="1042398"/>
                  <a:ext cx="244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BBC8D4C-72FC-CA41-A6B9-ABFB9C79D911}"/>
                    </a:ext>
                  </a:extLst>
                </p14:cNvPr>
                <p14:cNvContentPartPr/>
                <p14:nvPr/>
              </p14:nvContentPartPr>
              <p14:xfrm>
                <a:off x="4434565" y="1688598"/>
                <a:ext cx="5400" cy="136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BBC8D4C-72FC-CA41-A6B9-ABFB9C79D91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25565" y="1679958"/>
                  <a:ext cx="23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3E4F594-4C36-3345-8A8C-78E5974C5A04}"/>
                    </a:ext>
                  </a:extLst>
                </p14:cNvPr>
                <p14:cNvContentPartPr/>
                <p14:nvPr/>
              </p14:nvContentPartPr>
              <p14:xfrm>
                <a:off x="4382005" y="2285118"/>
                <a:ext cx="15840" cy="339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3E4F594-4C36-3345-8A8C-78E5974C5A0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373365" y="2276118"/>
                  <a:ext cx="334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AC31D34-FCA3-3A48-A0FF-C661BCFB9D9C}"/>
                    </a:ext>
                  </a:extLst>
                </p14:cNvPr>
                <p14:cNvContentPartPr/>
                <p14:nvPr/>
              </p14:nvContentPartPr>
              <p14:xfrm>
                <a:off x="4410085" y="2916198"/>
                <a:ext cx="3960" cy="142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AC31D34-FCA3-3A48-A0FF-C661BCFB9D9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01445" y="2907558"/>
                  <a:ext cx="21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195A964-871B-FB42-8A94-B87C9E5DE38F}"/>
                    </a:ext>
                  </a:extLst>
                </p14:cNvPr>
                <p14:cNvContentPartPr/>
                <p14:nvPr/>
              </p14:nvContentPartPr>
              <p14:xfrm>
                <a:off x="4365445" y="3530718"/>
                <a:ext cx="3600" cy="190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195A964-871B-FB42-8A94-B87C9E5DE38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56805" y="3521718"/>
                  <a:ext cx="21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50F6009-0BD9-BB46-A478-34DF56750B1F}"/>
                    </a:ext>
                  </a:extLst>
                </p14:cNvPr>
                <p14:cNvContentPartPr/>
                <p14:nvPr/>
              </p14:nvContentPartPr>
              <p14:xfrm>
                <a:off x="4313245" y="4384278"/>
                <a:ext cx="12960" cy="321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50F6009-0BD9-BB46-A478-34DF56750B1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04245" y="4375278"/>
                  <a:ext cx="306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BA2EED1-F9F6-DA48-8317-0A4DCA9EA9E8}"/>
                    </a:ext>
                  </a:extLst>
                </p14:cNvPr>
                <p14:cNvContentPartPr/>
                <p14:nvPr/>
              </p14:nvContentPartPr>
              <p14:xfrm>
                <a:off x="4251325" y="5391918"/>
                <a:ext cx="1800" cy="174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BA2EED1-F9F6-DA48-8317-0A4DCA9EA9E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42685" y="5383278"/>
                  <a:ext cx="194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D8928B0-8569-8B47-8FEB-B1BEFC6D89B4}"/>
                    </a:ext>
                  </a:extLst>
                </p14:cNvPr>
                <p14:cNvContentPartPr/>
                <p14:nvPr/>
              </p14:nvContentPartPr>
              <p14:xfrm>
                <a:off x="4232965" y="5940558"/>
                <a:ext cx="16560" cy="196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D8928B0-8569-8B47-8FEB-B1BEFC6D89B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23965" y="5931558"/>
                  <a:ext cx="34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30220D0-94E8-D84B-BFAA-A95D99ADC3C3}"/>
                    </a:ext>
                  </a:extLst>
                </p14:cNvPr>
                <p14:cNvContentPartPr/>
                <p14:nvPr/>
              </p14:nvContentPartPr>
              <p14:xfrm>
                <a:off x="4221445" y="6336198"/>
                <a:ext cx="4680" cy="31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30220D0-94E8-D84B-BFAA-A95D99ADC3C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212445" y="6327198"/>
                  <a:ext cx="223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EAEC0EE-1314-4D46-A238-78E2B0772903}"/>
                    </a:ext>
                  </a:extLst>
                </p14:cNvPr>
                <p14:cNvContentPartPr/>
                <p14:nvPr/>
              </p14:nvContentPartPr>
              <p14:xfrm>
                <a:off x="3621325" y="390798"/>
                <a:ext cx="7205400" cy="6026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EAEC0EE-1314-4D46-A238-78E2B077290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612325" y="381798"/>
                  <a:ext cx="7223040" cy="604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4F3DD40-4BF8-BA44-B619-E4F0C95245AA}"/>
                  </a:ext>
                </a:extLst>
              </p14:cNvPr>
              <p14:cNvContentPartPr/>
              <p14:nvPr/>
            </p14:nvContentPartPr>
            <p14:xfrm>
              <a:off x="2266645" y="1616598"/>
              <a:ext cx="1952640" cy="20455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4F3DD40-4BF8-BA44-B619-E4F0C95245A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213005" y="1508598"/>
                <a:ext cx="2060280" cy="22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C6DC745-8854-8747-BE95-5078814CBE26}"/>
                  </a:ext>
                </a:extLst>
              </p14:cNvPr>
              <p14:cNvContentPartPr/>
              <p14:nvPr/>
            </p14:nvContentPartPr>
            <p14:xfrm>
              <a:off x="4882405" y="3856878"/>
              <a:ext cx="946440" cy="5432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C6DC745-8854-8747-BE95-5078814CBE2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828765" y="3748878"/>
                <a:ext cx="1054080" cy="75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631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568A-7675-3C44-951B-A40A3E1C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reqs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C36F-CBB2-4146-A4DF-1C40CD94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Git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dirty="0"/>
              <a:t>Node.js with </a:t>
            </a:r>
            <a:r>
              <a:rPr lang="en-US" sz="6000" dirty="0" err="1"/>
              <a:t>Npm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4415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568A-7675-3C44-951B-A40A3E1C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reqs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C36F-CBB2-4146-A4DF-1C40CD94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Extensions api SDK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https://github.com/tableau/extensions-api/archive/master.zip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GB" dirty="0"/>
              <a:t>“git clone https://</a:t>
            </a:r>
            <a:r>
              <a:rPr lang="en-GB" dirty="0" err="1"/>
              <a:t>github.com</a:t>
            </a:r>
            <a:r>
              <a:rPr lang="en-GB" dirty="0"/>
              <a:t>/tableau/extensions-</a:t>
            </a:r>
            <a:r>
              <a:rPr lang="en-GB" dirty="0" err="1"/>
              <a:t>api.git</a:t>
            </a:r>
            <a:r>
              <a:rPr lang="en-GB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0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568A-7675-3C44-951B-A40A3E1C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reqs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C36F-CBB2-4146-A4DF-1C40CD94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Or just use this</a:t>
            </a:r>
            <a:endParaRPr lang="en-US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GB" sz="2400" dirty="0"/>
              <a:t>&lt;script type="text/</a:t>
            </a:r>
            <a:r>
              <a:rPr lang="en-GB" sz="2400" dirty="0" err="1"/>
              <a:t>javascript</a:t>
            </a:r>
            <a:r>
              <a:rPr lang="en-GB" sz="2400" dirty="0"/>
              <a:t>” </a:t>
            </a:r>
            <a:r>
              <a:rPr lang="en-GB" sz="2400" dirty="0" err="1"/>
              <a:t>src</a:t>
            </a:r>
            <a:r>
              <a:rPr lang="en-GB" sz="2400" dirty="0"/>
              <a:t>="https://</a:t>
            </a:r>
            <a:r>
              <a:rPr lang="en-GB" sz="2400" dirty="0" err="1"/>
              <a:t>tableau.github.io</a:t>
            </a:r>
            <a:r>
              <a:rPr lang="en-GB" sz="2400" dirty="0"/>
              <a:t>/extensions-api/lib/tableau.extensions.1.latest.js"&gt;&lt;/script&gt;</a:t>
            </a:r>
          </a:p>
          <a:p>
            <a:pPr marL="0" indent="0" algn="ctr">
              <a:buNone/>
            </a:pPr>
            <a:endParaRPr lang="en-GB" sz="2400" dirty="0"/>
          </a:p>
          <a:p>
            <a:pPr marL="0" indent="0" algn="ctr">
              <a:buNone/>
            </a:pPr>
            <a:r>
              <a:rPr lang="en-GB" sz="2400" dirty="0"/>
              <a:t>Check that this is on your own Tableau Server</a:t>
            </a:r>
          </a:p>
        </p:txBody>
      </p:sp>
    </p:spTree>
    <p:extLst>
      <p:ext uri="{BB962C8B-B14F-4D97-AF65-F5344CB8AC3E}">
        <p14:creationId xmlns:p14="http://schemas.microsoft.com/office/powerpoint/2010/main" val="205158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568A-7675-3C44-951B-A40A3E1C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C36F-CBB2-4146-A4DF-1C40CD94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Navigate to extensions-api folder</a:t>
            </a:r>
            <a:endParaRPr lang="en-US" sz="2000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</a:t>
            </a:r>
            <a:r>
              <a:rPr lang="en-US" dirty="0" err="1"/>
              <a:t>Npm</a:t>
            </a:r>
            <a:r>
              <a:rPr lang="en-US" dirty="0"/>
              <a:t> install”</a:t>
            </a:r>
          </a:p>
          <a:p>
            <a:pPr marL="0" indent="0" algn="ctr">
              <a:buNone/>
            </a:pPr>
            <a:r>
              <a:rPr lang="en-US" dirty="0"/>
              <a:t>“</a:t>
            </a:r>
            <a:r>
              <a:rPr lang="en-US" dirty="0" err="1"/>
              <a:t>Npm</a:t>
            </a:r>
            <a:r>
              <a:rPr lang="en-US" dirty="0"/>
              <a:t> run build”</a:t>
            </a:r>
          </a:p>
          <a:p>
            <a:pPr marL="0" indent="0" algn="ctr">
              <a:buNone/>
            </a:pPr>
            <a:r>
              <a:rPr lang="en-US" dirty="0"/>
              <a:t>“</a:t>
            </a:r>
            <a:r>
              <a:rPr lang="en-US" dirty="0" err="1"/>
              <a:t>Npm</a:t>
            </a:r>
            <a:r>
              <a:rPr lang="en-US" dirty="0"/>
              <a:t> start”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This starts a dev web server at http://localhost:8765</a:t>
            </a:r>
          </a:p>
        </p:txBody>
      </p:sp>
    </p:spTree>
    <p:extLst>
      <p:ext uri="{BB962C8B-B14F-4D97-AF65-F5344CB8AC3E}">
        <p14:creationId xmlns:p14="http://schemas.microsoft.com/office/powerpoint/2010/main" val="228004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568A-7675-3C44-951B-A40A3E1C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C36F-CBB2-4146-A4DF-1C40CD94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Let’s test our new web server</a:t>
            </a:r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3600" dirty="0"/>
              <a:t>Open Tableau and create a viz and dashboard</a:t>
            </a:r>
          </a:p>
          <a:p>
            <a:pPr marL="0" indent="0" algn="ctr">
              <a:buNone/>
            </a:pPr>
            <a:r>
              <a:rPr lang="en-US" sz="3600" dirty="0"/>
              <a:t>Add an extension from My Gallery</a:t>
            </a:r>
          </a:p>
          <a:p>
            <a:pPr marL="0" indent="0" algn="ctr">
              <a:buNone/>
            </a:pPr>
            <a:r>
              <a:rPr lang="en-US" sz="3600" dirty="0"/>
              <a:t>Choose one of the sample .</a:t>
            </a:r>
            <a:r>
              <a:rPr lang="en-US" sz="3600" dirty="0" err="1"/>
              <a:t>trex</a:t>
            </a:r>
            <a:r>
              <a:rPr lang="en-US" sz="3600" dirty="0"/>
              <a:t> files in the extensions-api/sample folder</a:t>
            </a:r>
          </a:p>
        </p:txBody>
      </p:sp>
    </p:spTree>
    <p:extLst>
      <p:ext uri="{BB962C8B-B14F-4D97-AF65-F5344CB8AC3E}">
        <p14:creationId xmlns:p14="http://schemas.microsoft.com/office/powerpoint/2010/main" val="141024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5E9A-7B35-B64F-B5D8-430BE29A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extension?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4787D-E3BC-4D41-A5DE-9E8A8C798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web page that includes a library provided by Tableau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sz="2000" dirty="0">
                <a:solidFill>
                  <a:schemeClr val="accent1"/>
                </a:solidFill>
              </a:rPr>
              <a:t>&lt;!-- Extensions Library --&gt; </a:t>
            </a:r>
            <a:br>
              <a:rPr lang="en-GB" sz="2000" dirty="0">
                <a:solidFill>
                  <a:schemeClr val="accent1"/>
                </a:solidFill>
              </a:rPr>
            </a:br>
            <a:r>
              <a:rPr lang="en-GB" sz="2000" dirty="0"/>
              <a:t>&lt;script </a:t>
            </a:r>
            <a:r>
              <a:rPr lang="en-GB" sz="2000" dirty="0" err="1"/>
              <a:t>src</a:t>
            </a:r>
            <a:r>
              <a:rPr lang="en-GB" sz="2000" dirty="0"/>
              <a:t>="../../lib/tableau.extensions.1.latest.js"&gt;&lt;/script&gt;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This communicates from the extension web page to the Tableau dashboard we’ve added the extension to.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546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5E9A-7B35-B64F-B5D8-430BE29A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extension?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4787D-E3BC-4D41-A5DE-9E8A8C798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GB" sz="6000" dirty="0"/>
              <a:t>.</a:t>
            </a:r>
            <a:r>
              <a:rPr lang="en-GB" sz="6000" dirty="0" err="1"/>
              <a:t>trex</a:t>
            </a:r>
            <a:r>
              <a:rPr lang="en-GB" sz="6000" dirty="0"/>
              <a:t> - information</a:t>
            </a:r>
            <a:br>
              <a:rPr lang="en-GB" sz="6000" dirty="0"/>
            </a:br>
            <a:r>
              <a:rPr lang="en-GB" sz="6000" dirty="0"/>
              <a:t>.html file - interface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6000" dirty="0"/>
              <a:t>.</a:t>
            </a:r>
            <a:r>
              <a:rPr lang="en-GB" sz="6000" dirty="0" err="1"/>
              <a:t>js</a:t>
            </a:r>
            <a:r>
              <a:rPr lang="en-GB" sz="6000" dirty="0"/>
              <a:t> file - interactivity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2836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F7F3-8208-D64A-9D16-A8E59121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A7C2-7D26-794F-8BC2-267AE5ADC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Switch to VS Code</a:t>
            </a:r>
          </a:p>
        </p:txBody>
      </p:sp>
    </p:spTree>
    <p:extLst>
      <p:ext uri="{BB962C8B-B14F-4D97-AF65-F5344CB8AC3E}">
        <p14:creationId xmlns:p14="http://schemas.microsoft.com/office/powerpoint/2010/main" val="139262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269</Words>
  <Application>Microsoft Macintosh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Tableau Extensions</vt:lpstr>
      <vt:lpstr>Pre-reqs 1</vt:lpstr>
      <vt:lpstr>Pre-reqs 2</vt:lpstr>
      <vt:lpstr>Pre-reqs 2</vt:lpstr>
      <vt:lpstr>Dev Web Server</vt:lpstr>
      <vt:lpstr>Dev Web Server</vt:lpstr>
      <vt:lpstr>What is an extension?</vt:lpstr>
      <vt:lpstr>What is an extension?</vt:lpstr>
      <vt:lpstr>Code Walkthrough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Extensions</dc:title>
  <dc:creator>Kevin Pemberton</dc:creator>
  <cp:lastModifiedBy>Kevin Pemberton</cp:lastModifiedBy>
  <cp:revision>6</cp:revision>
  <dcterms:created xsi:type="dcterms:W3CDTF">2019-11-04T09:08:32Z</dcterms:created>
  <dcterms:modified xsi:type="dcterms:W3CDTF">2019-11-04T15:37:25Z</dcterms:modified>
</cp:coreProperties>
</file>