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8" r:id="rId22"/>
    <p:sldId id="289" r:id="rId23"/>
    <p:sldId id="290" r:id="rId24"/>
    <p:sldId id="291" r:id="rId25"/>
    <p:sldId id="292" r:id="rId26"/>
    <p:sldId id="293" r:id="rId27"/>
    <p:sldId id="256" r:id="rId28"/>
    <p:sldId id="257" r:id="rId29"/>
    <p:sldId id="258" r:id="rId30"/>
    <p:sldId id="259" r:id="rId31"/>
    <p:sldId id="260" r:id="rId32"/>
    <p:sldId id="261" r:id="rId33"/>
    <p:sldId id="262" r:id="rId34"/>
    <p:sldId id="263" r:id="rId35"/>
    <p:sldId id="264" r:id="rId36"/>
    <p:sldId id="265" r:id="rId37"/>
    <p:sldId id="286"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87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450JB\Desktop\TA\databas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450JB\Desktop\TA\database.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886889138857643"/>
          <c:y val="4.9218627533732864E-2"/>
          <c:w val="0.72988126484189475"/>
          <c:h val="0.85403597068106873"/>
        </c:manualLayout>
      </c:layout>
      <c:scatterChart>
        <c:scatterStyle val="lineMarker"/>
        <c:varyColors val="0"/>
        <c:ser>
          <c:idx val="0"/>
          <c:order val="0"/>
          <c:tx>
            <c:v>Latency</c:v>
          </c:tx>
          <c:spPr>
            <a:ln w="28575" cap="rnd">
              <a:solidFill>
                <a:schemeClr val="accent6"/>
              </a:solidFill>
              <a:round/>
            </a:ln>
            <a:effectLst/>
          </c:spPr>
          <c:marker>
            <c:symbol val="none"/>
          </c:marker>
          <c:xVal>
            <c:numRef>
              <c:f>database!$A$2:$A$250</c:f>
              <c:numCache>
                <c:formatCode>d/mm/yyyy\ h:mm</c:formatCode>
                <c:ptCount val="249"/>
                <c:pt idx="0">
                  <c:v>42852.639513888891</c:v>
                </c:pt>
                <c:pt idx="1">
                  <c:v>42852.639525462961</c:v>
                </c:pt>
                <c:pt idx="2">
                  <c:v>42852.639537037037</c:v>
                </c:pt>
                <c:pt idx="3">
                  <c:v>42852.639548611114</c:v>
                </c:pt>
                <c:pt idx="4">
                  <c:v>42852.639560185184</c:v>
                </c:pt>
                <c:pt idx="5">
                  <c:v>42852.63957175926</c:v>
                </c:pt>
                <c:pt idx="6">
                  <c:v>42852.63958333333</c:v>
                </c:pt>
                <c:pt idx="7">
                  <c:v>42852.639594907407</c:v>
                </c:pt>
                <c:pt idx="8">
                  <c:v>42852.639606481483</c:v>
                </c:pt>
                <c:pt idx="9">
                  <c:v>42852.639618055553</c:v>
                </c:pt>
                <c:pt idx="10">
                  <c:v>42852.63962962963</c:v>
                </c:pt>
                <c:pt idx="11">
                  <c:v>42852.639641203707</c:v>
                </c:pt>
                <c:pt idx="12">
                  <c:v>42852.639652777776</c:v>
                </c:pt>
                <c:pt idx="13">
                  <c:v>42852.639664351853</c:v>
                </c:pt>
                <c:pt idx="14">
                  <c:v>42852.639675925922</c:v>
                </c:pt>
                <c:pt idx="15">
                  <c:v>42852.639687499999</c:v>
                </c:pt>
                <c:pt idx="16">
                  <c:v>42852.639699074076</c:v>
                </c:pt>
                <c:pt idx="17">
                  <c:v>42852.639710648145</c:v>
                </c:pt>
                <c:pt idx="18">
                  <c:v>42852.639722222222</c:v>
                </c:pt>
                <c:pt idx="19">
                  <c:v>42852.639733796299</c:v>
                </c:pt>
                <c:pt idx="20">
                  <c:v>42852.639745370368</c:v>
                </c:pt>
                <c:pt idx="21">
                  <c:v>42852.639756944445</c:v>
                </c:pt>
                <c:pt idx="22">
                  <c:v>42852.639768518522</c:v>
                </c:pt>
                <c:pt idx="23">
                  <c:v>42852.639780092592</c:v>
                </c:pt>
                <c:pt idx="24">
                  <c:v>42852.639791666668</c:v>
                </c:pt>
                <c:pt idx="25">
                  <c:v>42852.639803240738</c:v>
                </c:pt>
                <c:pt idx="26">
                  <c:v>42852.639814814815</c:v>
                </c:pt>
                <c:pt idx="27">
                  <c:v>42852.639826388891</c:v>
                </c:pt>
                <c:pt idx="28">
                  <c:v>42852.639837962961</c:v>
                </c:pt>
                <c:pt idx="29">
                  <c:v>42852.639849537038</c:v>
                </c:pt>
                <c:pt idx="30">
                  <c:v>42852.639861111114</c:v>
                </c:pt>
                <c:pt idx="31">
                  <c:v>42852.639872685184</c:v>
                </c:pt>
                <c:pt idx="32">
                  <c:v>42852.639884259261</c:v>
                </c:pt>
                <c:pt idx="33">
                  <c:v>42852.63989583333</c:v>
                </c:pt>
                <c:pt idx="34">
                  <c:v>42852.639907407407</c:v>
                </c:pt>
                <c:pt idx="35">
                  <c:v>42852.639918981484</c:v>
                </c:pt>
                <c:pt idx="36">
                  <c:v>42852.639930555553</c:v>
                </c:pt>
                <c:pt idx="37">
                  <c:v>42852.63994212963</c:v>
                </c:pt>
                <c:pt idx="38">
                  <c:v>42852.639953703707</c:v>
                </c:pt>
                <c:pt idx="39">
                  <c:v>42852.639965277776</c:v>
                </c:pt>
                <c:pt idx="40">
                  <c:v>42852.639976851853</c:v>
                </c:pt>
                <c:pt idx="41">
                  <c:v>42852.639988425923</c:v>
                </c:pt>
                <c:pt idx="42">
                  <c:v>42852.639999999999</c:v>
                </c:pt>
                <c:pt idx="43">
                  <c:v>42852.640011574076</c:v>
                </c:pt>
                <c:pt idx="44">
                  <c:v>42852.640023148146</c:v>
                </c:pt>
                <c:pt idx="45">
                  <c:v>42852.640034722222</c:v>
                </c:pt>
                <c:pt idx="46">
                  <c:v>42852.640046296299</c:v>
                </c:pt>
                <c:pt idx="47">
                  <c:v>42852.640057870369</c:v>
                </c:pt>
                <c:pt idx="48">
                  <c:v>42852.640069444446</c:v>
                </c:pt>
                <c:pt idx="49">
                  <c:v>42852.640081018515</c:v>
                </c:pt>
                <c:pt idx="50">
                  <c:v>42852.640092592592</c:v>
                </c:pt>
                <c:pt idx="51">
                  <c:v>42852.640104166669</c:v>
                </c:pt>
                <c:pt idx="52">
                  <c:v>42852.640115740738</c:v>
                </c:pt>
                <c:pt idx="53">
                  <c:v>42852.640127314815</c:v>
                </c:pt>
                <c:pt idx="54">
                  <c:v>42852.640138888892</c:v>
                </c:pt>
                <c:pt idx="55">
                  <c:v>42852.640150462961</c:v>
                </c:pt>
                <c:pt idx="56">
                  <c:v>42852.640162037038</c:v>
                </c:pt>
                <c:pt idx="57">
                  <c:v>42852.640173611115</c:v>
                </c:pt>
                <c:pt idx="58">
                  <c:v>42852.640185185184</c:v>
                </c:pt>
                <c:pt idx="59">
                  <c:v>42852.640196759261</c:v>
                </c:pt>
                <c:pt idx="60">
                  <c:v>42852.640208333331</c:v>
                </c:pt>
                <c:pt idx="61">
                  <c:v>42852.640219907407</c:v>
                </c:pt>
                <c:pt idx="62">
                  <c:v>42852.640231481484</c:v>
                </c:pt>
                <c:pt idx="63">
                  <c:v>42852.640243055554</c:v>
                </c:pt>
                <c:pt idx="64">
                  <c:v>42852.64025462963</c:v>
                </c:pt>
                <c:pt idx="65">
                  <c:v>42852.640266203707</c:v>
                </c:pt>
                <c:pt idx="66">
                  <c:v>42852.640277777777</c:v>
                </c:pt>
                <c:pt idx="67">
                  <c:v>42852.640289351853</c:v>
                </c:pt>
                <c:pt idx="68">
                  <c:v>42852.640300925923</c:v>
                </c:pt>
                <c:pt idx="69">
                  <c:v>42852.6403125</c:v>
                </c:pt>
                <c:pt idx="70">
                  <c:v>42852.640324074076</c:v>
                </c:pt>
                <c:pt idx="71">
                  <c:v>42852.640335648146</c:v>
                </c:pt>
                <c:pt idx="72">
                  <c:v>42852.6403587963</c:v>
                </c:pt>
                <c:pt idx="73">
                  <c:v>42852.640370370369</c:v>
                </c:pt>
                <c:pt idx="74">
                  <c:v>42852.640381944446</c:v>
                </c:pt>
                <c:pt idx="75">
                  <c:v>42852.640405092592</c:v>
                </c:pt>
                <c:pt idx="76">
                  <c:v>42852.640416666669</c:v>
                </c:pt>
                <c:pt idx="77">
                  <c:v>42852.640428240738</c:v>
                </c:pt>
                <c:pt idx="78">
                  <c:v>42852.640439814815</c:v>
                </c:pt>
                <c:pt idx="79">
                  <c:v>42852.640451388892</c:v>
                </c:pt>
                <c:pt idx="80">
                  <c:v>42852.640474537038</c:v>
                </c:pt>
                <c:pt idx="81">
                  <c:v>42852.640486111108</c:v>
                </c:pt>
                <c:pt idx="82">
                  <c:v>42852.640497685185</c:v>
                </c:pt>
                <c:pt idx="83">
                  <c:v>42852.640509259261</c:v>
                </c:pt>
                <c:pt idx="84">
                  <c:v>42852.640520833331</c:v>
                </c:pt>
                <c:pt idx="85">
                  <c:v>42852.640532407408</c:v>
                </c:pt>
                <c:pt idx="86">
                  <c:v>42852.640543981484</c:v>
                </c:pt>
                <c:pt idx="87">
                  <c:v>42852.640555555554</c:v>
                </c:pt>
                <c:pt idx="88">
                  <c:v>42852.640567129631</c:v>
                </c:pt>
                <c:pt idx="89">
                  <c:v>42852.6405787037</c:v>
                </c:pt>
                <c:pt idx="90">
                  <c:v>42852.640590277777</c:v>
                </c:pt>
                <c:pt idx="91">
                  <c:v>42852.640601851854</c:v>
                </c:pt>
                <c:pt idx="92">
                  <c:v>42852.640613425923</c:v>
                </c:pt>
                <c:pt idx="93">
                  <c:v>42852.640625</c:v>
                </c:pt>
                <c:pt idx="94">
                  <c:v>42852.640636574077</c:v>
                </c:pt>
                <c:pt idx="95">
                  <c:v>42852.640648148146</c:v>
                </c:pt>
                <c:pt idx="96">
                  <c:v>42852.640659722223</c:v>
                </c:pt>
                <c:pt idx="97">
                  <c:v>42852.6406712963</c:v>
                </c:pt>
                <c:pt idx="98">
                  <c:v>42852.640682870369</c:v>
                </c:pt>
                <c:pt idx="99">
                  <c:v>42852.640694444446</c:v>
                </c:pt>
                <c:pt idx="100">
                  <c:v>42852.640706018516</c:v>
                </c:pt>
                <c:pt idx="101">
                  <c:v>42852.640717592592</c:v>
                </c:pt>
                <c:pt idx="102">
                  <c:v>42852.640729166669</c:v>
                </c:pt>
                <c:pt idx="103">
                  <c:v>42852.640740740739</c:v>
                </c:pt>
                <c:pt idx="104">
                  <c:v>42852.640752314815</c:v>
                </c:pt>
                <c:pt idx="105">
                  <c:v>42852.640763888892</c:v>
                </c:pt>
                <c:pt idx="106">
                  <c:v>42852.640775462962</c:v>
                </c:pt>
                <c:pt idx="107">
                  <c:v>42852.640810185185</c:v>
                </c:pt>
                <c:pt idx="108">
                  <c:v>42852.640821759262</c:v>
                </c:pt>
                <c:pt idx="109">
                  <c:v>42852.640833333331</c:v>
                </c:pt>
                <c:pt idx="110">
                  <c:v>42852.640844907408</c:v>
                </c:pt>
                <c:pt idx="111">
                  <c:v>42852.640856481485</c:v>
                </c:pt>
                <c:pt idx="112">
                  <c:v>42852.640868055554</c:v>
                </c:pt>
                <c:pt idx="113">
                  <c:v>42852.640879629631</c:v>
                </c:pt>
                <c:pt idx="114">
                  <c:v>42852.6408912037</c:v>
                </c:pt>
                <c:pt idx="115">
                  <c:v>42852.640902777777</c:v>
                </c:pt>
                <c:pt idx="116">
                  <c:v>42852.640925925924</c:v>
                </c:pt>
                <c:pt idx="117">
                  <c:v>42852.640949074077</c:v>
                </c:pt>
                <c:pt idx="118">
                  <c:v>42852.640960648147</c:v>
                </c:pt>
                <c:pt idx="119">
                  <c:v>42852.640972222223</c:v>
                </c:pt>
                <c:pt idx="120">
                  <c:v>42852.640983796293</c:v>
                </c:pt>
                <c:pt idx="121">
                  <c:v>42852.64099537037</c:v>
                </c:pt>
                <c:pt idx="122">
                  <c:v>42852.641006944446</c:v>
                </c:pt>
                <c:pt idx="123">
                  <c:v>42852.641018518516</c:v>
                </c:pt>
                <c:pt idx="124">
                  <c:v>42852.641030092593</c:v>
                </c:pt>
                <c:pt idx="125">
                  <c:v>42852.641041666669</c:v>
                </c:pt>
                <c:pt idx="126">
                  <c:v>42852.641053240739</c:v>
                </c:pt>
                <c:pt idx="127">
                  <c:v>42852.641064814816</c:v>
                </c:pt>
                <c:pt idx="128">
                  <c:v>42852.641076388885</c:v>
                </c:pt>
                <c:pt idx="129">
                  <c:v>42852.641087962962</c:v>
                </c:pt>
                <c:pt idx="130">
                  <c:v>42852.641099537039</c:v>
                </c:pt>
                <c:pt idx="131">
                  <c:v>42852.641111111108</c:v>
                </c:pt>
                <c:pt idx="132">
                  <c:v>42852.641122685185</c:v>
                </c:pt>
                <c:pt idx="133">
                  <c:v>42852.641134259262</c:v>
                </c:pt>
                <c:pt idx="134">
                  <c:v>42852.641145833331</c:v>
                </c:pt>
                <c:pt idx="135">
                  <c:v>42852.641157407408</c:v>
                </c:pt>
                <c:pt idx="136">
                  <c:v>42852.641168981485</c:v>
                </c:pt>
                <c:pt idx="137">
                  <c:v>42852.641180555554</c:v>
                </c:pt>
                <c:pt idx="138">
                  <c:v>42852.641192129631</c:v>
                </c:pt>
                <c:pt idx="139">
                  <c:v>42852.641203703701</c:v>
                </c:pt>
                <c:pt idx="140">
                  <c:v>42852.641215277778</c:v>
                </c:pt>
                <c:pt idx="141">
                  <c:v>42852.641226851854</c:v>
                </c:pt>
                <c:pt idx="142">
                  <c:v>42852.641238425924</c:v>
                </c:pt>
                <c:pt idx="143">
                  <c:v>42852.641250000001</c:v>
                </c:pt>
                <c:pt idx="144">
                  <c:v>42852.641261574077</c:v>
                </c:pt>
                <c:pt idx="145">
                  <c:v>42852.641273148147</c:v>
                </c:pt>
                <c:pt idx="146">
                  <c:v>42852.641284722224</c:v>
                </c:pt>
                <c:pt idx="147">
                  <c:v>42852.641296296293</c:v>
                </c:pt>
                <c:pt idx="148">
                  <c:v>42852.64130787037</c:v>
                </c:pt>
                <c:pt idx="149">
                  <c:v>42852.641319444447</c:v>
                </c:pt>
                <c:pt idx="150">
                  <c:v>42852.641331018516</c:v>
                </c:pt>
                <c:pt idx="151">
                  <c:v>42852.641342592593</c:v>
                </c:pt>
                <c:pt idx="152">
                  <c:v>42852.64135416667</c:v>
                </c:pt>
                <c:pt idx="153">
                  <c:v>42852.641365740739</c:v>
                </c:pt>
                <c:pt idx="154">
                  <c:v>42852.641377314816</c:v>
                </c:pt>
                <c:pt idx="155">
                  <c:v>42852.641388888886</c:v>
                </c:pt>
                <c:pt idx="156">
                  <c:v>42852.641400462962</c:v>
                </c:pt>
                <c:pt idx="157">
                  <c:v>42852.641412037039</c:v>
                </c:pt>
                <c:pt idx="158">
                  <c:v>42852.641423611109</c:v>
                </c:pt>
                <c:pt idx="159">
                  <c:v>42852.641435185185</c:v>
                </c:pt>
                <c:pt idx="160">
                  <c:v>42852.641446759262</c:v>
                </c:pt>
                <c:pt idx="161">
                  <c:v>42852.641458333332</c:v>
                </c:pt>
                <c:pt idx="162">
                  <c:v>42852.641469907408</c:v>
                </c:pt>
                <c:pt idx="163">
                  <c:v>42852.641481481478</c:v>
                </c:pt>
                <c:pt idx="164">
                  <c:v>42852.641493055555</c:v>
                </c:pt>
                <c:pt idx="165">
                  <c:v>42852.641504629632</c:v>
                </c:pt>
                <c:pt idx="166">
                  <c:v>42852.641516203701</c:v>
                </c:pt>
                <c:pt idx="167">
                  <c:v>42852.641527777778</c:v>
                </c:pt>
                <c:pt idx="168">
                  <c:v>42852.641539351855</c:v>
                </c:pt>
                <c:pt idx="169">
                  <c:v>42852.641550925924</c:v>
                </c:pt>
                <c:pt idx="170">
                  <c:v>42852.641562500001</c:v>
                </c:pt>
                <c:pt idx="171">
                  <c:v>42852.641574074078</c:v>
                </c:pt>
                <c:pt idx="172">
                  <c:v>42852.641585648147</c:v>
                </c:pt>
                <c:pt idx="173">
                  <c:v>42852.641597222224</c:v>
                </c:pt>
                <c:pt idx="174">
                  <c:v>42852.641608796293</c:v>
                </c:pt>
                <c:pt idx="175">
                  <c:v>42852.64162037037</c:v>
                </c:pt>
                <c:pt idx="176">
                  <c:v>42852.641631944447</c:v>
                </c:pt>
                <c:pt idx="177">
                  <c:v>42852.641643518517</c:v>
                </c:pt>
                <c:pt idx="178">
                  <c:v>42852.641655092593</c:v>
                </c:pt>
                <c:pt idx="179">
                  <c:v>42852.64166666667</c:v>
                </c:pt>
                <c:pt idx="180">
                  <c:v>42852.64167824074</c:v>
                </c:pt>
                <c:pt idx="181">
                  <c:v>42852.641689814816</c:v>
                </c:pt>
                <c:pt idx="182">
                  <c:v>42852.641701388886</c:v>
                </c:pt>
                <c:pt idx="183">
                  <c:v>42852.641712962963</c:v>
                </c:pt>
                <c:pt idx="184">
                  <c:v>42852.641724537039</c:v>
                </c:pt>
                <c:pt idx="185">
                  <c:v>42852.641736111109</c:v>
                </c:pt>
                <c:pt idx="186">
                  <c:v>42852.641747685186</c:v>
                </c:pt>
                <c:pt idx="187">
                  <c:v>42852.641759259262</c:v>
                </c:pt>
                <c:pt idx="188">
                  <c:v>42852.641770833332</c:v>
                </c:pt>
                <c:pt idx="189">
                  <c:v>42852.641782407409</c:v>
                </c:pt>
                <c:pt idx="190">
                  <c:v>42852.641793981478</c:v>
                </c:pt>
                <c:pt idx="191">
                  <c:v>42852.641805555555</c:v>
                </c:pt>
                <c:pt idx="192">
                  <c:v>42852.641817129632</c:v>
                </c:pt>
                <c:pt idx="193">
                  <c:v>42852.641828703701</c:v>
                </c:pt>
                <c:pt idx="194">
                  <c:v>42852.641840277778</c:v>
                </c:pt>
                <c:pt idx="195">
                  <c:v>42852.641851851855</c:v>
                </c:pt>
                <c:pt idx="196">
                  <c:v>42852.641863425924</c:v>
                </c:pt>
                <c:pt idx="197">
                  <c:v>42852.641875000001</c:v>
                </c:pt>
                <c:pt idx="198">
                  <c:v>42852.641886574071</c:v>
                </c:pt>
                <c:pt idx="199">
                  <c:v>42852.641898148147</c:v>
                </c:pt>
                <c:pt idx="200">
                  <c:v>42852.641909722224</c:v>
                </c:pt>
                <c:pt idx="201">
                  <c:v>42852.641921296294</c:v>
                </c:pt>
                <c:pt idx="202">
                  <c:v>42852.641932870371</c:v>
                </c:pt>
                <c:pt idx="203">
                  <c:v>42852.641944444447</c:v>
                </c:pt>
                <c:pt idx="204">
                  <c:v>42852.641956018517</c:v>
                </c:pt>
                <c:pt idx="205">
                  <c:v>42852.641967592594</c:v>
                </c:pt>
                <c:pt idx="206">
                  <c:v>42852.641979166663</c:v>
                </c:pt>
                <c:pt idx="207">
                  <c:v>42852.64199074074</c:v>
                </c:pt>
                <c:pt idx="208">
                  <c:v>42852.642002314817</c:v>
                </c:pt>
                <c:pt idx="209">
                  <c:v>42852.642013888886</c:v>
                </c:pt>
                <c:pt idx="210">
                  <c:v>42852.642025462963</c:v>
                </c:pt>
                <c:pt idx="211">
                  <c:v>42852.64203703704</c:v>
                </c:pt>
                <c:pt idx="212">
                  <c:v>42852.642048611109</c:v>
                </c:pt>
                <c:pt idx="213">
                  <c:v>42852.642060185186</c:v>
                </c:pt>
                <c:pt idx="214">
                  <c:v>42852.642071759263</c:v>
                </c:pt>
                <c:pt idx="215">
                  <c:v>42852.642083333332</c:v>
                </c:pt>
                <c:pt idx="216">
                  <c:v>42852.642094907409</c:v>
                </c:pt>
                <c:pt idx="217">
                  <c:v>42852.642106481479</c:v>
                </c:pt>
                <c:pt idx="218">
                  <c:v>42852.642118055555</c:v>
                </c:pt>
                <c:pt idx="219">
                  <c:v>42852.642141203702</c:v>
                </c:pt>
                <c:pt idx="220">
                  <c:v>42852.642152777778</c:v>
                </c:pt>
                <c:pt idx="221">
                  <c:v>42852.642164351855</c:v>
                </c:pt>
                <c:pt idx="222">
                  <c:v>42852.642175925925</c:v>
                </c:pt>
                <c:pt idx="223">
                  <c:v>42852.642187500001</c:v>
                </c:pt>
                <c:pt idx="224">
                  <c:v>42852.642199074071</c:v>
                </c:pt>
                <c:pt idx="225">
                  <c:v>42852.642210648148</c:v>
                </c:pt>
                <c:pt idx="226">
                  <c:v>42852.642222222225</c:v>
                </c:pt>
                <c:pt idx="227">
                  <c:v>42852.642233796294</c:v>
                </c:pt>
                <c:pt idx="228">
                  <c:v>42852.642245370371</c:v>
                </c:pt>
                <c:pt idx="229">
                  <c:v>42852.642256944448</c:v>
                </c:pt>
                <c:pt idx="230">
                  <c:v>42852.642268518517</c:v>
                </c:pt>
                <c:pt idx="231">
                  <c:v>42852.642280092594</c:v>
                </c:pt>
                <c:pt idx="232">
                  <c:v>42852.642291666663</c:v>
                </c:pt>
                <c:pt idx="233">
                  <c:v>42852.64230324074</c:v>
                </c:pt>
                <c:pt idx="234">
                  <c:v>42852.642314814817</c:v>
                </c:pt>
                <c:pt idx="235">
                  <c:v>42852.642326388886</c:v>
                </c:pt>
                <c:pt idx="236">
                  <c:v>42852.642337962963</c:v>
                </c:pt>
                <c:pt idx="237">
                  <c:v>42852.64234953704</c:v>
                </c:pt>
                <c:pt idx="238">
                  <c:v>42852.642361111109</c:v>
                </c:pt>
                <c:pt idx="239">
                  <c:v>42852.642372685186</c:v>
                </c:pt>
                <c:pt idx="240">
                  <c:v>42852.642384259256</c:v>
                </c:pt>
                <c:pt idx="241">
                  <c:v>42852.642395833333</c:v>
                </c:pt>
                <c:pt idx="242">
                  <c:v>42852.642407407409</c:v>
                </c:pt>
                <c:pt idx="243">
                  <c:v>42852.642418981479</c:v>
                </c:pt>
                <c:pt idx="244">
                  <c:v>42852.642430555556</c:v>
                </c:pt>
                <c:pt idx="245">
                  <c:v>42852.642442129632</c:v>
                </c:pt>
                <c:pt idx="246">
                  <c:v>42852.642453703702</c:v>
                </c:pt>
                <c:pt idx="247">
                  <c:v>42852.642465277779</c:v>
                </c:pt>
                <c:pt idx="248">
                  <c:v>42852.642476851855</c:v>
                </c:pt>
              </c:numCache>
            </c:numRef>
          </c:xVal>
          <c:yVal>
            <c:numRef>
              <c:f>database!$D$2:$D$250</c:f>
              <c:numCache>
                <c:formatCode>General</c:formatCode>
                <c:ptCount val="249"/>
                <c:pt idx="0">
                  <c:v>0</c:v>
                </c:pt>
                <c:pt idx="1">
                  <c:v>1</c:v>
                </c:pt>
                <c:pt idx="2">
                  <c:v>2</c:v>
                </c:pt>
                <c:pt idx="3">
                  <c:v>3</c:v>
                </c:pt>
                <c:pt idx="4">
                  <c:v>4</c:v>
                </c:pt>
                <c:pt idx="5">
                  <c:v>5</c:v>
                </c:pt>
                <c:pt idx="6">
                  <c:v>6</c:v>
                </c:pt>
                <c:pt idx="7">
                  <c:v>7</c:v>
                </c:pt>
                <c:pt idx="8">
                  <c:v>8</c:v>
                </c:pt>
                <c:pt idx="9">
                  <c:v>1</c:v>
                </c:pt>
                <c:pt idx="10">
                  <c:v>2</c:v>
                </c:pt>
                <c:pt idx="11">
                  <c:v>3</c:v>
                </c:pt>
                <c:pt idx="12">
                  <c:v>4</c:v>
                </c:pt>
                <c:pt idx="13">
                  <c:v>5</c:v>
                </c:pt>
                <c:pt idx="14">
                  <c:v>6</c:v>
                </c:pt>
                <c:pt idx="15">
                  <c:v>7</c:v>
                </c:pt>
                <c:pt idx="16">
                  <c:v>8</c:v>
                </c:pt>
                <c:pt idx="17">
                  <c:v>9</c:v>
                </c:pt>
                <c:pt idx="18">
                  <c:v>1</c:v>
                </c:pt>
                <c:pt idx="19">
                  <c:v>2</c:v>
                </c:pt>
                <c:pt idx="20">
                  <c:v>3</c:v>
                </c:pt>
                <c:pt idx="21">
                  <c:v>0</c:v>
                </c:pt>
                <c:pt idx="22">
                  <c:v>1</c:v>
                </c:pt>
                <c:pt idx="23">
                  <c:v>0</c:v>
                </c:pt>
                <c:pt idx="24">
                  <c:v>0</c:v>
                </c:pt>
                <c:pt idx="25">
                  <c:v>1</c:v>
                </c:pt>
                <c:pt idx="26">
                  <c:v>2</c:v>
                </c:pt>
                <c:pt idx="27">
                  <c:v>0</c:v>
                </c:pt>
                <c:pt idx="28">
                  <c:v>0</c:v>
                </c:pt>
                <c:pt idx="29">
                  <c:v>0</c:v>
                </c:pt>
                <c:pt idx="30">
                  <c:v>1</c:v>
                </c:pt>
                <c:pt idx="31">
                  <c:v>2</c:v>
                </c:pt>
                <c:pt idx="32">
                  <c:v>3</c:v>
                </c:pt>
                <c:pt idx="33">
                  <c:v>4</c:v>
                </c:pt>
                <c:pt idx="34">
                  <c:v>5</c:v>
                </c:pt>
                <c:pt idx="35">
                  <c:v>6</c:v>
                </c:pt>
                <c:pt idx="36">
                  <c:v>7</c:v>
                </c:pt>
                <c:pt idx="37">
                  <c:v>0</c:v>
                </c:pt>
                <c:pt idx="38">
                  <c:v>1</c:v>
                </c:pt>
                <c:pt idx="39">
                  <c:v>2</c:v>
                </c:pt>
                <c:pt idx="40">
                  <c:v>3</c:v>
                </c:pt>
                <c:pt idx="41">
                  <c:v>4</c:v>
                </c:pt>
                <c:pt idx="42">
                  <c:v>0</c:v>
                </c:pt>
                <c:pt idx="43">
                  <c:v>1</c:v>
                </c:pt>
                <c:pt idx="44">
                  <c:v>0</c:v>
                </c:pt>
                <c:pt idx="45">
                  <c:v>1</c:v>
                </c:pt>
                <c:pt idx="46">
                  <c:v>2</c:v>
                </c:pt>
                <c:pt idx="47">
                  <c:v>3</c:v>
                </c:pt>
                <c:pt idx="48">
                  <c:v>0</c:v>
                </c:pt>
                <c:pt idx="49">
                  <c:v>1</c:v>
                </c:pt>
                <c:pt idx="50">
                  <c:v>2</c:v>
                </c:pt>
                <c:pt idx="51">
                  <c:v>3</c:v>
                </c:pt>
                <c:pt idx="52">
                  <c:v>0</c:v>
                </c:pt>
                <c:pt idx="53">
                  <c:v>1</c:v>
                </c:pt>
                <c:pt idx="54">
                  <c:v>2</c:v>
                </c:pt>
                <c:pt idx="55">
                  <c:v>3</c:v>
                </c:pt>
                <c:pt idx="56">
                  <c:v>4</c:v>
                </c:pt>
                <c:pt idx="57">
                  <c:v>5</c:v>
                </c:pt>
                <c:pt idx="58">
                  <c:v>6</c:v>
                </c:pt>
                <c:pt idx="59">
                  <c:v>7</c:v>
                </c:pt>
                <c:pt idx="60">
                  <c:v>0</c:v>
                </c:pt>
                <c:pt idx="61">
                  <c:v>1</c:v>
                </c:pt>
                <c:pt idx="62">
                  <c:v>2</c:v>
                </c:pt>
                <c:pt idx="63">
                  <c:v>3</c:v>
                </c:pt>
                <c:pt idx="64">
                  <c:v>4</c:v>
                </c:pt>
                <c:pt idx="65">
                  <c:v>5</c:v>
                </c:pt>
                <c:pt idx="66">
                  <c:v>0</c:v>
                </c:pt>
                <c:pt idx="67">
                  <c:v>1</c:v>
                </c:pt>
                <c:pt idx="68">
                  <c:v>0</c:v>
                </c:pt>
                <c:pt idx="69">
                  <c:v>1</c:v>
                </c:pt>
                <c:pt idx="70">
                  <c:v>2</c:v>
                </c:pt>
                <c:pt idx="71">
                  <c:v>3</c:v>
                </c:pt>
                <c:pt idx="72">
                  <c:v>5</c:v>
                </c:pt>
                <c:pt idx="73">
                  <c:v>6</c:v>
                </c:pt>
                <c:pt idx="74">
                  <c:v>0</c:v>
                </c:pt>
                <c:pt idx="75">
                  <c:v>2</c:v>
                </c:pt>
                <c:pt idx="76">
                  <c:v>3</c:v>
                </c:pt>
                <c:pt idx="77">
                  <c:v>4</c:v>
                </c:pt>
                <c:pt idx="78">
                  <c:v>5</c:v>
                </c:pt>
                <c:pt idx="79">
                  <c:v>6</c:v>
                </c:pt>
                <c:pt idx="80">
                  <c:v>8</c:v>
                </c:pt>
                <c:pt idx="81">
                  <c:v>9</c:v>
                </c:pt>
                <c:pt idx="82">
                  <c:v>10</c:v>
                </c:pt>
                <c:pt idx="83">
                  <c:v>11</c:v>
                </c:pt>
                <c:pt idx="84">
                  <c:v>12</c:v>
                </c:pt>
                <c:pt idx="85">
                  <c:v>13</c:v>
                </c:pt>
                <c:pt idx="86">
                  <c:v>14</c:v>
                </c:pt>
                <c:pt idx="87">
                  <c:v>15</c:v>
                </c:pt>
                <c:pt idx="88">
                  <c:v>16</c:v>
                </c:pt>
                <c:pt idx="89">
                  <c:v>17</c:v>
                </c:pt>
                <c:pt idx="90">
                  <c:v>18</c:v>
                </c:pt>
                <c:pt idx="91">
                  <c:v>19</c:v>
                </c:pt>
                <c:pt idx="92">
                  <c:v>20</c:v>
                </c:pt>
                <c:pt idx="93">
                  <c:v>21</c:v>
                </c:pt>
                <c:pt idx="94">
                  <c:v>22</c:v>
                </c:pt>
                <c:pt idx="95">
                  <c:v>23</c:v>
                </c:pt>
                <c:pt idx="96">
                  <c:v>24</c:v>
                </c:pt>
                <c:pt idx="97">
                  <c:v>25</c:v>
                </c:pt>
                <c:pt idx="98">
                  <c:v>0</c:v>
                </c:pt>
                <c:pt idx="99">
                  <c:v>1</c:v>
                </c:pt>
                <c:pt idx="100">
                  <c:v>2</c:v>
                </c:pt>
                <c:pt idx="101">
                  <c:v>3</c:v>
                </c:pt>
                <c:pt idx="102">
                  <c:v>4</c:v>
                </c:pt>
                <c:pt idx="103">
                  <c:v>5</c:v>
                </c:pt>
                <c:pt idx="104">
                  <c:v>6</c:v>
                </c:pt>
                <c:pt idx="105">
                  <c:v>7</c:v>
                </c:pt>
                <c:pt idx="106">
                  <c:v>0</c:v>
                </c:pt>
                <c:pt idx="107">
                  <c:v>1</c:v>
                </c:pt>
                <c:pt idx="108">
                  <c:v>2</c:v>
                </c:pt>
                <c:pt idx="109">
                  <c:v>3</c:v>
                </c:pt>
                <c:pt idx="110">
                  <c:v>4</c:v>
                </c:pt>
                <c:pt idx="111">
                  <c:v>5</c:v>
                </c:pt>
                <c:pt idx="112">
                  <c:v>6</c:v>
                </c:pt>
                <c:pt idx="113">
                  <c:v>7</c:v>
                </c:pt>
                <c:pt idx="114">
                  <c:v>8</c:v>
                </c:pt>
                <c:pt idx="115">
                  <c:v>1</c:v>
                </c:pt>
                <c:pt idx="116">
                  <c:v>0</c:v>
                </c:pt>
                <c:pt idx="117">
                  <c:v>2</c:v>
                </c:pt>
                <c:pt idx="118">
                  <c:v>1</c:v>
                </c:pt>
                <c:pt idx="119">
                  <c:v>2</c:v>
                </c:pt>
                <c:pt idx="120">
                  <c:v>1</c:v>
                </c:pt>
                <c:pt idx="121">
                  <c:v>2</c:v>
                </c:pt>
                <c:pt idx="122">
                  <c:v>1</c:v>
                </c:pt>
                <c:pt idx="123">
                  <c:v>2</c:v>
                </c:pt>
                <c:pt idx="124">
                  <c:v>1</c:v>
                </c:pt>
                <c:pt idx="125">
                  <c:v>2</c:v>
                </c:pt>
                <c:pt idx="126">
                  <c:v>3</c:v>
                </c:pt>
                <c:pt idx="127">
                  <c:v>4</c:v>
                </c:pt>
                <c:pt idx="128">
                  <c:v>5</c:v>
                </c:pt>
                <c:pt idx="129">
                  <c:v>6</c:v>
                </c:pt>
                <c:pt idx="130">
                  <c:v>7</c:v>
                </c:pt>
                <c:pt idx="131">
                  <c:v>1</c:v>
                </c:pt>
                <c:pt idx="132">
                  <c:v>2</c:v>
                </c:pt>
                <c:pt idx="133">
                  <c:v>3</c:v>
                </c:pt>
                <c:pt idx="134">
                  <c:v>1</c:v>
                </c:pt>
                <c:pt idx="135">
                  <c:v>2</c:v>
                </c:pt>
                <c:pt idx="136">
                  <c:v>3</c:v>
                </c:pt>
                <c:pt idx="137">
                  <c:v>4</c:v>
                </c:pt>
                <c:pt idx="138">
                  <c:v>5</c:v>
                </c:pt>
                <c:pt idx="139">
                  <c:v>6</c:v>
                </c:pt>
                <c:pt idx="140">
                  <c:v>7</c:v>
                </c:pt>
                <c:pt idx="141">
                  <c:v>1</c:v>
                </c:pt>
                <c:pt idx="142">
                  <c:v>2</c:v>
                </c:pt>
                <c:pt idx="143">
                  <c:v>3</c:v>
                </c:pt>
                <c:pt idx="144">
                  <c:v>4</c:v>
                </c:pt>
                <c:pt idx="145">
                  <c:v>5</c:v>
                </c:pt>
                <c:pt idx="146">
                  <c:v>6</c:v>
                </c:pt>
                <c:pt idx="147">
                  <c:v>7</c:v>
                </c:pt>
                <c:pt idx="148">
                  <c:v>8</c:v>
                </c:pt>
                <c:pt idx="149">
                  <c:v>9</c:v>
                </c:pt>
                <c:pt idx="150">
                  <c:v>10</c:v>
                </c:pt>
                <c:pt idx="151">
                  <c:v>1</c:v>
                </c:pt>
                <c:pt idx="152">
                  <c:v>2</c:v>
                </c:pt>
                <c:pt idx="153">
                  <c:v>0</c:v>
                </c:pt>
                <c:pt idx="154">
                  <c:v>1</c:v>
                </c:pt>
                <c:pt idx="155">
                  <c:v>2</c:v>
                </c:pt>
                <c:pt idx="156">
                  <c:v>3</c:v>
                </c:pt>
                <c:pt idx="157">
                  <c:v>4</c:v>
                </c:pt>
                <c:pt idx="158">
                  <c:v>5</c:v>
                </c:pt>
                <c:pt idx="159">
                  <c:v>6</c:v>
                </c:pt>
                <c:pt idx="160">
                  <c:v>7</c:v>
                </c:pt>
                <c:pt idx="161">
                  <c:v>8</c:v>
                </c:pt>
                <c:pt idx="162">
                  <c:v>0</c:v>
                </c:pt>
                <c:pt idx="163">
                  <c:v>1</c:v>
                </c:pt>
                <c:pt idx="164">
                  <c:v>2</c:v>
                </c:pt>
                <c:pt idx="165">
                  <c:v>3</c:v>
                </c:pt>
                <c:pt idx="166">
                  <c:v>0</c:v>
                </c:pt>
                <c:pt idx="167">
                  <c:v>1</c:v>
                </c:pt>
                <c:pt idx="168">
                  <c:v>2</c:v>
                </c:pt>
                <c:pt idx="169">
                  <c:v>3</c:v>
                </c:pt>
                <c:pt idx="170">
                  <c:v>4</c:v>
                </c:pt>
                <c:pt idx="171">
                  <c:v>5</c:v>
                </c:pt>
                <c:pt idx="172">
                  <c:v>6</c:v>
                </c:pt>
                <c:pt idx="173">
                  <c:v>7</c:v>
                </c:pt>
                <c:pt idx="174">
                  <c:v>0</c:v>
                </c:pt>
                <c:pt idx="175">
                  <c:v>1</c:v>
                </c:pt>
                <c:pt idx="176">
                  <c:v>2</c:v>
                </c:pt>
                <c:pt idx="177">
                  <c:v>3</c:v>
                </c:pt>
                <c:pt idx="178">
                  <c:v>4</c:v>
                </c:pt>
                <c:pt idx="179">
                  <c:v>0</c:v>
                </c:pt>
                <c:pt idx="180">
                  <c:v>0</c:v>
                </c:pt>
                <c:pt idx="181">
                  <c:v>1</c:v>
                </c:pt>
                <c:pt idx="182">
                  <c:v>2</c:v>
                </c:pt>
                <c:pt idx="183">
                  <c:v>3</c:v>
                </c:pt>
                <c:pt idx="184">
                  <c:v>4</c:v>
                </c:pt>
                <c:pt idx="185">
                  <c:v>0</c:v>
                </c:pt>
                <c:pt idx="186">
                  <c:v>1</c:v>
                </c:pt>
                <c:pt idx="187">
                  <c:v>1</c:v>
                </c:pt>
                <c:pt idx="188">
                  <c:v>2</c:v>
                </c:pt>
                <c:pt idx="189">
                  <c:v>3</c:v>
                </c:pt>
                <c:pt idx="190">
                  <c:v>4</c:v>
                </c:pt>
                <c:pt idx="191">
                  <c:v>5</c:v>
                </c:pt>
                <c:pt idx="192">
                  <c:v>6</c:v>
                </c:pt>
                <c:pt idx="193">
                  <c:v>7</c:v>
                </c:pt>
                <c:pt idx="194">
                  <c:v>8</c:v>
                </c:pt>
                <c:pt idx="195">
                  <c:v>9</c:v>
                </c:pt>
                <c:pt idx="196">
                  <c:v>10</c:v>
                </c:pt>
                <c:pt idx="197">
                  <c:v>0</c:v>
                </c:pt>
                <c:pt idx="198">
                  <c:v>1</c:v>
                </c:pt>
                <c:pt idx="199">
                  <c:v>2</c:v>
                </c:pt>
                <c:pt idx="200">
                  <c:v>3</c:v>
                </c:pt>
                <c:pt idx="201">
                  <c:v>4</c:v>
                </c:pt>
                <c:pt idx="202">
                  <c:v>5</c:v>
                </c:pt>
                <c:pt idx="203">
                  <c:v>6</c:v>
                </c:pt>
                <c:pt idx="204">
                  <c:v>7</c:v>
                </c:pt>
                <c:pt idx="205">
                  <c:v>8</c:v>
                </c:pt>
                <c:pt idx="206">
                  <c:v>9</c:v>
                </c:pt>
                <c:pt idx="207">
                  <c:v>10</c:v>
                </c:pt>
                <c:pt idx="208">
                  <c:v>11</c:v>
                </c:pt>
                <c:pt idx="209">
                  <c:v>12</c:v>
                </c:pt>
                <c:pt idx="210">
                  <c:v>13</c:v>
                </c:pt>
                <c:pt idx="211">
                  <c:v>0</c:v>
                </c:pt>
                <c:pt idx="212">
                  <c:v>0</c:v>
                </c:pt>
                <c:pt idx="213">
                  <c:v>1</c:v>
                </c:pt>
                <c:pt idx="214">
                  <c:v>2</c:v>
                </c:pt>
                <c:pt idx="215">
                  <c:v>0</c:v>
                </c:pt>
                <c:pt idx="216">
                  <c:v>1</c:v>
                </c:pt>
                <c:pt idx="217">
                  <c:v>2</c:v>
                </c:pt>
                <c:pt idx="218">
                  <c:v>3</c:v>
                </c:pt>
                <c:pt idx="219">
                  <c:v>5</c:v>
                </c:pt>
                <c:pt idx="220">
                  <c:v>6</c:v>
                </c:pt>
                <c:pt idx="221">
                  <c:v>7</c:v>
                </c:pt>
                <c:pt idx="222">
                  <c:v>8</c:v>
                </c:pt>
                <c:pt idx="223">
                  <c:v>9</c:v>
                </c:pt>
                <c:pt idx="224">
                  <c:v>10</c:v>
                </c:pt>
                <c:pt idx="225">
                  <c:v>11</c:v>
                </c:pt>
                <c:pt idx="226">
                  <c:v>12</c:v>
                </c:pt>
                <c:pt idx="227">
                  <c:v>13</c:v>
                </c:pt>
                <c:pt idx="228">
                  <c:v>14</c:v>
                </c:pt>
                <c:pt idx="229">
                  <c:v>15</c:v>
                </c:pt>
                <c:pt idx="230">
                  <c:v>16</c:v>
                </c:pt>
                <c:pt idx="231">
                  <c:v>17</c:v>
                </c:pt>
                <c:pt idx="232">
                  <c:v>0</c:v>
                </c:pt>
                <c:pt idx="233">
                  <c:v>1</c:v>
                </c:pt>
                <c:pt idx="234">
                  <c:v>2</c:v>
                </c:pt>
                <c:pt idx="235">
                  <c:v>3</c:v>
                </c:pt>
                <c:pt idx="236">
                  <c:v>4</c:v>
                </c:pt>
                <c:pt idx="237">
                  <c:v>5</c:v>
                </c:pt>
                <c:pt idx="238">
                  <c:v>6</c:v>
                </c:pt>
                <c:pt idx="239">
                  <c:v>7</c:v>
                </c:pt>
                <c:pt idx="240">
                  <c:v>8</c:v>
                </c:pt>
                <c:pt idx="241">
                  <c:v>9</c:v>
                </c:pt>
                <c:pt idx="242">
                  <c:v>10</c:v>
                </c:pt>
                <c:pt idx="243">
                  <c:v>1</c:v>
                </c:pt>
                <c:pt idx="244">
                  <c:v>2</c:v>
                </c:pt>
                <c:pt idx="245">
                  <c:v>3</c:v>
                </c:pt>
                <c:pt idx="246">
                  <c:v>1</c:v>
                </c:pt>
                <c:pt idx="247">
                  <c:v>2</c:v>
                </c:pt>
                <c:pt idx="248">
                  <c:v>3</c:v>
                </c:pt>
              </c:numCache>
            </c:numRef>
          </c:yVal>
          <c:smooth val="0"/>
          <c:extLst>
            <c:ext xmlns:c16="http://schemas.microsoft.com/office/drawing/2014/chart" uri="{C3380CC4-5D6E-409C-BE32-E72D297353CC}">
              <c16:uniqueId val="{00000000-4454-41D1-9DF9-BA2B8B83E04E}"/>
            </c:ext>
          </c:extLst>
        </c:ser>
        <c:ser>
          <c:idx val="1"/>
          <c:order val="1"/>
          <c:tx>
            <c:v>Limit</c:v>
          </c:tx>
          <c:spPr>
            <a:ln w="28575" cap="rnd">
              <a:solidFill>
                <a:schemeClr val="accent5"/>
              </a:solidFill>
              <a:round/>
            </a:ln>
            <a:effectLst/>
          </c:spPr>
          <c:marker>
            <c:symbol val="none"/>
          </c:marker>
          <c:xVal>
            <c:numRef>
              <c:f>database!$A$2:$A$250</c:f>
              <c:numCache>
                <c:formatCode>d/mm/yyyy\ h:mm</c:formatCode>
                <c:ptCount val="249"/>
                <c:pt idx="0">
                  <c:v>42852.639513888891</c:v>
                </c:pt>
                <c:pt idx="1">
                  <c:v>42852.639525462961</c:v>
                </c:pt>
                <c:pt idx="2">
                  <c:v>42852.639537037037</c:v>
                </c:pt>
                <c:pt idx="3">
                  <c:v>42852.639548611114</c:v>
                </c:pt>
                <c:pt idx="4">
                  <c:v>42852.639560185184</c:v>
                </c:pt>
                <c:pt idx="5">
                  <c:v>42852.63957175926</c:v>
                </c:pt>
                <c:pt idx="6">
                  <c:v>42852.63958333333</c:v>
                </c:pt>
                <c:pt idx="7">
                  <c:v>42852.639594907407</c:v>
                </c:pt>
                <c:pt idx="8">
                  <c:v>42852.639606481483</c:v>
                </c:pt>
                <c:pt idx="9">
                  <c:v>42852.639618055553</c:v>
                </c:pt>
                <c:pt idx="10">
                  <c:v>42852.63962962963</c:v>
                </c:pt>
                <c:pt idx="11">
                  <c:v>42852.639641203707</c:v>
                </c:pt>
                <c:pt idx="12">
                  <c:v>42852.639652777776</c:v>
                </c:pt>
                <c:pt idx="13">
                  <c:v>42852.639664351853</c:v>
                </c:pt>
                <c:pt idx="14">
                  <c:v>42852.639675925922</c:v>
                </c:pt>
                <c:pt idx="15">
                  <c:v>42852.639687499999</c:v>
                </c:pt>
                <c:pt idx="16">
                  <c:v>42852.639699074076</c:v>
                </c:pt>
                <c:pt idx="17">
                  <c:v>42852.639710648145</c:v>
                </c:pt>
                <c:pt idx="18">
                  <c:v>42852.639722222222</c:v>
                </c:pt>
                <c:pt idx="19">
                  <c:v>42852.639733796299</c:v>
                </c:pt>
                <c:pt idx="20">
                  <c:v>42852.639745370368</c:v>
                </c:pt>
                <c:pt idx="21">
                  <c:v>42852.639756944445</c:v>
                </c:pt>
                <c:pt idx="22">
                  <c:v>42852.639768518522</c:v>
                </c:pt>
                <c:pt idx="23">
                  <c:v>42852.639780092592</c:v>
                </c:pt>
                <c:pt idx="24">
                  <c:v>42852.639791666668</c:v>
                </c:pt>
                <c:pt idx="25">
                  <c:v>42852.639803240738</c:v>
                </c:pt>
                <c:pt idx="26">
                  <c:v>42852.639814814815</c:v>
                </c:pt>
                <c:pt idx="27">
                  <c:v>42852.639826388891</c:v>
                </c:pt>
                <c:pt idx="28">
                  <c:v>42852.639837962961</c:v>
                </c:pt>
                <c:pt idx="29">
                  <c:v>42852.639849537038</c:v>
                </c:pt>
                <c:pt idx="30">
                  <c:v>42852.639861111114</c:v>
                </c:pt>
                <c:pt idx="31">
                  <c:v>42852.639872685184</c:v>
                </c:pt>
                <c:pt idx="32">
                  <c:v>42852.639884259261</c:v>
                </c:pt>
                <c:pt idx="33">
                  <c:v>42852.63989583333</c:v>
                </c:pt>
                <c:pt idx="34">
                  <c:v>42852.639907407407</c:v>
                </c:pt>
                <c:pt idx="35">
                  <c:v>42852.639918981484</c:v>
                </c:pt>
                <c:pt idx="36">
                  <c:v>42852.639930555553</c:v>
                </c:pt>
                <c:pt idx="37">
                  <c:v>42852.63994212963</c:v>
                </c:pt>
                <c:pt idx="38">
                  <c:v>42852.639953703707</c:v>
                </c:pt>
                <c:pt idx="39">
                  <c:v>42852.639965277776</c:v>
                </c:pt>
                <c:pt idx="40">
                  <c:v>42852.639976851853</c:v>
                </c:pt>
                <c:pt idx="41">
                  <c:v>42852.639988425923</c:v>
                </c:pt>
                <c:pt idx="42">
                  <c:v>42852.639999999999</c:v>
                </c:pt>
                <c:pt idx="43">
                  <c:v>42852.640011574076</c:v>
                </c:pt>
                <c:pt idx="44">
                  <c:v>42852.640023148146</c:v>
                </c:pt>
                <c:pt idx="45">
                  <c:v>42852.640034722222</c:v>
                </c:pt>
                <c:pt idx="46">
                  <c:v>42852.640046296299</c:v>
                </c:pt>
                <c:pt idx="47">
                  <c:v>42852.640057870369</c:v>
                </c:pt>
                <c:pt idx="48">
                  <c:v>42852.640069444446</c:v>
                </c:pt>
                <c:pt idx="49">
                  <c:v>42852.640081018515</c:v>
                </c:pt>
                <c:pt idx="50">
                  <c:v>42852.640092592592</c:v>
                </c:pt>
                <c:pt idx="51">
                  <c:v>42852.640104166669</c:v>
                </c:pt>
                <c:pt idx="52">
                  <c:v>42852.640115740738</c:v>
                </c:pt>
                <c:pt idx="53">
                  <c:v>42852.640127314815</c:v>
                </c:pt>
                <c:pt idx="54">
                  <c:v>42852.640138888892</c:v>
                </c:pt>
                <c:pt idx="55">
                  <c:v>42852.640150462961</c:v>
                </c:pt>
                <c:pt idx="56">
                  <c:v>42852.640162037038</c:v>
                </c:pt>
                <c:pt idx="57">
                  <c:v>42852.640173611115</c:v>
                </c:pt>
                <c:pt idx="58">
                  <c:v>42852.640185185184</c:v>
                </c:pt>
                <c:pt idx="59">
                  <c:v>42852.640196759261</c:v>
                </c:pt>
                <c:pt idx="60">
                  <c:v>42852.640208333331</c:v>
                </c:pt>
                <c:pt idx="61">
                  <c:v>42852.640219907407</c:v>
                </c:pt>
                <c:pt idx="62">
                  <c:v>42852.640231481484</c:v>
                </c:pt>
                <c:pt idx="63">
                  <c:v>42852.640243055554</c:v>
                </c:pt>
                <c:pt idx="64">
                  <c:v>42852.64025462963</c:v>
                </c:pt>
                <c:pt idx="65">
                  <c:v>42852.640266203707</c:v>
                </c:pt>
                <c:pt idx="66">
                  <c:v>42852.640277777777</c:v>
                </c:pt>
                <c:pt idx="67">
                  <c:v>42852.640289351853</c:v>
                </c:pt>
                <c:pt idx="68">
                  <c:v>42852.640300925923</c:v>
                </c:pt>
                <c:pt idx="69">
                  <c:v>42852.6403125</c:v>
                </c:pt>
                <c:pt idx="70">
                  <c:v>42852.640324074076</c:v>
                </c:pt>
                <c:pt idx="71">
                  <c:v>42852.640335648146</c:v>
                </c:pt>
                <c:pt idx="72">
                  <c:v>42852.6403587963</c:v>
                </c:pt>
                <c:pt idx="73">
                  <c:v>42852.640370370369</c:v>
                </c:pt>
                <c:pt idx="74">
                  <c:v>42852.640381944446</c:v>
                </c:pt>
                <c:pt idx="75">
                  <c:v>42852.640405092592</c:v>
                </c:pt>
                <c:pt idx="76">
                  <c:v>42852.640416666669</c:v>
                </c:pt>
                <c:pt idx="77">
                  <c:v>42852.640428240738</c:v>
                </c:pt>
                <c:pt idx="78">
                  <c:v>42852.640439814815</c:v>
                </c:pt>
                <c:pt idx="79">
                  <c:v>42852.640451388892</c:v>
                </c:pt>
                <c:pt idx="80">
                  <c:v>42852.640474537038</c:v>
                </c:pt>
                <c:pt idx="81">
                  <c:v>42852.640486111108</c:v>
                </c:pt>
                <c:pt idx="82">
                  <c:v>42852.640497685185</c:v>
                </c:pt>
                <c:pt idx="83">
                  <c:v>42852.640509259261</c:v>
                </c:pt>
                <c:pt idx="84">
                  <c:v>42852.640520833331</c:v>
                </c:pt>
                <c:pt idx="85">
                  <c:v>42852.640532407408</c:v>
                </c:pt>
                <c:pt idx="86">
                  <c:v>42852.640543981484</c:v>
                </c:pt>
                <c:pt idx="87">
                  <c:v>42852.640555555554</c:v>
                </c:pt>
                <c:pt idx="88">
                  <c:v>42852.640567129631</c:v>
                </c:pt>
                <c:pt idx="89">
                  <c:v>42852.6405787037</c:v>
                </c:pt>
                <c:pt idx="90">
                  <c:v>42852.640590277777</c:v>
                </c:pt>
                <c:pt idx="91">
                  <c:v>42852.640601851854</c:v>
                </c:pt>
                <c:pt idx="92">
                  <c:v>42852.640613425923</c:v>
                </c:pt>
                <c:pt idx="93">
                  <c:v>42852.640625</c:v>
                </c:pt>
                <c:pt idx="94">
                  <c:v>42852.640636574077</c:v>
                </c:pt>
                <c:pt idx="95">
                  <c:v>42852.640648148146</c:v>
                </c:pt>
                <c:pt idx="96">
                  <c:v>42852.640659722223</c:v>
                </c:pt>
                <c:pt idx="97">
                  <c:v>42852.6406712963</c:v>
                </c:pt>
                <c:pt idx="98">
                  <c:v>42852.640682870369</c:v>
                </c:pt>
                <c:pt idx="99">
                  <c:v>42852.640694444446</c:v>
                </c:pt>
                <c:pt idx="100">
                  <c:v>42852.640706018516</c:v>
                </c:pt>
                <c:pt idx="101">
                  <c:v>42852.640717592592</c:v>
                </c:pt>
                <c:pt idx="102">
                  <c:v>42852.640729166669</c:v>
                </c:pt>
                <c:pt idx="103">
                  <c:v>42852.640740740739</c:v>
                </c:pt>
                <c:pt idx="104">
                  <c:v>42852.640752314815</c:v>
                </c:pt>
                <c:pt idx="105">
                  <c:v>42852.640763888892</c:v>
                </c:pt>
                <c:pt idx="106">
                  <c:v>42852.640775462962</c:v>
                </c:pt>
                <c:pt idx="107">
                  <c:v>42852.640810185185</c:v>
                </c:pt>
                <c:pt idx="108">
                  <c:v>42852.640821759262</c:v>
                </c:pt>
                <c:pt idx="109">
                  <c:v>42852.640833333331</c:v>
                </c:pt>
                <c:pt idx="110">
                  <c:v>42852.640844907408</c:v>
                </c:pt>
                <c:pt idx="111">
                  <c:v>42852.640856481485</c:v>
                </c:pt>
                <c:pt idx="112">
                  <c:v>42852.640868055554</c:v>
                </c:pt>
                <c:pt idx="113">
                  <c:v>42852.640879629631</c:v>
                </c:pt>
                <c:pt idx="114">
                  <c:v>42852.6408912037</c:v>
                </c:pt>
                <c:pt idx="115">
                  <c:v>42852.640902777777</c:v>
                </c:pt>
                <c:pt idx="116">
                  <c:v>42852.640925925924</c:v>
                </c:pt>
                <c:pt idx="117">
                  <c:v>42852.640949074077</c:v>
                </c:pt>
                <c:pt idx="118">
                  <c:v>42852.640960648147</c:v>
                </c:pt>
                <c:pt idx="119">
                  <c:v>42852.640972222223</c:v>
                </c:pt>
                <c:pt idx="120">
                  <c:v>42852.640983796293</c:v>
                </c:pt>
                <c:pt idx="121">
                  <c:v>42852.64099537037</c:v>
                </c:pt>
                <c:pt idx="122">
                  <c:v>42852.641006944446</c:v>
                </c:pt>
                <c:pt idx="123">
                  <c:v>42852.641018518516</c:v>
                </c:pt>
                <c:pt idx="124">
                  <c:v>42852.641030092593</c:v>
                </c:pt>
                <c:pt idx="125">
                  <c:v>42852.641041666669</c:v>
                </c:pt>
                <c:pt idx="126">
                  <c:v>42852.641053240739</c:v>
                </c:pt>
                <c:pt idx="127">
                  <c:v>42852.641064814816</c:v>
                </c:pt>
                <c:pt idx="128">
                  <c:v>42852.641076388885</c:v>
                </c:pt>
                <c:pt idx="129">
                  <c:v>42852.641087962962</c:v>
                </c:pt>
                <c:pt idx="130">
                  <c:v>42852.641099537039</c:v>
                </c:pt>
                <c:pt idx="131">
                  <c:v>42852.641111111108</c:v>
                </c:pt>
                <c:pt idx="132">
                  <c:v>42852.641122685185</c:v>
                </c:pt>
                <c:pt idx="133">
                  <c:v>42852.641134259262</c:v>
                </c:pt>
                <c:pt idx="134">
                  <c:v>42852.641145833331</c:v>
                </c:pt>
                <c:pt idx="135">
                  <c:v>42852.641157407408</c:v>
                </c:pt>
                <c:pt idx="136">
                  <c:v>42852.641168981485</c:v>
                </c:pt>
                <c:pt idx="137">
                  <c:v>42852.641180555554</c:v>
                </c:pt>
                <c:pt idx="138">
                  <c:v>42852.641192129631</c:v>
                </c:pt>
                <c:pt idx="139">
                  <c:v>42852.641203703701</c:v>
                </c:pt>
                <c:pt idx="140">
                  <c:v>42852.641215277778</c:v>
                </c:pt>
                <c:pt idx="141">
                  <c:v>42852.641226851854</c:v>
                </c:pt>
                <c:pt idx="142">
                  <c:v>42852.641238425924</c:v>
                </c:pt>
                <c:pt idx="143">
                  <c:v>42852.641250000001</c:v>
                </c:pt>
                <c:pt idx="144">
                  <c:v>42852.641261574077</c:v>
                </c:pt>
                <c:pt idx="145">
                  <c:v>42852.641273148147</c:v>
                </c:pt>
                <c:pt idx="146">
                  <c:v>42852.641284722224</c:v>
                </c:pt>
                <c:pt idx="147">
                  <c:v>42852.641296296293</c:v>
                </c:pt>
                <c:pt idx="148">
                  <c:v>42852.64130787037</c:v>
                </c:pt>
                <c:pt idx="149">
                  <c:v>42852.641319444447</c:v>
                </c:pt>
                <c:pt idx="150">
                  <c:v>42852.641331018516</c:v>
                </c:pt>
                <c:pt idx="151">
                  <c:v>42852.641342592593</c:v>
                </c:pt>
                <c:pt idx="152">
                  <c:v>42852.64135416667</c:v>
                </c:pt>
                <c:pt idx="153">
                  <c:v>42852.641365740739</c:v>
                </c:pt>
                <c:pt idx="154">
                  <c:v>42852.641377314816</c:v>
                </c:pt>
                <c:pt idx="155">
                  <c:v>42852.641388888886</c:v>
                </c:pt>
                <c:pt idx="156">
                  <c:v>42852.641400462962</c:v>
                </c:pt>
                <c:pt idx="157">
                  <c:v>42852.641412037039</c:v>
                </c:pt>
                <c:pt idx="158">
                  <c:v>42852.641423611109</c:v>
                </c:pt>
                <c:pt idx="159">
                  <c:v>42852.641435185185</c:v>
                </c:pt>
                <c:pt idx="160">
                  <c:v>42852.641446759262</c:v>
                </c:pt>
                <c:pt idx="161">
                  <c:v>42852.641458333332</c:v>
                </c:pt>
                <c:pt idx="162">
                  <c:v>42852.641469907408</c:v>
                </c:pt>
                <c:pt idx="163">
                  <c:v>42852.641481481478</c:v>
                </c:pt>
                <c:pt idx="164">
                  <c:v>42852.641493055555</c:v>
                </c:pt>
                <c:pt idx="165">
                  <c:v>42852.641504629632</c:v>
                </c:pt>
                <c:pt idx="166">
                  <c:v>42852.641516203701</c:v>
                </c:pt>
                <c:pt idx="167">
                  <c:v>42852.641527777778</c:v>
                </c:pt>
                <c:pt idx="168">
                  <c:v>42852.641539351855</c:v>
                </c:pt>
                <c:pt idx="169">
                  <c:v>42852.641550925924</c:v>
                </c:pt>
                <c:pt idx="170">
                  <c:v>42852.641562500001</c:v>
                </c:pt>
                <c:pt idx="171">
                  <c:v>42852.641574074078</c:v>
                </c:pt>
                <c:pt idx="172">
                  <c:v>42852.641585648147</c:v>
                </c:pt>
                <c:pt idx="173">
                  <c:v>42852.641597222224</c:v>
                </c:pt>
                <c:pt idx="174">
                  <c:v>42852.641608796293</c:v>
                </c:pt>
                <c:pt idx="175">
                  <c:v>42852.64162037037</c:v>
                </c:pt>
                <c:pt idx="176">
                  <c:v>42852.641631944447</c:v>
                </c:pt>
                <c:pt idx="177">
                  <c:v>42852.641643518517</c:v>
                </c:pt>
                <c:pt idx="178">
                  <c:v>42852.641655092593</c:v>
                </c:pt>
                <c:pt idx="179">
                  <c:v>42852.64166666667</c:v>
                </c:pt>
                <c:pt idx="180">
                  <c:v>42852.64167824074</c:v>
                </c:pt>
                <c:pt idx="181">
                  <c:v>42852.641689814816</c:v>
                </c:pt>
                <c:pt idx="182">
                  <c:v>42852.641701388886</c:v>
                </c:pt>
                <c:pt idx="183">
                  <c:v>42852.641712962963</c:v>
                </c:pt>
                <c:pt idx="184">
                  <c:v>42852.641724537039</c:v>
                </c:pt>
                <c:pt idx="185">
                  <c:v>42852.641736111109</c:v>
                </c:pt>
                <c:pt idx="186">
                  <c:v>42852.641747685186</c:v>
                </c:pt>
                <c:pt idx="187">
                  <c:v>42852.641759259262</c:v>
                </c:pt>
                <c:pt idx="188">
                  <c:v>42852.641770833332</c:v>
                </c:pt>
                <c:pt idx="189">
                  <c:v>42852.641782407409</c:v>
                </c:pt>
                <c:pt idx="190">
                  <c:v>42852.641793981478</c:v>
                </c:pt>
                <c:pt idx="191">
                  <c:v>42852.641805555555</c:v>
                </c:pt>
                <c:pt idx="192">
                  <c:v>42852.641817129632</c:v>
                </c:pt>
                <c:pt idx="193">
                  <c:v>42852.641828703701</c:v>
                </c:pt>
                <c:pt idx="194">
                  <c:v>42852.641840277778</c:v>
                </c:pt>
                <c:pt idx="195">
                  <c:v>42852.641851851855</c:v>
                </c:pt>
                <c:pt idx="196">
                  <c:v>42852.641863425924</c:v>
                </c:pt>
                <c:pt idx="197">
                  <c:v>42852.641875000001</c:v>
                </c:pt>
                <c:pt idx="198">
                  <c:v>42852.641886574071</c:v>
                </c:pt>
                <c:pt idx="199">
                  <c:v>42852.641898148147</c:v>
                </c:pt>
                <c:pt idx="200">
                  <c:v>42852.641909722224</c:v>
                </c:pt>
                <c:pt idx="201">
                  <c:v>42852.641921296294</c:v>
                </c:pt>
                <c:pt idx="202">
                  <c:v>42852.641932870371</c:v>
                </c:pt>
                <c:pt idx="203">
                  <c:v>42852.641944444447</c:v>
                </c:pt>
                <c:pt idx="204">
                  <c:v>42852.641956018517</c:v>
                </c:pt>
                <c:pt idx="205">
                  <c:v>42852.641967592594</c:v>
                </c:pt>
                <c:pt idx="206">
                  <c:v>42852.641979166663</c:v>
                </c:pt>
                <c:pt idx="207">
                  <c:v>42852.64199074074</c:v>
                </c:pt>
                <c:pt idx="208">
                  <c:v>42852.642002314817</c:v>
                </c:pt>
                <c:pt idx="209">
                  <c:v>42852.642013888886</c:v>
                </c:pt>
                <c:pt idx="210">
                  <c:v>42852.642025462963</c:v>
                </c:pt>
                <c:pt idx="211">
                  <c:v>42852.64203703704</c:v>
                </c:pt>
                <c:pt idx="212">
                  <c:v>42852.642048611109</c:v>
                </c:pt>
                <c:pt idx="213">
                  <c:v>42852.642060185186</c:v>
                </c:pt>
                <c:pt idx="214">
                  <c:v>42852.642071759263</c:v>
                </c:pt>
                <c:pt idx="215">
                  <c:v>42852.642083333332</c:v>
                </c:pt>
                <c:pt idx="216">
                  <c:v>42852.642094907409</c:v>
                </c:pt>
                <c:pt idx="217">
                  <c:v>42852.642106481479</c:v>
                </c:pt>
                <c:pt idx="218">
                  <c:v>42852.642118055555</c:v>
                </c:pt>
                <c:pt idx="219">
                  <c:v>42852.642141203702</c:v>
                </c:pt>
                <c:pt idx="220">
                  <c:v>42852.642152777778</c:v>
                </c:pt>
                <c:pt idx="221">
                  <c:v>42852.642164351855</c:v>
                </c:pt>
                <c:pt idx="222">
                  <c:v>42852.642175925925</c:v>
                </c:pt>
                <c:pt idx="223">
                  <c:v>42852.642187500001</c:v>
                </c:pt>
                <c:pt idx="224">
                  <c:v>42852.642199074071</c:v>
                </c:pt>
                <c:pt idx="225">
                  <c:v>42852.642210648148</c:v>
                </c:pt>
                <c:pt idx="226">
                  <c:v>42852.642222222225</c:v>
                </c:pt>
                <c:pt idx="227">
                  <c:v>42852.642233796294</c:v>
                </c:pt>
                <c:pt idx="228">
                  <c:v>42852.642245370371</c:v>
                </c:pt>
                <c:pt idx="229">
                  <c:v>42852.642256944448</c:v>
                </c:pt>
                <c:pt idx="230">
                  <c:v>42852.642268518517</c:v>
                </c:pt>
                <c:pt idx="231">
                  <c:v>42852.642280092594</c:v>
                </c:pt>
                <c:pt idx="232">
                  <c:v>42852.642291666663</c:v>
                </c:pt>
                <c:pt idx="233">
                  <c:v>42852.64230324074</c:v>
                </c:pt>
                <c:pt idx="234">
                  <c:v>42852.642314814817</c:v>
                </c:pt>
                <c:pt idx="235">
                  <c:v>42852.642326388886</c:v>
                </c:pt>
                <c:pt idx="236">
                  <c:v>42852.642337962963</c:v>
                </c:pt>
                <c:pt idx="237">
                  <c:v>42852.64234953704</c:v>
                </c:pt>
                <c:pt idx="238">
                  <c:v>42852.642361111109</c:v>
                </c:pt>
                <c:pt idx="239">
                  <c:v>42852.642372685186</c:v>
                </c:pt>
                <c:pt idx="240">
                  <c:v>42852.642384259256</c:v>
                </c:pt>
                <c:pt idx="241">
                  <c:v>42852.642395833333</c:v>
                </c:pt>
                <c:pt idx="242">
                  <c:v>42852.642407407409</c:v>
                </c:pt>
                <c:pt idx="243">
                  <c:v>42852.642418981479</c:v>
                </c:pt>
                <c:pt idx="244">
                  <c:v>42852.642430555556</c:v>
                </c:pt>
                <c:pt idx="245">
                  <c:v>42852.642442129632</c:v>
                </c:pt>
                <c:pt idx="246">
                  <c:v>42852.642453703702</c:v>
                </c:pt>
                <c:pt idx="247">
                  <c:v>42852.642465277779</c:v>
                </c:pt>
                <c:pt idx="248">
                  <c:v>42852.642476851855</c:v>
                </c:pt>
              </c:numCache>
            </c:numRef>
          </c:xVal>
          <c:yVal>
            <c:numRef>
              <c:f>database!$E$2:$E$250</c:f>
              <c:numCache>
                <c:formatCode>General</c:formatCode>
                <c:ptCount val="249"/>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pt idx="35">
                  <c:v>5</c:v>
                </c:pt>
                <c:pt idx="36">
                  <c:v>5</c:v>
                </c:pt>
                <c:pt idx="37">
                  <c:v>5</c:v>
                </c:pt>
                <c:pt idx="38">
                  <c:v>5</c:v>
                </c:pt>
                <c:pt idx="39">
                  <c:v>5</c:v>
                </c:pt>
                <c:pt idx="40">
                  <c:v>5</c:v>
                </c:pt>
                <c:pt idx="41">
                  <c:v>5</c:v>
                </c:pt>
                <c:pt idx="42">
                  <c:v>5</c:v>
                </c:pt>
                <c:pt idx="43">
                  <c:v>5</c:v>
                </c:pt>
                <c:pt idx="44">
                  <c:v>5</c:v>
                </c:pt>
                <c:pt idx="45">
                  <c:v>5</c:v>
                </c:pt>
                <c:pt idx="46">
                  <c:v>5</c:v>
                </c:pt>
                <c:pt idx="47">
                  <c:v>5</c:v>
                </c:pt>
                <c:pt idx="48">
                  <c:v>5</c:v>
                </c:pt>
                <c:pt idx="49">
                  <c:v>5</c:v>
                </c:pt>
                <c:pt idx="50">
                  <c:v>5</c:v>
                </c:pt>
                <c:pt idx="51">
                  <c:v>5</c:v>
                </c:pt>
                <c:pt idx="52">
                  <c:v>5</c:v>
                </c:pt>
                <c:pt idx="53">
                  <c:v>5</c:v>
                </c:pt>
                <c:pt idx="54">
                  <c:v>5</c:v>
                </c:pt>
                <c:pt idx="55">
                  <c:v>5</c:v>
                </c:pt>
                <c:pt idx="56">
                  <c:v>5</c:v>
                </c:pt>
                <c:pt idx="57">
                  <c:v>5</c:v>
                </c:pt>
                <c:pt idx="58">
                  <c:v>5</c:v>
                </c:pt>
                <c:pt idx="59">
                  <c:v>5</c:v>
                </c:pt>
                <c:pt idx="60">
                  <c:v>5</c:v>
                </c:pt>
                <c:pt idx="61">
                  <c:v>5</c:v>
                </c:pt>
                <c:pt idx="62">
                  <c:v>5</c:v>
                </c:pt>
                <c:pt idx="63">
                  <c:v>5</c:v>
                </c:pt>
                <c:pt idx="64">
                  <c:v>5</c:v>
                </c:pt>
                <c:pt idx="65">
                  <c:v>5</c:v>
                </c:pt>
                <c:pt idx="66">
                  <c:v>5</c:v>
                </c:pt>
                <c:pt idx="67">
                  <c:v>5</c:v>
                </c:pt>
                <c:pt idx="68">
                  <c:v>5</c:v>
                </c:pt>
                <c:pt idx="69">
                  <c:v>5</c:v>
                </c:pt>
                <c:pt idx="70">
                  <c:v>5</c:v>
                </c:pt>
                <c:pt idx="71">
                  <c:v>5</c:v>
                </c:pt>
                <c:pt idx="72">
                  <c:v>5</c:v>
                </c:pt>
                <c:pt idx="73">
                  <c:v>5</c:v>
                </c:pt>
                <c:pt idx="74">
                  <c:v>5</c:v>
                </c:pt>
                <c:pt idx="75">
                  <c:v>5</c:v>
                </c:pt>
                <c:pt idx="76">
                  <c:v>5</c:v>
                </c:pt>
                <c:pt idx="77">
                  <c:v>5</c:v>
                </c:pt>
                <c:pt idx="78">
                  <c:v>5</c:v>
                </c:pt>
                <c:pt idx="79">
                  <c:v>5</c:v>
                </c:pt>
                <c:pt idx="80">
                  <c:v>5</c:v>
                </c:pt>
                <c:pt idx="81">
                  <c:v>5</c:v>
                </c:pt>
                <c:pt idx="82">
                  <c:v>5</c:v>
                </c:pt>
                <c:pt idx="83">
                  <c:v>5</c:v>
                </c:pt>
                <c:pt idx="84">
                  <c:v>5</c:v>
                </c:pt>
                <c:pt idx="85">
                  <c:v>5</c:v>
                </c:pt>
                <c:pt idx="86">
                  <c:v>5</c:v>
                </c:pt>
                <c:pt idx="87">
                  <c:v>5</c:v>
                </c:pt>
                <c:pt idx="88">
                  <c:v>5</c:v>
                </c:pt>
                <c:pt idx="89">
                  <c:v>5</c:v>
                </c:pt>
                <c:pt idx="90">
                  <c:v>5</c:v>
                </c:pt>
                <c:pt idx="91">
                  <c:v>5</c:v>
                </c:pt>
                <c:pt idx="92">
                  <c:v>5</c:v>
                </c:pt>
                <c:pt idx="93">
                  <c:v>5</c:v>
                </c:pt>
                <c:pt idx="94">
                  <c:v>5</c:v>
                </c:pt>
                <c:pt idx="95">
                  <c:v>5</c:v>
                </c:pt>
                <c:pt idx="96">
                  <c:v>5</c:v>
                </c:pt>
                <c:pt idx="97">
                  <c:v>5</c:v>
                </c:pt>
                <c:pt idx="98">
                  <c:v>5</c:v>
                </c:pt>
                <c:pt idx="99">
                  <c:v>5</c:v>
                </c:pt>
                <c:pt idx="100">
                  <c:v>5</c:v>
                </c:pt>
                <c:pt idx="101">
                  <c:v>5</c:v>
                </c:pt>
                <c:pt idx="102">
                  <c:v>5</c:v>
                </c:pt>
                <c:pt idx="103">
                  <c:v>5</c:v>
                </c:pt>
                <c:pt idx="104">
                  <c:v>5</c:v>
                </c:pt>
                <c:pt idx="105">
                  <c:v>5</c:v>
                </c:pt>
                <c:pt idx="106">
                  <c:v>5</c:v>
                </c:pt>
                <c:pt idx="107">
                  <c:v>5</c:v>
                </c:pt>
                <c:pt idx="108">
                  <c:v>5</c:v>
                </c:pt>
                <c:pt idx="109">
                  <c:v>5</c:v>
                </c:pt>
                <c:pt idx="110">
                  <c:v>5</c:v>
                </c:pt>
                <c:pt idx="111">
                  <c:v>5</c:v>
                </c:pt>
                <c:pt idx="112">
                  <c:v>5</c:v>
                </c:pt>
                <c:pt idx="113">
                  <c:v>5</c:v>
                </c:pt>
                <c:pt idx="114">
                  <c:v>5</c:v>
                </c:pt>
                <c:pt idx="115">
                  <c:v>5</c:v>
                </c:pt>
                <c:pt idx="116">
                  <c:v>5</c:v>
                </c:pt>
                <c:pt idx="117">
                  <c:v>5</c:v>
                </c:pt>
                <c:pt idx="118">
                  <c:v>5</c:v>
                </c:pt>
                <c:pt idx="119">
                  <c:v>5</c:v>
                </c:pt>
                <c:pt idx="120">
                  <c:v>5</c:v>
                </c:pt>
                <c:pt idx="121">
                  <c:v>5</c:v>
                </c:pt>
                <c:pt idx="122">
                  <c:v>5</c:v>
                </c:pt>
                <c:pt idx="123">
                  <c:v>5</c:v>
                </c:pt>
                <c:pt idx="124">
                  <c:v>5</c:v>
                </c:pt>
                <c:pt idx="125">
                  <c:v>5</c:v>
                </c:pt>
                <c:pt idx="126">
                  <c:v>5</c:v>
                </c:pt>
                <c:pt idx="127">
                  <c:v>5</c:v>
                </c:pt>
                <c:pt idx="128">
                  <c:v>5</c:v>
                </c:pt>
                <c:pt idx="129">
                  <c:v>5</c:v>
                </c:pt>
                <c:pt idx="130">
                  <c:v>5</c:v>
                </c:pt>
                <c:pt idx="131">
                  <c:v>5</c:v>
                </c:pt>
                <c:pt idx="132">
                  <c:v>5</c:v>
                </c:pt>
                <c:pt idx="133">
                  <c:v>5</c:v>
                </c:pt>
                <c:pt idx="134">
                  <c:v>5</c:v>
                </c:pt>
                <c:pt idx="135">
                  <c:v>5</c:v>
                </c:pt>
                <c:pt idx="136">
                  <c:v>5</c:v>
                </c:pt>
                <c:pt idx="137">
                  <c:v>5</c:v>
                </c:pt>
                <c:pt idx="138">
                  <c:v>5</c:v>
                </c:pt>
                <c:pt idx="139">
                  <c:v>5</c:v>
                </c:pt>
                <c:pt idx="140">
                  <c:v>5</c:v>
                </c:pt>
                <c:pt idx="141">
                  <c:v>5</c:v>
                </c:pt>
                <c:pt idx="142">
                  <c:v>5</c:v>
                </c:pt>
                <c:pt idx="143">
                  <c:v>5</c:v>
                </c:pt>
                <c:pt idx="144">
                  <c:v>5</c:v>
                </c:pt>
                <c:pt idx="145">
                  <c:v>5</c:v>
                </c:pt>
                <c:pt idx="146">
                  <c:v>5</c:v>
                </c:pt>
                <c:pt idx="147">
                  <c:v>5</c:v>
                </c:pt>
                <c:pt idx="148">
                  <c:v>5</c:v>
                </c:pt>
                <c:pt idx="149">
                  <c:v>5</c:v>
                </c:pt>
                <c:pt idx="150">
                  <c:v>5</c:v>
                </c:pt>
                <c:pt idx="151">
                  <c:v>5</c:v>
                </c:pt>
                <c:pt idx="152">
                  <c:v>5</c:v>
                </c:pt>
                <c:pt idx="153">
                  <c:v>5</c:v>
                </c:pt>
                <c:pt idx="154">
                  <c:v>5</c:v>
                </c:pt>
                <c:pt idx="155">
                  <c:v>5</c:v>
                </c:pt>
                <c:pt idx="156">
                  <c:v>5</c:v>
                </c:pt>
                <c:pt idx="157">
                  <c:v>5</c:v>
                </c:pt>
                <c:pt idx="158">
                  <c:v>5</c:v>
                </c:pt>
                <c:pt idx="159">
                  <c:v>5</c:v>
                </c:pt>
                <c:pt idx="160">
                  <c:v>5</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5</c:v>
                </c:pt>
                <c:pt idx="180">
                  <c:v>5</c:v>
                </c:pt>
                <c:pt idx="181">
                  <c:v>5</c:v>
                </c:pt>
                <c:pt idx="182">
                  <c:v>5</c:v>
                </c:pt>
                <c:pt idx="183">
                  <c:v>5</c:v>
                </c:pt>
                <c:pt idx="184">
                  <c:v>5</c:v>
                </c:pt>
                <c:pt idx="185">
                  <c:v>5</c:v>
                </c:pt>
                <c:pt idx="186">
                  <c:v>5</c:v>
                </c:pt>
                <c:pt idx="187">
                  <c:v>5</c:v>
                </c:pt>
                <c:pt idx="188">
                  <c:v>5</c:v>
                </c:pt>
                <c:pt idx="189">
                  <c:v>5</c:v>
                </c:pt>
                <c:pt idx="190">
                  <c:v>5</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5</c:v>
                </c:pt>
                <c:pt idx="227">
                  <c:v>5</c:v>
                </c:pt>
                <c:pt idx="228">
                  <c:v>5</c:v>
                </c:pt>
                <c:pt idx="229">
                  <c:v>5</c:v>
                </c:pt>
                <c:pt idx="230">
                  <c:v>5</c:v>
                </c:pt>
                <c:pt idx="231">
                  <c:v>5</c:v>
                </c:pt>
                <c:pt idx="232">
                  <c:v>5</c:v>
                </c:pt>
                <c:pt idx="233">
                  <c:v>5</c:v>
                </c:pt>
                <c:pt idx="234">
                  <c:v>5</c:v>
                </c:pt>
                <c:pt idx="235">
                  <c:v>5</c:v>
                </c:pt>
                <c:pt idx="236">
                  <c:v>5</c:v>
                </c:pt>
                <c:pt idx="237">
                  <c:v>5</c:v>
                </c:pt>
                <c:pt idx="238">
                  <c:v>5</c:v>
                </c:pt>
                <c:pt idx="239">
                  <c:v>5</c:v>
                </c:pt>
                <c:pt idx="240">
                  <c:v>5</c:v>
                </c:pt>
                <c:pt idx="241">
                  <c:v>5</c:v>
                </c:pt>
                <c:pt idx="242">
                  <c:v>5</c:v>
                </c:pt>
                <c:pt idx="243">
                  <c:v>5</c:v>
                </c:pt>
                <c:pt idx="244">
                  <c:v>5</c:v>
                </c:pt>
                <c:pt idx="245">
                  <c:v>5</c:v>
                </c:pt>
                <c:pt idx="246">
                  <c:v>5</c:v>
                </c:pt>
                <c:pt idx="247">
                  <c:v>5</c:v>
                </c:pt>
                <c:pt idx="248">
                  <c:v>5</c:v>
                </c:pt>
              </c:numCache>
            </c:numRef>
          </c:yVal>
          <c:smooth val="0"/>
          <c:extLst>
            <c:ext xmlns:c16="http://schemas.microsoft.com/office/drawing/2014/chart" uri="{C3380CC4-5D6E-409C-BE32-E72D297353CC}">
              <c16:uniqueId val="{00000001-4454-41D1-9DF9-BA2B8B83E04E}"/>
            </c:ext>
          </c:extLst>
        </c:ser>
        <c:dLbls>
          <c:showLegendKey val="0"/>
          <c:showVal val="0"/>
          <c:showCatName val="0"/>
          <c:showSerName val="0"/>
          <c:showPercent val="0"/>
          <c:showBubbleSize val="0"/>
        </c:dLbls>
        <c:axId val="-1643810672"/>
        <c:axId val="-1642994768"/>
      </c:scatterChart>
      <c:valAx>
        <c:axId val="-1643810672"/>
        <c:scaling>
          <c:orientation val="minMax"/>
          <c:max val="42852.642500000002"/>
          <c:min val="42852.639499999997"/>
        </c:scaling>
        <c:delete val="0"/>
        <c:axPos val="b"/>
        <c:minorGridlines>
          <c:spPr>
            <a:ln w="9525" cap="flat" cmpd="sng" algn="ctr">
              <a:solidFill>
                <a:schemeClr val="tx1">
                  <a:lumMod val="5000"/>
                  <a:lumOff val="95000"/>
                </a:schemeClr>
              </a:solidFill>
              <a:round/>
            </a:ln>
            <a:effectLst/>
          </c:spPr>
        </c:minorGridlines>
        <c:numFmt formatCode="d/mm/yyyy\ 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642994768"/>
        <c:crosses val="autoZero"/>
        <c:crossBetween val="midCat"/>
        <c:majorUnit val="8.0000000000000026E-4"/>
      </c:valAx>
      <c:valAx>
        <c:axId val="-1642994768"/>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Time (s)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810672"/>
        <c:crosses val="autoZero"/>
        <c:crossBetween val="midCat"/>
      </c:valAx>
      <c:spPr>
        <a:noFill/>
        <a:ln>
          <a:noFill/>
        </a:ln>
        <a:effectLst/>
      </c:spPr>
    </c:plotArea>
    <c:legend>
      <c:legendPos val="r"/>
      <c:layout>
        <c:manualLayout>
          <c:xMode val="edge"/>
          <c:yMode val="edge"/>
          <c:x val="0.50340102350494143"/>
          <c:y val="9.2954745697617636E-2"/>
          <c:w val="0.29991361193110216"/>
          <c:h val="0.227912699391940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Data Latency</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v>Validity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133-461F-B6CC-61EC914BAE12}"/>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133-461F-B6CC-61EC914BAE1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2"/>
              <c:pt idx="0">
                <c:v>On Time</c:v>
              </c:pt>
              <c:pt idx="1">
                <c:v>Late</c:v>
              </c:pt>
            </c:strLit>
          </c:cat>
          <c:val>
            <c:numRef>
              <c:f>database!$G$2:$G$3</c:f>
              <c:numCache>
                <c:formatCode>General</c:formatCode>
                <c:ptCount val="2"/>
                <c:pt idx="0">
                  <c:v>154</c:v>
                </c:pt>
                <c:pt idx="1">
                  <c:v>98</c:v>
                </c:pt>
              </c:numCache>
            </c:numRef>
          </c:val>
          <c:extLst>
            <c:ext xmlns:c16="http://schemas.microsoft.com/office/drawing/2014/chart" uri="{C3380CC4-5D6E-409C-BE32-E72D297353CC}">
              <c16:uniqueId val="{00000004-5133-461F-B6CC-61EC914BAE1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12/05/2017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image" Target="http://www.geo.mtu.edu/UPSeis/images/seismo_amp.gif" TargetMode="External"/><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Sensor Seismik ECN</a:t>
            </a:r>
          </a:p>
        </p:txBody>
      </p:sp>
      <p:sp>
        <p:nvSpPr>
          <p:cNvPr id="3" name="Subtitle 2"/>
          <p:cNvSpPr>
            <a:spLocks noGrp="1"/>
          </p:cNvSpPr>
          <p:nvPr>
            <p:ph type="subTitle" idx="1"/>
          </p:nvPr>
        </p:nvSpPr>
        <p:spPr/>
        <p:txBody>
          <a:bodyPr/>
          <a:lstStyle/>
          <a:p>
            <a:r>
              <a:rPr lang="en-US" dirty="0" err="1"/>
              <a:t>Bramantio</a:t>
            </a:r>
            <a:r>
              <a:rPr lang="en-US" dirty="0"/>
              <a:t> </a:t>
            </a:r>
            <a:r>
              <a:rPr lang="en-US" dirty="0" err="1"/>
              <a:t>Yuwono</a:t>
            </a:r>
            <a:r>
              <a:rPr lang="en-US" dirty="0"/>
              <a:t> (13213126)</a:t>
            </a:r>
            <a:endParaRPr lang="id-ID" dirty="0"/>
          </a:p>
        </p:txBody>
      </p:sp>
    </p:spTree>
    <p:extLst>
      <p:ext uri="{BB962C8B-B14F-4D97-AF65-F5344CB8AC3E}">
        <p14:creationId xmlns:p14="http://schemas.microsoft.com/office/powerpoint/2010/main" val="8166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Representasi Char</a:t>
            </a:r>
          </a:p>
        </p:txBody>
      </p:sp>
      <p:sp>
        <p:nvSpPr>
          <p:cNvPr id="5" name="Content Placeholder 2"/>
          <p:cNvSpPr txBox="1">
            <a:spLocks/>
          </p:cNvSpPr>
          <p:nvPr/>
        </p:nvSpPr>
        <p:spPr>
          <a:xfrm>
            <a:off x="1981200" y="4365104"/>
            <a:ext cx="8229600" cy="96470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id-ID" sz="2000" dirty="0"/>
              <a:t>Untuk mengurangi panjang message yang akan dikirimkan ke server dilakukan perubahan representasi data float menjadi data dengan representasi char</a:t>
            </a:r>
          </a:p>
          <a:p>
            <a:r>
              <a:rPr lang="id-ID" sz="2000" dirty="0"/>
              <a:t>Dengan berkurangnya panjang message, waktu yang dibutuhkan untuk publish MQTT juga akan berkurang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294" y="1412776"/>
            <a:ext cx="8062507" cy="2520280"/>
          </a:xfrm>
        </p:spPr>
      </p:pic>
    </p:spTree>
    <p:extLst>
      <p:ext uri="{BB962C8B-B14F-4D97-AF65-F5344CB8AC3E}">
        <p14:creationId xmlns:p14="http://schemas.microsoft.com/office/powerpoint/2010/main" val="301991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Publish MQTT</a:t>
            </a:r>
          </a:p>
        </p:txBody>
      </p:sp>
      <p:sp>
        <p:nvSpPr>
          <p:cNvPr id="3" name="Content Placeholder 2"/>
          <p:cNvSpPr>
            <a:spLocks noGrp="1"/>
          </p:cNvSpPr>
          <p:nvPr>
            <p:ph idx="1"/>
          </p:nvPr>
        </p:nvSpPr>
        <p:spPr/>
        <p:txBody>
          <a:bodyPr>
            <a:normAutofit/>
          </a:bodyPr>
          <a:lstStyle/>
          <a:p>
            <a:r>
              <a:rPr lang="id-ID" dirty="0"/>
              <a:t>Digunakan library pubsubclient.h</a:t>
            </a:r>
          </a:p>
          <a:p>
            <a:r>
              <a:rPr lang="id-ID" dirty="0"/>
              <a:t>Publish dengan QoS 1 atau “At least once” untuk mengantisipasi kegagalan pengiriman data ke server</a:t>
            </a:r>
          </a:p>
          <a:p>
            <a:r>
              <a:rPr lang="id-ID" dirty="0"/>
              <a:t>Beberapa parameter yang telah diatur:</a:t>
            </a:r>
          </a:p>
          <a:p>
            <a:pPr marL="0" indent="0">
              <a:buNone/>
            </a:pPr>
            <a:r>
              <a:rPr lang="id-ID" sz="2600" dirty="0"/>
              <a:t>	MQTT server : “167.205.7.226”</a:t>
            </a:r>
          </a:p>
          <a:p>
            <a:pPr marL="0" indent="0">
              <a:buNone/>
            </a:pPr>
            <a:r>
              <a:rPr lang="id-ID" sz="2600" dirty="0"/>
              <a:t>	Server topic : “amq.topic.ecn”</a:t>
            </a:r>
          </a:p>
          <a:p>
            <a:pPr marL="0" indent="0">
              <a:buNone/>
            </a:pPr>
            <a:r>
              <a:rPr lang="id-ID" sz="2600" dirty="0"/>
              <a:t>	Client ID : "ECN-" + SensorID</a:t>
            </a:r>
          </a:p>
          <a:p>
            <a:pPr marL="0" indent="0">
              <a:buNone/>
            </a:pPr>
            <a:r>
              <a:rPr lang="id-ID" sz="2600" dirty="0"/>
              <a:t>	MQTT username : "/disaster:sensor_gempa"</a:t>
            </a:r>
          </a:p>
          <a:p>
            <a:pPr marL="0" indent="0">
              <a:buNone/>
            </a:pPr>
            <a:endParaRPr lang="id-ID" dirty="0"/>
          </a:p>
        </p:txBody>
      </p:sp>
    </p:spTree>
    <p:extLst>
      <p:ext uri="{BB962C8B-B14F-4D97-AF65-F5344CB8AC3E}">
        <p14:creationId xmlns:p14="http://schemas.microsoft.com/office/powerpoint/2010/main" val="30455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 Daya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729" y="1556792"/>
            <a:ext cx="5160121" cy="2160240"/>
          </a:xfrm>
        </p:spPr>
      </p:pic>
      <p:sp>
        <p:nvSpPr>
          <p:cNvPr id="5" name="Content Placeholder 2"/>
          <p:cNvSpPr txBox="1">
            <a:spLocks/>
          </p:cNvSpPr>
          <p:nvPr/>
        </p:nvSpPr>
        <p:spPr>
          <a:xfrm>
            <a:off x="1981200" y="3863181"/>
            <a:ext cx="8229600" cy="226298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id-ID" dirty="0"/>
              <a:t>Solar Panel 5 Volt 4 W, digunakan sebagai sumber daya yang dapat mengisi baterai saat siang hari.</a:t>
            </a:r>
          </a:p>
          <a:p>
            <a:r>
              <a:rPr lang="id-ID" dirty="0"/>
              <a:t>Charge Controller TP4056, digunakan untuk mengatur tingkat charging baterai Li-ion. Hanya dapat menerima arus maksimum sebesar 1A dari sumber daya.</a:t>
            </a:r>
          </a:p>
          <a:p>
            <a:r>
              <a:rPr lang="id-ID" dirty="0"/>
              <a:t>Baterai Li-ion 3.7 Volt 3400 mAh, digunakan untuk menyimpan daya yang diberikan solar panel pada siang hari dan menyuplai daya ke sensor seismik ECN pada malam hari</a:t>
            </a:r>
          </a:p>
          <a:p>
            <a:r>
              <a:rPr lang="id-ID" dirty="0"/>
              <a:t>0.9~5 Volt Boost converter, digunakan untuk menstabilkan tegangan yang diberikan ke sensor seismik ECN </a:t>
            </a:r>
          </a:p>
        </p:txBody>
      </p:sp>
    </p:spTree>
    <p:extLst>
      <p:ext uri="{BB962C8B-B14F-4D97-AF65-F5344CB8AC3E}">
        <p14:creationId xmlns:p14="http://schemas.microsoft.com/office/powerpoint/2010/main" val="113748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Skema Instalasi</a:t>
            </a:r>
          </a:p>
        </p:txBody>
      </p:sp>
      <p:sp>
        <p:nvSpPr>
          <p:cNvPr id="3" name="Content Placeholder 2"/>
          <p:cNvSpPr>
            <a:spLocks noGrp="1"/>
          </p:cNvSpPr>
          <p:nvPr>
            <p:ph idx="1"/>
          </p:nvPr>
        </p:nvSpPr>
        <p:spPr>
          <a:xfrm>
            <a:off x="1981200" y="4293096"/>
            <a:ext cx="8229600" cy="2304256"/>
          </a:xfrm>
        </p:spPr>
        <p:txBody>
          <a:bodyPr>
            <a:normAutofit fontScale="40000" lnSpcReduction="20000"/>
          </a:bodyPr>
          <a:lstStyle/>
          <a:p>
            <a:r>
              <a:rPr lang="id-ID" sz="3400" dirty="0"/>
              <a:t>Sensor seismik ECN didesain untuk diletakkan di daerah yang jauh dari pemukiman </a:t>
            </a:r>
          </a:p>
          <a:p>
            <a:r>
              <a:rPr lang="id-ID" sz="3400" dirty="0"/>
              <a:t>Sensor IMU diletakkan didalam tanah dengan kedalaman 1M agar tidak sensitif terhadap noise seperti hentakan kaki pada bagian (E) dan dihubungkan dengan pipa PVC (C) yang ditutup dengan (D) pada bagian atasnya. </a:t>
            </a:r>
          </a:p>
          <a:p>
            <a:r>
              <a:rPr lang="id-ID" sz="3400" dirty="0"/>
              <a:t>Sensor IMU dihubungkan dengan modul utama (B) dengan menggunakan kabel panjang melalui pipa PVC (C). </a:t>
            </a:r>
          </a:p>
          <a:p>
            <a:r>
              <a:rPr lang="id-ID" sz="3400" dirty="0"/>
              <a:t>Pada modul utama (B) terdapat PCB Board yang telah dihubungkan dengan NodeMCU, modul GPS, modul MiFi, dan sistem daya. </a:t>
            </a:r>
          </a:p>
          <a:p>
            <a:r>
              <a:rPr lang="id-ID" sz="3400" dirty="0"/>
              <a:t>Solar Panel (A) dilatekkan diatas modul utama agar mendapatkan sinar matahari yang maksimal.</a:t>
            </a:r>
          </a:p>
          <a:p>
            <a:endParaRPr lang="id-ID"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9" y="1484785"/>
            <a:ext cx="3355927" cy="239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78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Implementasi dan Pengujian Sensor Seismik ECN</a:t>
            </a:r>
          </a:p>
        </p:txBody>
      </p:sp>
      <p:sp>
        <p:nvSpPr>
          <p:cNvPr id="3" name="Content Placeholder 2"/>
          <p:cNvSpPr>
            <a:spLocks noGrp="1"/>
          </p:cNvSpPr>
          <p:nvPr>
            <p:ph idx="1"/>
          </p:nvPr>
        </p:nvSpPr>
        <p:spPr/>
        <p:txBody>
          <a:bodyPr>
            <a:normAutofit lnSpcReduction="10000"/>
          </a:bodyPr>
          <a:lstStyle/>
          <a:p>
            <a:pPr marL="0" indent="0">
              <a:buNone/>
            </a:pPr>
            <a:r>
              <a:rPr lang="id-ID" sz="2400" dirty="0"/>
              <a:t>Dilakukan beberapa pengujian dan kalibrasi pada sensor seismik ECN, yaitu sebagai berikut </a:t>
            </a:r>
          </a:p>
          <a:p>
            <a:r>
              <a:rPr lang="id-ID" sz="2400" dirty="0"/>
              <a:t>pengujian ketelitian pembacaan latitude dan longitude pada modul GPS</a:t>
            </a:r>
          </a:p>
          <a:p>
            <a:r>
              <a:rPr lang="id-ID" sz="2400" dirty="0"/>
              <a:t>kalibrasi pembacaan data percepatan gelombang seismik pada sensor IMU MPU9255 </a:t>
            </a:r>
          </a:p>
          <a:p>
            <a:r>
              <a:rPr lang="id-ID" sz="2400" dirty="0"/>
              <a:t>pengujian durasi proses beberapa algoritma pada beberapa proses fungsional (IMU, GPS, Publish MQTT)</a:t>
            </a:r>
          </a:p>
          <a:p>
            <a:r>
              <a:rPr lang="id-ID" sz="2400" dirty="0"/>
              <a:t>Pengujian pada Sistem Daya.</a:t>
            </a:r>
          </a:p>
          <a:p>
            <a:pPr marL="0" indent="0">
              <a:buNone/>
            </a:pPr>
            <a:endParaRPr lang="id-ID" dirty="0"/>
          </a:p>
        </p:txBody>
      </p:sp>
    </p:spTree>
    <p:extLst>
      <p:ext uri="{BB962C8B-B14F-4D97-AF65-F5344CB8AC3E}">
        <p14:creationId xmlns:p14="http://schemas.microsoft.com/office/powerpoint/2010/main" val="333262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16632"/>
            <a:ext cx="8229600" cy="1143000"/>
          </a:xfrm>
        </p:spPr>
        <p:txBody>
          <a:bodyPr>
            <a:normAutofit fontScale="90000"/>
          </a:bodyPr>
          <a:lstStyle/>
          <a:p>
            <a:br>
              <a:rPr lang="id-ID" dirty="0"/>
            </a:br>
            <a:r>
              <a:rPr lang="id-ID" dirty="0"/>
              <a:t>Pengujian Ketelitian Pembacaan Latitude dan Longitude pada Modul GPS</a:t>
            </a:r>
          </a:p>
        </p:txBody>
      </p:sp>
      <p:sp>
        <p:nvSpPr>
          <p:cNvPr id="3" name="Content Placeholder 2"/>
          <p:cNvSpPr>
            <a:spLocks noGrp="1"/>
          </p:cNvSpPr>
          <p:nvPr>
            <p:ph idx="1"/>
          </p:nvPr>
        </p:nvSpPr>
        <p:spPr/>
        <p:txBody>
          <a:bodyPr>
            <a:normAutofit fontScale="92500" lnSpcReduction="20000"/>
          </a:bodyPr>
          <a:lstStyle/>
          <a:p>
            <a:r>
              <a:rPr lang="id-ID" dirty="0"/>
              <a:t>Pengujian akurasi GPS dilakukan dengan cara mengukur pembacaan GPS pada suatu titik tertentu dengan menggunakan modul GPS Ublox Neo-6m dan dibandingkan dengan pembacaan data </a:t>
            </a:r>
            <a:r>
              <a:rPr lang="id-ID" i="1" dirty="0"/>
              <a:t>longitude</a:t>
            </a:r>
            <a:r>
              <a:rPr lang="id-ID" dirty="0"/>
              <a:t> dan </a:t>
            </a:r>
            <a:r>
              <a:rPr lang="id-ID" i="1" dirty="0"/>
              <a:t>latitude</a:t>
            </a:r>
            <a:r>
              <a:rPr lang="id-ID" dirty="0"/>
              <a:t> pada </a:t>
            </a:r>
            <a:r>
              <a:rPr lang="id-ID" i="1" dirty="0"/>
              <a:t>Google Maps</a:t>
            </a:r>
            <a:r>
              <a:rPr lang="id-ID" dirty="0"/>
              <a:t> di titik yang sama. </a:t>
            </a:r>
            <a:r>
              <a:rPr lang="en-US" dirty="0" err="1"/>
              <a:t>Pengujian</a:t>
            </a:r>
            <a:r>
              <a:rPr lang="en-US" dirty="0"/>
              <a:t> GPS </a:t>
            </a:r>
            <a:r>
              <a:rPr lang="en-US" dirty="0" err="1"/>
              <a:t>ini</a:t>
            </a:r>
            <a:r>
              <a:rPr lang="en-US" dirty="0"/>
              <a:t> </a:t>
            </a:r>
            <a:r>
              <a:rPr lang="en-US" dirty="0" err="1"/>
              <a:t>dilakukan</a:t>
            </a:r>
            <a:r>
              <a:rPr lang="en-US" dirty="0"/>
              <a:t> di </a:t>
            </a:r>
            <a:r>
              <a:rPr lang="en-US" dirty="0" err="1"/>
              <a:t>beberapa</a:t>
            </a:r>
            <a:r>
              <a:rPr lang="en-US" dirty="0"/>
              <a:t> </a:t>
            </a:r>
            <a:r>
              <a:rPr lang="en-US" dirty="0" err="1"/>
              <a:t>titik</a:t>
            </a:r>
            <a:r>
              <a:rPr lang="en-US" dirty="0"/>
              <a:t> di area </a:t>
            </a:r>
            <a:r>
              <a:rPr lang="en-US" dirty="0" err="1"/>
              <a:t>labtek</a:t>
            </a:r>
            <a:r>
              <a:rPr lang="en-US" dirty="0"/>
              <a:t> VIII ITB, </a:t>
            </a:r>
            <a:r>
              <a:rPr lang="en-US" dirty="0" err="1"/>
              <a:t>Labtek</a:t>
            </a:r>
            <a:r>
              <a:rPr lang="en-US" dirty="0"/>
              <a:t> VII ITB, GKU </a:t>
            </a:r>
            <a:r>
              <a:rPr lang="en-US" dirty="0" err="1"/>
              <a:t>Timur</a:t>
            </a:r>
            <a:r>
              <a:rPr lang="en-US" dirty="0"/>
              <a:t> ITB, </a:t>
            </a:r>
            <a:r>
              <a:rPr lang="en-US" dirty="0" err="1"/>
              <a:t>dan</a:t>
            </a:r>
            <a:r>
              <a:rPr lang="en-US" dirty="0"/>
              <a:t> </a:t>
            </a:r>
            <a:r>
              <a:rPr lang="en-US" dirty="0" err="1"/>
              <a:t>Laboratorium</a:t>
            </a:r>
            <a:r>
              <a:rPr lang="en-US" dirty="0"/>
              <a:t> Doping ITB.</a:t>
            </a:r>
            <a:endParaRPr lang="id-ID" dirty="0"/>
          </a:p>
          <a:p>
            <a:r>
              <a:rPr lang="id-ID" dirty="0"/>
              <a:t>Diperoleh </a:t>
            </a:r>
            <a:r>
              <a:rPr lang="en-US" dirty="0"/>
              <a:t>error </a:t>
            </a:r>
            <a:r>
              <a:rPr lang="en-US" dirty="0" err="1"/>
              <a:t>dari</a:t>
            </a:r>
            <a:r>
              <a:rPr lang="en-US" dirty="0"/>
              <a:t> </a:t>
            </a:r>
            <a:r>
              <a:rPr lang="en-US" dirty="0" err="1"/>
              <a:t>pembacaan</a:t>
            </a:r>
            <a:r>
              <a:rPr lang="en-US" dirty="0"/>
              <a:t> latitude </a:t>
            </a:r>
            <a:r>
              <a:rPr lang="en-US" dirty="0" err="1"/>
              <a:t>pada</a:t>
            </a:r>
            <a:r>
              <a:rPr lang="en-US" dirty="0"/>
              <a:t> </a:t>
            </a:r>
            <a:r>
              <a:rPr lang="en-US" dirty="0" err="1"/>
              <a:t>modul</a:t>
            </a:r>
            <a:r>
              <a:rPr lang="en-US" dirty="0"/>
              <a:t> GPS Neo 6M </a:t>
            </a:r>
            <a:r>
              <a:rPr lang="en-US" dirty="0" err="1"/>
              <a:t>adalah</a:t>
            </a:r>
            <a:r>
              <a:rPr lang="en-US" dirty="0"/>
              <a:t> 0,000049 </a:t>
            </a:r>
            <a:r>
              <a:rPr lang="en-US" dirty="0" err="1"/>
              <a:t>dan</a:t>
            </a:r>
            <a:r>
              <a:rPr lang="en-US" dirty="0"/>
              <a:t> error </a:t>
            </a:r>
            <a:r>
              <a:rPr lang="en-US" dirty="0" err="1"/>
              <a:t>dari</a:t>
            </a:r>
            <a:r>
              <a:rPr lang="en-US" dirty="0"/>
              <a:t> </a:t>
            </a:r>
            <a:r>
              <a:rPr lang="en-US" dirty="0" err="1"/>
              <a:t>pembacaan</a:t>
            </a:r>
            <a:r>
              <a:rPr lang="en-US" dirty="0"/>
              <a:t> longitude </a:t>
            </a:r>
            <a:r>
              <a:rPr lang="en-US" dirty="0" err="1"/>
              <a:t>pada</a:t>
            </a:r>
            <a:r>
              <a:rPr lang="en-US" dirty="0"/>
              <a:t> </a:t>
            </a:r>
            <a:r>
              <a:rPr lang="en-US" dirty="0" err="1"/>
              <a:t>modul</a:t>
            </a:r>
            <a:r>
              <a:rPr lang="en-US" dirty="0"/>
              <a:t> GPS Neo 6M </a:t>
            </a:r>
            <a:r>
              <a:rPr lang="en-US" dirty="0" err="1"/>
              <a:t>adalah</a:t>
            </a:r>
            <a:r>
              <a:rPr lang="en-US" dirty="0"/>
              <a:t> 0,000048.</a:t>
            </a:r>
            <a:endParaRPr lang="id-ID" dirty="0"/>
          </a:p>
          <a:p>
            <a:r>
              <a:rPr lang="en-US" dirty="0"/>
              <a:t> </a:t>
            </a:r>
            <a:r>
              <a:rPr lang="en-US" dirty="0" err="1"/>
              <a:t>Pada</a:t>
            </a:r>
            <a:r>
              <a:rPr lang="en-US" dirty="0"/>
              <a:t> </a:t>
            </a:r>
            <a:r>
              <a:rPr lang="en-US" dirty="0" err="1"/>
              <a:t>jalur</a:t>
            </a:r>
            <a:r>
              <a:rPr lang="en-US" dirty="0"/>
              <a:t> </a:t>
            </a:r>
            <a:r>
              <a:rPr lang="en-US" dirty="0" err="1"/>
              <a:t>khatulistiwa</a:t>
            </a:r>
            <a:r>
              <a:rPr lang="en-US" dirty="0"/>
              <a:t>, 1 </a:t>
            </a:r>
            <a:r>
              <a:rPr lang="en-US" dirty="0" err="1"/>
              <a:t>derajat</a:t>
            </a:r>
            <a:r>
              <a:rPr lang="en-US" dirty="0"/>
              <a:t> latitude  </a:t>
            </a:r>
            <a:r>
              <a:rPr lang="en-US" dirty="0" err="1"/>
              <a:t>sebanding</a:t>
            </a:r>
            <a:r>
              <a:rPr lang="en-US" dirty="0"/>
              <a:t> </a:t>
            </a:r>
            <a:r>
              <a:rPr lang="en-US" dirty="0" err="1"/>
              <a:t>dengan</a:t>
            </a:r>
            <a:r>
              <a:rPr lang="en-US" dirty="0"/>
              <a:t> 110.57 km </a:t>
            </a:r>
            <a:r>
              <a:rPr lang="en-US" dirty="0" err="1"/>
              <a:t>dan</a:t>
            </a:r>
            <a:r>
              <a:rPr lang="en-US" dirty="0"/>
              <a:t> 1 </a:t>
            </a:r>
            <a:r>
              <a:rPr lang="en-US" dirty="0" err="1"/>
              <a:t>derajat</a:t>
            </a:r>
            <a:r>
              <a:rPr lang="en-US" dirty="0"/>
              <a:t> longitude </a:t>
            </a:r>
            <a:r>
              <a:rPr lang="en-US" dirty="0" err="1"/>
              <a:t>sebanding</a:t>
            </a:r>
            <a:r>
              <a:rPr lang="en-US" dirty="0"/>
              <a:t> </a:t>
            </a:r>
            <a:r>
              <a:rPr lang="en-US" dirty="0" err="1"/>
              <a:t>dengan</a:t>
            </a:r>
            <a:r>
              <a:rPr lang="en-US" dirty="0"/>
              <a:t> 111.32 km. </a:t>
            </a:r>
            <a:r>
              <a:rPr lang="en-US" dirty="0" err="1"/>
              <a:t>Sehingga</a:t>
            </a:r>
            <a:r>
              <a:rPr lang="en-US" dirty="0"/>
              <a:t> </a:t>
            </a:r>
            <a:r>
              <a:rPr lang="en-US" dirty="0" err="1"/>
              <a:t>dapat</a:t>
            </a:r>
            <a:r>
              <a:rPr lang="en-US" dirty="0"/>
              <a:t> </a:t>
            </a:r>
            <a:r>
              <a:rPr lang="en-US" dirty="0" err="1"/>
              <a:t>disimpulkan</a:t>
            </a:r>
            <a:r>
              <a:rPr lang="en-US" dirty="0"/>
              <a:t> </a:t>
            </a:r>
            <a:r>
              <a:rPr lang="en-US" dirty="0" err="1"/>
              <a:t>bahwa</a:t>
            </a:r>
            <a:r>
              <a:rPr lang="en-US" dirty="0"/>
              <a:t> error </a:t>
            </a:r>
            <a:r>
              <a:rPr lang="en-US" dirty="0" err="1"/>
              <a:t>dari</a:t>
            </a:r>
            <a:r>
              <a:rPr lang="en-US" dirty="0"/>
              <a:t> </a:t>
            </a:r>
            <a:r>
              <a:rPr lang="en-US" dirty="0" err="1"/>
              <a:t>pembacaan</a:t>
            </a:r>
            <a:r>
              <a:rPr lang="en-US" dirty="0"/>
              <a:t> </a:t>
            </a:r>
            <a:r>
              <a:rPr lang="en-US" dirty="0" err="1"/>
              <a:t>modul</a:t>
            </a:r>
            <a:r>
              <a:rPr lang="en-US" dirty="0"/>
              <a:t> GPS Neo 6M </a:t>
            </a:r>
            <a:r>
              <a:rPr lang="en-US" dirty="0" err="1"/>
              <a:t>adalah</a:t>
            </a:r>
            <a:r>
              <a:rPr lang="en-US" dirty="0"/>
              <a:t> 5,41793 m </a:t>
            </a:r>
            <a:r>
              <a:rPr lang="en-US" dirty="0" err="1"/>
              <a:t>pada</a:t>
            </a:r>
            <a:r>
              <a:rPr lang="en-US" dirty="0"/>
              <a:t> latitude </a:t>
            </a:r>
            <a:r>
              <a:rPr lang="en-US" dirty="0" err="1"/>
              <a:t>dan</a:t>
            </a:r>
            <a:r>
              <a:rPr lang="en-US" dirty="0"/>
              <a:t> 5,34336 m</a:t>
            </a:r>
            <a:r>
              <a:rPr lang="id-ID" dirty="0"/>
              <a:t> pada longitude</a:t>
            </a:r>
            <a:r>
              <a:rPr lang="en-US" dirty="0"/>
              <a:t>.  </a:t>
            </a:r>
            <a:endParaRPr lang="id-ID" dirty="0"/>
          </a:p>
          <a:p>
            <a:r>
              <a:rPr lang="en-US" dirty="0" err="1"/>
              <a:t>Dengan</a:t>
            </a:r>
            <a:r>
              <a:rPr lang="en-US" dirty="0"/>
              <a:t> error yang </a:t>
            </a:r>
            <a:r>
              <a:rPr lang="en-US" dirty="0" err="1"/>
              <a:t>diketahui</a:t>
            </a:r>
            <a:r>
              <a:rPr lang="en-US" dirty="0"/>
              <a:t> </a:t>
            </a:r>
            <a:r>
              <a:rPr lang="en-US" dirty="0" err="1"/>
              <a:t>dan</a:t>
            </a:r>
            <a:r>
              <a:rPr lang="en-US" dirty="0"/>
              <a:t> data </a:t>
            </a:r>
            <a:r>
              <a:rPr lang="en-US" dirty="0" err="1"/>
              <a:t>kisaran</a:t>
            </a:r>
            <a:r>
              <a:rPr lang="en-US" dirty="0"/>
              <a:t> </a:t>
            </a:r>
            <a:r>
              <a:rPr lang="en-US" dirty="0" err="1"/>
              <a:t>kecepatan</a:t>
            </a:r>
            <a:r>
              <a:rPr lang="en-US" dirty="0"/>
              <a:t> </a:t>
            </a:r>
            <a:r>
              <a:rPr lang="en-US" dirty="0" err="1"/>
              <a:t>rambat</a:t>
            </a:r>
            <a:r>
              <a:rPr lang="en-US" dirty="0"/>
              <a:t> </a:t>
            </a:r>
            <a:r>
              <a:rPr lang="en-US" dirty="0" err="1"/>
              <a:t>gelombang</a:t>
            </a:r>
            <a:r>
              <a:rPr lang="en-US" dirty="0"/>
              <a:t> </a:t>
            </a:r>
            <a:r>
              <a:rPr lang="en-US" dirty="0" err="1"/>
              <a:t>seismik</a:t>
            </a:r>
            <a:r>
              <a:rPr lang="en-US" dirty="0"/>
              <a:t> </a:t>
            </a:r>
            <a:r>
              <a:rPr lang="en-US" dirty="0" err="1"/>
              <a:t>diantara</a:t>
            </a:r>
            <a:r>
              <a:rPr lang="en-US" dirty="0"/>
              <a:t> 2-8 km/h, </a:t>
            </a:r>
            <a:r>
              <a:rPr lang="en-US" dirty="0" err="1"/>
              <a:t>diperoleh</a:t>
            </a:r>
            <a:r>
              <a:rPr lang="en-US" dirty="0"/>
              <a:t> error </a:t>
            </a:r>
            <a:r>
              <a:rPr lang="en-US" dirty="0" err="1"/>
              <a:t>waktu</a:t>
            </a:r>
            <a:r>
              <a:rPr lang="en-US" dirty="0"/>
              <a:t> </a:t>
            </a:r>
            <a:r>
              <a:rPr lang="en-US" dirty="0" err="1"/>
              <a:t>dalam</a:t>
            </a:r>
            <a:r>
              <a:rPr lang="en-US" dirty="0"/>
              <a:t> </a:t>
            </a:r>
            <a:r>
              <a:rPr lang="en-US" dirty="0" err="1"/>
              <a:t>kisaran</a:t>
            </a:r>
            <a:r>
              <a:rPr lang="en-US" dirty="0"/>
              <a:t> 2,385 – 9,72 s. </a:t>
            </a:r>
            <a:r>
              <a:rPr lang="en-US" dirty="0" err="1"/>
              <a:t>Hasil</a:t>
            </a:r>
            <a:r>
              <a:rPr lang="en-US" dirty="0"/>
              <a:t> error </a:t>
            </a:r>
            <a:r>
              <a:rPr lang="en-US" dirty="0" err="1"/>
              <a:t>waktu</a:t>
            </a:r>
            <a:r>
              <a:rPr lang="en-US" dirty="0"/>
              <a:t> </a:t>
            </a:r>
            <a:r>
              <a:rPr lang="en-US" dirty="0" err="1"/>
              <a:t>ini</a:t>
            </a:r>
            <a:r>
              <a:rPr lang="en-US" dirty="0"/>
              <a:t> </a:t>
            </a:r>
            <a:r>
              <a:rPr lang="en-US" dirty="0" err="1"/>
              <a:t>dimasukkan</a:t>
            </a:r>
            <a:r>
              <a:rPr lang="en-US" dirty="0"/>
              <a:t> </a:t>
            </a:r>
            <a:r>
              <a:rPr lang="en-US" dirty="0" err="1"/>
              <a:t>sebagai</a:t>
            </a:r>
            <a:r>
              <a:rPr lang="en-US" dirty="0"/>
              <a:t> input </a:t>
            </a:r>
            <a:r>
              <a:rPr lang="en-US" dirty="0" err="1"/>
              <a:t>dari</a:t>
            </a:r>
            <a:r>
              <a:rPr lang="en-US" dirty="0"/>
              <a:t> </a:t>
            </a:r>
            <a:r>
              <a:rPr lang="en-US" dirty="0" err="1"/>
              <a:t>fungsi</a:t>
            </a:r>
            <a:r>
              <a:rPr lang="en-US" dirty="0"/>
              <a:t> </a:t>
            </a:r>
            <a:r>
              <a:rPr lang="en-US" dirty="0" err="1"/>
              <a:t>pada</a:t>
            </a:r>
            <a:r>
              <a:rPr lang="en-US" dirty="0"/>
              <a:t> </a:t>
            </a:r>
            <a:r>
              <a:rPr lang="en-US" dirty="0" err="1"/>
              <a:t>aplikasi</a:t>
            </a:r>
            <a:r>
              <a:rPr lang="en-US" dirty="0"/>
              <a:t> SeisComp3 </a:t>
            </a:r>
            <a:r>
              <a:rPr lang="en-US" dirty="0" err="1"/>
              <a:t>untuk</a:t>
            </a:r>
            <a:r>
              <a:rPr lang="en-US" dirty="0"/>
              <a:t> </a:t>
            </a:r>
            <a:r>
              <a:rPr lang="en-US" dirty="0" err="1"/>
              <a:t>menentukan</a:t>
            </a:r>
            <a:r>
              <a:rPr lang="en-US" dirty="0"/>
              <a:t> error </a:t>
            </a:r>
            <a:r>
              <a:rPr lang="en-US" dirty="0" err="1"/>
              <a:t>penentuan</a:t>
            </a:r>
            <a:r>
              <a:rPr lang="en-US" dirty="0"/>
              <a:t> </a:t>
            </a:r>
            <a:r>
              <a:rPr lang="en-US" dirty="0" err="1"/>
              <a:t>lokasi</a:t>
            </a:r>
            <a:r>
              <a:rPr lang="en-US" dirty="0"/>
              <a:t> </a:t>
            </a:r>
            <a:r>
              <a:rPr lang="en-US" dirty="0" err="1"/>
              <a:t>gempa</a:t>
            </a:r>
            <a:r>
              <a:rPr lang="en-US" dirty="0"/>
              <a:t>. </a:t>
            </a:r>
            <a:r>
              <a:rPr lang="en-US" dirty="0" err="1"/>
              <a:t>Diperoleh</a:t>
            </a:r>
            <a:r>
              <a:rPr lang="en-US" dirty="0"/>
              <a:t>  error </a:t>
            </a:r>
            <a:r>
              <a:rPr lang="en-US" dirty="0" err="1"/>
              <a:t>sekitar</a:t>
            </a:r>
            <a:r>
              <a:rPr lang="en-US" dirty="0"/>
              <a:t> 100m </a:t>
            </a:r>
            <a:r>
              <a:rPr lang="en-US" dirty="0" err="1"/>
              <a:t>sehingga</a:t>
            </a:r>
            <a:r>
              <a:rPr lang="en-US" dirty="0"/>
              <a:t> </a:t>
            </a:r>
            <a:r>
              <a:rPr lang="en-US" dirty="0" err="1"/>
              <a:t>dapat</a:t>
            </a:r>
            <a:r>
              <a:rPr lang="en-US" dirty="0"/>
              <a:t> </a:t>
            </a:r>
            <a:r>
              <a:rPr lang="en-US" dirty="0" err="1"/>
              <a:t>disimpulkan</a:t>
            </a:r>
            <a:r>
              <a:rPr lang="en-US" dirty="0"/>
              <a:t> </a:t>
            </a:r>
            <a:r>
              <a:rPr lang="en-US" dirty="0" err="1"/>
              <a:t>bahwa</a:t>
            </a:r>
            <a:r>
              <a:rPr lang="en-US" dirty="0"/>
              <a:t> error </a:t>
            </a:r>
            <a:r>
              <a:rPr lang="en-US" dirty="0" err="1"/>
              <a:t>ini</a:t>
            </a:r>
            <a:r>
              <a:rPr lang="en-US" dirty="0"/>
              <a:t> </a:t>
            </a:r>
            <a:r>
              <a:rPr lang="en-US" dirty="0" err="1"/>
              <a:t>dapat</a:t>
            </a:r>
            <a:r>
              <a:rPr lang="en-US" dirty="0"/>
              <a:t> di</a:t>
            </a:r>
            <a:r>
              <a:rPr lang="id-ID" dirty="0"/>
              <a:t>abaikan</a:t>
            </a:r>
            <a:r>
              <a:rPr lang="en-US" dirty="0"/>
              <a:t> </a:t>
            </a:r>
            <a:r>
              <a:rPr lang="en-US" dirty="0" err="1"/>
              <a:t>karena</a:t>
            </a:r>
            <a:r>
              <a:rPr lang="en-US" dirty="0"/>
              <a:t> data </a:t>
            </a:r>
            <a:r>
              <a:rPr lang="en-US" dirty="0" err="1"/>
              <a:t>lokasi</a:t>
            </a:r>
            <a:r>
              <a:rPr lang="en-US" dirty="0"/>
              <a:t> </a:t>
            </a:r>
            <a:r>
              <a:rPr lang="en-US" dirty="0" err="1"/>
              <a:t>gempa</a:t>
            </a:r>
            <a:r>
              <a:rPr lang="en-US" dirty="0"/>
              <a:t> </a:t>
            </a:r>
            <a:r>
              <a:rPr lang="en-US" dirty="0" err="1"/>
              <a:t>biasanya</a:t>
            </a:r>
            <a:r>
              <a:rPr lang="en-US" dirty="0"/>
              <a:t> </a:t>
            </a:r>
            <a:r>
              <a:rPr lang="en-US" dirty="0" err="1"/>
              <a:t>disampaikan</a:t>
            </a:r>
            <a:r>
              <a:rPr lang="en-US" dirty="0"/>
              <a:t> </a:t>
            </a:r>
            <a:r>
              <a:rPr lang="en-US" dirty="0" err="1"/>
              <a:t>dalam</a:t>
            </a:r>
            <a:r>
              <a:rPr lang="en-US" dirty="0"/>
              <a:t> </a:t>
            </a:r>
            <a:r>
              <a:rPr lang="en-US" dirty="0" err="1"/>
              <a:t>satuan</a:t>
            </a:r>
            <a:r>
              <a:rPr lang="en-US" dirty="0"/>
              <a:t> km.</a:t>
            </a:r>
            <a:endParaRPr lang="id-ID" dirty="0"/>
          </a:p>
          <a:p>
            <a:endParaRPr lang="id-ID" dirty="0"/>
          </a:p>
        </p:txBody>
      </p:sp>
    </p:spTree>
    <p:extLst>
      <p:ext uri="{BB962C8B-B14F-4D97-AF65-F5344CB8AC3E}">
        <p14:creationId xmlns:p14="http://schemas.microsoft.com/office/powerpoint/2010/main" val="90980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3100" dirty="0"/>
              <a:t>Kalibrasi Pembacaan Data Percepatan Gelombang Seismik pada Sensor IMU MPU9255 </a:t>
            </a:r>
            <a:br>
              <a:rPr lang="id-ID" dirty="0"/>
            </a:br>
            <a:endParaRPr lang="id-ID" dirty="0"/>
          </a:p>
        </p:txBody>
      </p:sp>
      <p:sp>
        <p:nvSpPr>
          <p:cNvPr id="3" name="Content Placeholder 2"/>
          <p:cNvSpPr>
            <a:spLocks noGrp="1"/>
          </p:cNvSpPr>
          <p:nvPr>
            <p:ph idx="1"/>
          </p:nvPr>
        </p:nvSpPr>
        <p:spPr>
          <a:xfrm>
            <a:off x="6312024" y="1844825"/>
            <a:ext cx="3898776" cy="4281339"/>
          </a:xfrm>
        </p:spPr>
        <p:txBody>
          <a:bodyPr>
            <a:normAutofit fontScale="77500" lnSpcReduction="20000"/>
          </a:bodyPr>
          <a:lstStyle/>
          <a:p>
            <a:r>
              <a:rPr lang="id-ID" dirty="0"/>
              <a:t>Kalibrasi accelerometer MPU9255 dilakukan dengan cara membandingkan hasil pembacaan accelerometer MPU9255 dengan data getaran dari earthquake exciter. </a:t>
            </a:r>
          </a:p>
          <a:p>
            <a:r>
              <a:rPr lang="id-ID" dirty="0"/>
              <a:t>Dari hasil pembacaan sensor pada earthquake exciter, dilakukan interpolasi gelombang sinusoidal pada data yang sudah didapatkan sehingga diperoleh sensitivitas sensor pada amplitude dan frekuensi tertentu.</a:t>
            </a:r>
          </a:p>
          <a:p>
            <a:r>
              <a:rPr lang="id-ID" dirty="0"/>
              <a:t>Setelah dilakukan interpolasi dapat disimpulkan bahwa hubungan pembacaan pada amplitude yang berbeda dan frekuensi yang sama linear, sedangkan pembacaan pada amplitude yang sama pada frekuensi yang berbeda tidak menghasilkan perbedaan hasil pembacaan. </a:t>
            </a:r>
          </a:p>
          <a:p>
            <a:r>
              <a:rPr lang="id-ID" dirty="0"/>
              <a:t>Data sensitivitas tersebut diimplementasikan pada sistem pemrosesan dengan menggunakan SeisComp3. </a:t>
            </a:r>
          </a:p>
        </p:txBody>
      </p:sp>
      <p:pic>
        <p:nvPicPr>
          <p:cNvPr id="5122"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569" y="1916832"/>
            <a:ext cx="3326241"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43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476672"/>
            <a:ext cx="8229600" cy="706090"/>
          </a:xfrm>
        </p:spPr>
        <p:txBody>
          <a:bodyPr>
            <a:normAutofit fontScale="90000"/>
          </a:bodyPr>
          <a:lstStyle/>
          <a:p>
            <a:r>
              <a:rPr lang="es-ES" dirty="0" err="1"/>
              <a:t>Pengujian</a:t>
            </a:r>
            <a:r>
              <a:rPr lang="es-ES" dirty="0"/>
              <a:t> </a:t>
            </a:r>
            <a:r>
              <a:rPr lang="es-ES" dirty="0" err="1"/>
              <a:t>Durasi</a:t>
            </a:r>
            <a:r>
              <a:rPr lang="es-ES" dirty="0"/>
              <a:t> </a:t>
            </a:r>
            <a:r>
              <a:rPr lang="es-ES" dirty="0" err="1"/>
              <a:t>Proses</a:t>
            </a:r>
            <a:r>
              <a:rPr lang="es-ES" dirty="0"/>
              <a:t> </a:t>
            </a:r>
            <a:r>
              <a:rPr lang="es-ES" dirty="0" err="1"/>
              <a:t>Algoritma</a:t>
            </a:r>
            <a:br>
              <a:rPr lang="id-ID" dirty="0"/>
            </a:br>
            <a:endParaRPr lang="id-ID" dirty="0"/>
          </a:p>
        </p:txBody>
      </p:sp>
      <p:sp>
        <p:nvSpPr>
          <p:cNvPr id="3" name="Content Placeholder 2"/>
          <p:cNvSpPr>
            <a:spLocks noGrp="1"/>
          </p:cNvSpPr>
          <p:nvPr>
            <p:ph idx="1"/>
          </p:nvPr>
        </p:nvSpPr>
        <p:spPr>
          <a:xfrm>
            <a:off x="1981200" y="1052737"/>
            <a:ext cx="8229600" cy="5073427"/>
          </a:xfrm>
        </p:spPr>
        <p:txBody>
          <a:bodyPr>
            <a:normAutofit/>
          </a:bodyPr>
          <a:lstStyle/>
          <a:p>
            <a:r>
              <a:rPr lang="id-ID" sz="2800" dirty="0"/>
              <a:t>Pengujian durasi proses dari suatu algoritma dilakukan dengan menyisipkan fungsi millis() sebelum dan sesudah algoritma dari suatu proses (pembacaan IMU, pembacaan  GPS, dan publish MQTT).</a:t>
            </a:r>
          </a:p>
          <a:p>
            <a:r>
              <a:rPr lang="id-ID" sz="2800" dirty="0"/>
              <a:t>Durasi proses pembacaan GPS 0-4 ms</a:t>
            </a:r>
          </a:p>
          <a:p>
            <a:r>
              <a:rPr lang="id-ID" sz="2800" dirty="0"/>
              <a:t>Durasi proses pembacaan IMU 1-18 ms</a:t>
            </a:r>
          </a:p>
          <a:p>
            <a:r>
              <a:rPr lang="id-ID" sz="2800" dirty="0"/>
              <a:t>Durasi proses publish message MQTT 206-322 ms</a:t>
            </a:r>
          </a:p>
        </p:txBody>
      </p:sp>
    </p:spTree>
    <p:extLst>
      <p:ext uri="{BB962C8B-B14F-4D97-AF65-F5344CB8AC3E}">
        <p14:creationId xmlns:p14="http://schemas.microsoft.com/office/powerpoint/2010/main" val="192481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Pengujian Sistem Daya</a:t>
            </a:r>
          </a:p>
        </p:txBody>
      </p:sp>
      <p:sp>
        <p:nvSpPr>
          <p:cNvPr id="3" name="Content Placeholder 2"/>
          <p:cNvSpPr>
            <a:spLocks noGrp="1"/>
          </p:cNvSpPr>
          <p:nvPr>
            <p:ph idx="1"/>
          </p:nvPr>
        </p:nvSpPr>
        <p:spPr/>
        <p:txBody>
          <a:bodyPr>
            <a:normAutofit/>
          </a:bodyPr>
          <a:lstStyle/>
          <a:p>
            <a:pPr marL="0" indent="0">
              <a:buNone/>
            </a:pPr>
            <a:r>
              <a:rPr lang="id-ID" dirty="0"/>
              <a:t>Dilakukan beberapa pengujian sistem daya sebagai berikut.</a:t>
            </a:r>
          </a:p>
          <a:p>
            <a:r>
              <a:rPr lang="id-ID" dirty="0"/>
              <a:t>Pengujian untuk mengetahui nilai tegangan minimum baterai saat sensor seismik ECN tidak dapat bekerja. Dapat dilakukan dengan pengamatan tegangan baterai saat sensor seismik ECN mulai berhenti bekerja.</a:t>
            </a:r>
          </a:p>
          <a:p>
            <a:r>
              <a:rPr lang="id-ID" dirty="0"/>
              <a:t>Pengujian untuk mengetahui nilai tegangan baterai saat berada pada full capacity. Pengujian dilakukan dengan pengamatan terhadap tegangan baterai pada kondisi full capacity saat dilakukan pengisian daya oleh solar panel, kondisi full capacity  ditunjukkan dengan nyala indikator LED biru pada modul charge controller.</a:t>
            </a:r>
          </a:p>
          <a:p>
            <a:r>
              <a:rPr lang="id-ID" dirty="0"/>
              <a:t>Pengujian untuk mengetahui durasi waktu yang dibutuhkan untuk charging baterai dalam kondisi kosong sampai ke kondisi full capacity</a:t>
            </a:r>
          </a:p>
          <a:p>
            <a:pPr marL="0" indent="0">
              <a:buNone/>
            </a:pPr>
            <a:endParaRPr lang="id-ID" dirty="0"/>
          </a:p>
        </p:txBody>
      </p:sp>
    </p:spTree>
    <p:extLst>
      <p:ext uri="{BB962C8B-B14F-4D97-AF65-F5344CB8AC3E}">
        <p14:creationId xmlns:p14="http://schemas.microsoft.com/office/powerpoint/2010/main" val="403796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Hasil Pengujian Sistem Daya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728" y="1340768"/>
            <a:ext cx="4920020" cy="3168352"/>
          </a:xfrm>
        </p:spPr>
      </p:pic>
      <p:sp>
        <p:nvSpPr>
          <p:cNvPr id="5" name="Content Placeholder 2"/>
          <p:cNvSpPr txBox="1">
            <a:spLocks/>
          </p:cNvSpPr>
          <p:nvPr/>
        </p:nvSpPr>
        <p:spPr>
          <a:xfrm>
            <a:off x="1981200" y="4365105"/>
            <a:ext cx="8229600" cy="17610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id-ID" dirty="0"/>
          </a:p>
          <a:p>
            <a:pPr marL="0" indent="0">
              <a:buNone/>
            </a:pPr>
            <a:endParaRPr lang="id-ID" dirty="0"/>
          </a:p>
        </p:txBody>
      </p:sp>
      <p:sp>
        <p:nvSpPr>
          <p:cNvPr id="7" name="Title 1"/>
          <p:cNvSpPr txBox="1">
            <a:spLocks/>
          </p:cNvSpPr>
          <p:nvPr/>
        </p:nvSpPr>
        <p:spPr>
          <a:xfrm>
            <a:off x="2207568" y="4797152"/>
            <a:ext cx="8229600" cy="1143000"/>
          </a:xfrm>
          <a:prstGeom prst="rect">
            <a:avLst/>
          </a:prstGeom>
        </p:spPr>
        <p:txBody>
          <a:bodyPr vert="horz" lIns="91440" tIns="45720" rIns="91440" bIns="45720" rtlCol="0" anchor="ctr">
            <a:normAutofit fontScale="3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id-ID" dirty="0"/>
              <a:t>Diperoleh tegangan baterai saat full capacity 3.55 Volt dan saat kosong 2.8 Volt serta durasi yang dibutuhkan untuk mengisi baterai dari kondisi kosong sampai full capacity adalah  2 jam. Ketahanan baterai untuk menyuplai sensor seismik ECN dari kondisi full capacity adalah 13 jam sehingga diperlukan konfigurasi baterai sebesar dua kali kapasitas baterai dari saat pengujian, 13600 mAh dan dibutuhkan juga suplai daya sebesar dua kali lipat dari suplai daya saat pengujian, 8 Wp. Sehingga rangkaian sistem daya menjadi seperti pada gambar diatas.</a:t>
            </a:r>
          </a:p>
        </p:txBody>
      </p:sp>
    </p:spTree>
    <p:extLst>
      <p:ext uri="{BB962C8B-B14F-4D97-AF65-F5344CB8AC3E}">
        <p14:creationId xmlns:p14="http://schemas.microsoft.com/office/powerpoint/2010/main" val="166001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Sensor Seismik ECN</a:t>
            </a:r>
          </a:p>
        </p:txBody>
      </p:sp>
      <p:sp>
        <p:nvSpPr>
          <p:cNvPr id="3" name="Content Placeholder 2"/>
          <p:cNvSpPr>
            <a:spLocks noGrp="1"/>
          </p:cNvSpPr>
          <p:nvPr>
            <p:ph idx="1"/>
          </p:nvPr>
        </p:nvSpPr>
        <p:spPr/>
        <p:txBody>
          <a:bodyPr>
            <a:normAutofit/>
          </a:bodyPr>
          <a:lstStyle/>
          <a:p>
            <a:pPr marL="0" indent="0" algn="just">
              <a:buNone/>
            </a:pPr>
            <a:r>
              <a:rPr lang="en-US" sz="2400" dirty="0"/>
              <a:t>Sensor </a:t>
            </a:r>
            <a:r>
              <a:rPr lang="en-US" sz="2400" dirty="0" err="1"/>
              <a:t>Seismik</a:t>
            </a:r>
            <a:r>
              <a:rPr lang="en-US" sz="2400" dirty="0"/>
              <a:t> ECN (Earthquake Catcher Network) </a:t>
            </a:r>
            <a:r>
              <a:rPr lang="en-US" sz="2400" dirty="0" err="1"/>
              <a:t>merupakan</a:t>
            </a:r>
            <a:r>
              <a:rPr lang="en-US" sz="2400" dirty="0"/>
              <a:t> sensor yang </a:t>
            </a:r>
            <a:r>
              <a:rPr lang="en-US" sz="2400" dirty="0" err="1"/>
              <a:t>dapat</a:t>
            </a:r>
            <a:r>
              <a:rPr lang="en-US" sz="2400" dirty="0"/>
              <a:t> </a:t>
            </a:r>
            <a:r>
              <a:rPr lang="en-US" sz="2400" dirty="0" err="1"/>
              <a:t>melakukan</a:t>
            </a:r>
            <a:r>
              <a:rPr lang="en-US" sz="2400" dirty="0"/>
              <a:t> </a:t>
            </a:r>
            <a:r>
              <a:rPr lang="en-US" sz="2400" dirty="0" err="1"/>
              <a:t>pembacaan</a:t>
            </a:r>
            <a:r>
              <a:rPr lang="en-US" sz="2400" dirty="0"/>
              <a:t> </a:t>
            </a:r>
            <a:r>
              <a:rPr lang="en-US" sz="2400" dirty="0" err="1"/>
              <a:t>percepatan</a:t>
            </a:r>
            <a:r>
              <a:rPr lang="en-US" sz="2400" dirty="0"/>
              <a:t> </a:t>
            </a:r>
            <a:r>
              <a:rPr lang="en-US" sz="2400" dirty="0" err="1"/>
              <a:t>getaran</a:t>
            </a:r>
            <a:r>
              <a:rPr lang="en-US" sz="2400" dirty="0"/>
              <a:t> </a:t>
            </a:r>
            <a:r>
              <a:rPr lang="en-US" sz="2400" dirty="0" err="1"/>
              <a:t>tanah</a:t>
            </a:r>
            <a:r>
              <a:rPr lang="en-US" sz="2400" dirty="0"/>
              <a:t>, timestamp, </a:t>
            </a:r>
            <a:r>
              <a:rPr lang="en-US" sz="2400" dirty="0" err="1"/>
              <a:t>dan</a:t>
            </a:r>
            <a:r>
              <a:rPr lang="en-US" sz="2400" dirty="0"/>
              <a:t> data </a:t>
            </a:r>
            <a:r>
              <a:rPr lang="en-US" sz="2400" dirty="0" err="1"/>
              <a:t>lokasi</a:t>
            </a:r>
            <a:r>
              <a:rPr lang="en-US" sz="2400" dirty="0"/>
              <a:t> sensor </a:t>
            </a:r>
            <a:r>
              <a:rPr lang="en-US" sz="2400" dirty="0" err="1"/>
              <a:t>lalu</a:t>
            </a:r>
            <a:r>
              <a:rPr lang="en-US" sz="2400" dirty="0"/>
              <a:t> </a:t>
            </a:r>
            <a:r>
              <a:rPr lang="en-US" sz="2400" dirty="0" err="1"/>
              <a:t>dikirimkan</a:t>
            </a:r>
            <a:r>
              <a:rPr lang="en-US" sz="2400" dirty="0"/>
              <a:t> data </a:t>
            </a:r>
            <a:r>
              <a:rPr lang="en-US" sz="2400" dirty="0" err="1"/>
              <a:t>hasil</a:t>
            </a:r>
            <a:r>
              <a:rPr lang="en-US" sz="2400" dirty="0"/>
              <a:t> </a:t>
            </a:r>
            <a:r>
              <a:rPr lang="en-US" sz="2400" dirty="0" err="1"/>
              <a:t>pembacaan</a:t>
            </a:r>
            <a:r>
              <a:rPr lang="en-US" sz="2400" dirty="0"/>
              <a:t> </a:t>
            </a:r>
            <a:r>
              <a:rPr lang="en-US" sz="2400" dirty="0" err="1"/>
              <a:t>tersebut</a:t>
            </a:r>
            <a:r>
              <a:rPr lang="en-US" sz="2400" dirty="0"/>
              <a:t> </a:t>
            </a:r>
            <a:r>
              <a:rPr lang="en-US" sz="2400" dirty="0" err="1"/>
              <a:t>ke</a:t>
            </a:r>
            <a:r>
              <a:rPr lang="en-US" sz="2400" dirty="0"/>
              <a:t> server </a:t>
            </a:r>
            <a:r>
              <a:rPr lang="en-US" sz="2400" dirty="0" err="1"/>
              <a:t>dengan</a:t>
            </a:r>
            <a:r>
              <a:rPr lang="en-US" sz="2400" dirty="0"/>
              <a:t> </a:t>
            </a:r>
            <a:r>
              <a:rPr lang="en-US" sz="2400" dirty="0" err="1"/>
              <a:t>protokol</a:t>
            </a:r>
            <a:r>
              <a:rPr lang="en-US" sz="2400" dirty="0"/>
              <a:t> MQTT </a:t>
            </a:r>
            <a:r>
              <a:rPr lang="en-US" sz="2400" dirty="0" err="1"/>
              <a:t>dengan</a:t>
            </a:r>
            <a:r>
              <a:rPr lang="en-US" sz="2400" dirty="0"/>
              <a:t> </a:t>
            </a:r>
            <a:r>
              <a:rPr lang="en-US" sz="2400" dirty="0" err="1"/>
              <a:t>menggunakan</a:t>
            </a:r>
            <a:r>
              <a:rPr lang="en-US" sz="2400" dirty="0"/>
              <a:t> </a:t>
            </a:r>
            <a:r>
              <a:rPr lang="en-US" sz="2400" dirty="0" err="1"/>
              <a:t>koneksi</a:t>
            </a:r>
            <a:r>
              <a:rPr lang="en-US" sz="2400" dirty="0"/>
              <a:t> Wi-Fi. Sensor </a:t>
            </a:r>
            <a:r>
              <a:rPr lang="en-US" sz="2400" dirty="0" err="1"/>
              <a:t>seismik</a:t>
            </a:r>
            <a:r>
              <a:rPr lang="en-US" sz="2400" dirty="0"/>
              <a:t> </a:t>
            </a:r>
            <a:r>
              <a:rPr lang="en-US" sz="2400" dirty="0" err="1"/>
              <a:t>terdiri</a:t>
            </a:r>
            <a:r>
              <a:rPr lang="en-US" sz="2400" dirty="0"/>
              <a:t> </a:t>
            </a:r>
            <a:r>
              <a:rPr lang="en-US" sz="2400" dirty="0" err="1"/>
              <a:t>dari</a:t>
            </a:r>
            <a:r>
              <a:rPr lang="en-US" sz="2400" dirty="0"/>
              <a:t> sensor IMU (Inertial Measurement Unit), </a:t>
            </a:r>
            <a:r>
              <a:rPr lang="en-US" sz="2400" dirty="0" err="1"/>
              <a:t>modul</a:t>
            </a:r>
            <a:r>
              <a:rPr lang="en-US" sz="2400" dirty="0"/>
              <a:t> GPS (Global Positioning System) </a:t>
            </a:r>
            <a:r>
              <a:rPr lang="en-US" sz="2400" dirty="0" err="1"/>
              <a:t>dan</a:t>
            </a:r>
            <a:r>
              <a:rPr lang="en-US" sz="2400" dirty="0"/>
              <a:t> </a:t>
            </a:r>
            <a:r>
              <a:rPr lang="en-US" sz="2400" dirty="0" err="1"/>
              <a:t>sistem</a:t>
            </a:r>
            <a:r>
              <a:rPr lang="en-US" sz="2400" dirty="0"/>
              <a:t> </a:t>
            </a:r>
            <a:r>
              <a:rPr lang="en-US" sz="2400" dirty="0" err="1"/>
              <a:t>daya</a:t>
            </a:r>
            <a:r>
              <a:rPr lang="en-US" sz="2400" dirty="0"/>
              <a:t>. </a:t>
            </a:r>
            <a:endParaRPr lang="id-ID" sz="2400" dirty="0"/>
          </a:p>
        </p:txBody>
      </p:sp>
    </p:spTree>
    <p:extLst>
      <p:ext uri="{BB962C8B-B14F-4D97-AF65-F5344CB8AC3E}">
        <p14:creationId xmlns:p14="http://schemas.microsoft.com/office/powerpoint/2010/main" val="242346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3" name="Content Placeholder 2"/>
          <p:cNvSpPr>
            <a:spLocks noGrp="1"/>
          </p:cNvSpPr>
          <p:nvPr>
            <p:ph idx="1"/>
          </p:nvPr>
        </p:nvSpPr>
        <p:spPr/>
        <p:txBody>
          <a:bodyPr>
            <a:normAutofit/>
          </a:bodyPr>
          <a:lstStyle/>
          <a:p>
            <a:r>
              <a:rPr lang="id-ID" dirty="0"/>
              <a:t>Sensor yang didesain memenuhi spesifikasi harga karena dibutuhkan cost sebesar Rp2.280.000,00 untuk membuat sensor ECN. </a:t>
            </a:r>
          </a:p>
          <a:p>
            <a:r>
              <a:rPr lang="id-ID" dirty="0"/>
              <a:t>Sensor dapat mendeteksi gempa dengan magnitude diatas 4 dalam radius 100 km karena sensor IMU yang digunakan sudah memenuhi resolusi yang diperlukan dan pembacaan sensor sudah dikalibrasi. </a:t>
            </a:r>
          </a:p>
          <a:p>
            <a:r>
              <a:rPr lang="id-ID" dirty="0"/>
              <a:t>Sensor daya dapat bekerja selama 24 jam dengan mengimplementasikan desain sistem daya dengan konfigurasi baterai Li-ion dengan kapasitas 13600 mAh dan suplai daya total dari solar panel sebesar 5 Wp. </a:t>
            </a:r>
          </a:p>
          <a:p>
            <a:r>
              <a:rPr lang="id-ID" dirty="0"/>
              <a:t>Sensor tidak dapat melakukan sampling data seismik dengan frekuensi 40 Hz tanpa gangguan karena digunakan algoritma single-task programming, tetapi waktu sampling yang hilang dapat dikurangi dengan mengubah representasi float menjadi representasi char pada message yang akan dikirimkan ke server.</a:t>
            </a:r>
          </a:p>
          <a:p>
            <a:pPr marL="0" indent="0">
              <a:buNone/>
            </a:pPr>
            <a:endParaRPr lang="id-ID" dirty="0"/>
          </a:p>
        </p:txBody>
      </p:sp>
    </p:spTree>
    <p:extLst>
      <p:ext uri="{BB962C8B-B14F-4D97-AF65-F5344CB8AC3E}">
        <p14:creationId xmlns:p14="http://schemas.microsoft.com/office/powerpoint/2010/main" val="102679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Communication and database</a:t>
            </a:r>
          </a:p>
        </p:txBody>
      </p:sp>
      <p:sp>
        <p:nvSpPr>
          <p:cNvPr id="5" name="Subtitle 4"/>
          <p:cNvSpPr>
            <a:spLocks noGrp="1"/>
          </p:cNvSpPr>
          <p:nvPr>
            <p:ph type="subTitle" idx="1"/>
          </p:nvPr>
        </p:nvSpPr>
        <p:spPr/>
        <p:txBody>
          <a:bodyPr/>
          <a:lstStyle/>
          <a:p>
            <a:r>
              <a:rPr lang="en-US" dirty="0" err="1"/>
              <a:t>Christoporus</a:t>
            </a:r>
            <a:r>
              <a:rPr lang="en-US" dirty="0"/>
              <a:t> </a:t>
            </a:r>
            <a:r>
              <a:rPr lang="en-US" dirty="0" err="1"/>
              <a:t>deo</a:t>
            </a:r>
            <a:r>
              <a:rPr lang="en-US" dirty="0"/>
              <a:t> </a:t>
            </a:r>
            <a:r>
              <a:rPr lang="en-US" dirty="0" err="1"/>
              <a:t>putratama</a:t>
            </a:r>
            <a:r>
              <a:rPr lang="en-US" dirty="0"/>
              <a:t> (13213008)</a:t>
            </a:r>
          </a:p>
        </p:txBody>
      </p:sp>
    </p:spTree>
    <p:extLst>
      <p:ext uri="{BB962C8B-B14F-4D97-AF65-F5344CB8AC3E}">
        <p14:creationId xmlns:p14="http://schemas.microsoft.com/office/powerpoint/2010/main" val="241413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communication protocol</a:t>
            </a:r>
          </a:p>
        </p:txBody>
      </p:sp>
      <p:pic>
        <p:nvPicPr>
          <p:cNvPr id="4" name="Picture 3"/>
          <p:cNvPicPr/>
          <p:nvPr/>
        </p:nvPicPr>
        <p:blipFill>
          <a:blip r:embed="rId3"/>
          <a:stretch>
            <a:fillRect/>
          </a:stretch>
        </p:blipFill>
        <p:spPr>
          <a:xfrm>
            <a:off x="685801" y="1851137"/>
            <a:ext cx="4324081" cy="1226914"/>
          </a:xfrm>
          <a:prstGeom prst="rect">
            <a:avLst/>
          </a:prstGeom>
        </p:spPr>
      </p:pic>
      <p:sp>
        <p:nvSpPr>
          <p:cNvPr id="7" name="Rectangle 4"/>
          <p:cNvSpPr>
            <a:spLocks noChangeArrowheads="1"/>
          </p:cNvSpPr>
          <p:nvPr/>
        </p:nvSpPr>
        <p:spPr bwMode="auto">
          <a:xfrm>
            <a:off x="685800" y="3298817"/>
            <a:ext cx="160284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986035636"/>
              </p:ext>
            </p:extLst>
          </p:nvPr>
        </p:nvGraphicFramePr>
        <p:xfrm>
          <a:off x="685801" y="3298818"/>
          <a:ext cx="5372444" cy="2187582"/>
        </p:xfrm>
        <a:graphic>
          <a:graphicData uri="http://schemas.openxmlformats.org/presentationml/2006/ole">
            <mc:AlternateContent xmlns:mc="http://schemas.openxmlformats.org/markup-compatibility/2006">
              <mc:Choice xmlns:v="urn:schemas-microsoft-com:vml" Requires="v">
                <p:oleObj spid="_x0000_s2054" r:id="rId4" imgW="9667704" imgH="3933856" progId="Visio.Drawing.15">
                  <p:embed/>
                </p:oleObj>
              </mc:Choice>
              <mc:Fallback>
                <p:oleObj r:id="rId4" imgW="9667704" imgH="393385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3298818"/>
                        <a:ext cx="5372444" cy="2187582"/>
                      </a:xfrm>
                      <a:prstGeom prst="rect">
                        <a:avLst/>
                      </a:prstGeom>
                      <a:noFill/>
                    </p:spPr>
                  </p:pic>
                </p:oleObj>
              </mc:Fallback>
            </mc:AlternateContent>
          </a:graphicData>
        </a:graphic>
      </p:graphicFrame>
      <p:sp>
        <p:nvSpPr>
          <p:cNvPr id="9" name="TextBox 8"/>
          <p:cNvSpPr txBox="1"/>
          <p:nvPr/>
        </p:nvSpPr>
        <p:spPr>
          <a:xfrm>
            <a:off x="7628965" y="1725930"/>
            <a:ext cx="4306957"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RabbitMQ</a:t>
            </a:r>
            <a:r>
              <a:rPr lang="en-US" dirty="0"/>
              <a:t> </a:t>
            </a:r>
            <a:r>
              <a:rPr lang="en-US" dirty="0" err="1"/>
              <a:t>merupakan</a:t>
            </a:r>
            <a:r>
              <a:rPr lang="en-US" dirty="0"/>
              <a:t> </a:t>
            </a:r>
            <a:r>
              <a:rPr lang="en-US" dirty="0" err="1"/>
              <a:t>sebuah</a:t>
            </a:r>
            <a:r>
              <a:rPr lang="en-US" dirty="0"/>
              <a:t> </a:t>
            </a:r>
            <a:r>
              <a:rPr lang="en-US" dirty="0" err="1"/>
              <a:t>perangkat</a:t>
            </a:r>
            <a:r>
              <a:rPr lang="en-US" dirty="0"/>
              <a:t> </a:t>
            </a:r>
            <a:r>
              <a:rPr lang="en-US" dirty="0" err="1"/>
              <a:t>lunak</a:t>
            </a:r>
            <a:r>
              <a:rPr lang="en-US" dirty="0"/>
              <a:t> messaging broker open source yang </a:t>
            </a:r>
            <a:r>
              <a:rPr lang="en-US" dirty="0" err="1"/>
              <a:t>mengimplementasikan</a:t>
            </a:r>
            <a:r>
              <a:rPr lang="en-US" dirty="0"/>
              <a:t> </a:t>
            </a:r>
            <a:r>
              <a:rPr lang="en-US" dirty="0" err="1"/>
              <a:t>protokol</a:t>
            </a:r>
            <a:r>
              <a:rPr lang="en-US" dirty="0"/>
              <a:t> AMQP </a:t>
            </a:r>
            <a:r>
              <a:rPr lang="en-US" dirty="0" err="1"/>
              <a:t>atau</a:t>
            </a:r>
            <a:r>
              <a:rPr lang="en-US" dirty="0"/>
              <a:t> </a:t>
            </a:r>
            <a:r>
              <a:rPr lang="en-US" i="1" dirty="0"/>
              <a:t>Advanced Message Queueing Protocol</a:t>
            </a:r>
            <a:r>
              <a:rPr lang="en-US" dirty="0"/>
              <a:t>.   </a:t>
            </a:r>
          </a:p>
        </p:txBody>
      </p:sp>
      <p:sp>
        <p:nvSpPr>
          <p:cNvPr id="3" name="TextBox 2"/>
          <p:cNvSpPr txBox="1"/>
          <p:nvPr/>
        </p:nvSpPr>
        <p:spPr>
          <a:xfrm>
            <a:off x="6480899" y="3349382"/>
            <a:ext cx="5455023" cy="3416320"/>
          </a:xfrm>
          <a:prstGeom prst="rect">
            <a:avLst/>
          </a:prstGeom>
          <a:noFill/>
        </p:spPr>
        <p:txBody>
          <a:bodyPr wrap="square" rtlCol="0">
            <a:spAutoFit/>
          </a:bodyPr>
          <a:lstStyle/>
          <a:p>
            <a:r>
              <a:rPr lang="en-US" dirty="0"/>
              <a:t>. </a:t>
            </a:r>
            <a:r>
              <a:rPr lang="en-US" dirty="0" err="1"/>
              <a:t>Protokol</a:t>
            </a:r>
            <a:r>
              <a:rPr lang="en-US" dirty="0"/>
              <a:t> </a:t>
            </a:r>
            <a:r>
              <a:rPr lang="en-US" dirty="0" err="1"/>
              <a:t>pesan</a:t>
            </a:r>
            <a:r>
              <a:rPr lang="en-US" dirty="0"/>
              <a:t> </a:t>
            </a:r>
            <a:r>
              <a:rPr lang="en-US" dirty="0" err="1"/>
              <a:t>dapat</a:t>
            </a:r>
            <a:r>
              <a:rPr lang="en-US" dirty="0"/>
              <a:t> </a:t>
            </a:r>
            <a:r>
              <a:rPr lang="en-US" dirty="0" err="1"/>
              <a:t>dimodifikasi</a:t>
            </a:r>
            <a:r>
              <a:rPr lang="en-US" dirty="0"/>
              <a:t> </a:t>
            </a:r>
            <a:r>
              <a:rPr lang="en-US" dirty="0" err="1"/>
              <a:t>sehingga</a:t>
            </a:r>
            <a:r>
              <a:rPr lang="en-US" dirty="0"/>
              <a:t>:</a:t>
            </a:r>
          </a:p>
          <a:p>
            <a:pPr marL="285750" lvl="0" indent="-285750">
              <a:buFont typeface="Arial" panose="020B0604020202020204" pitchFamily="34" charset="0"/>
              <a:buChar char="•"/>
            </a:pPr>
            <a:r>
              <a:rPr lang="en-US" dirty="0" err="1"/>
              <a:t>Pengiriman</a:t>
            </a:r>
            <a:r>
              <a:rPr lang="en-US" dirty="0"/>
              <a:t> </a:t>
            </a:r>
            <a:r>
              <a:rPr lang="en-US" dirty="0" err="1"/>
              <a:t>pesan</a:t>
            </a:r>
            <a:r>
              <a:rPr lang="en-US" dirty="0"/>
              <a:t> </a:t>
            </a:r>
            <a:r>
              <a:rPr lang="en-US" dirty="0" err="1"/>
              <a:t>dapat</a:t>
            </a:r>
            <a:r>
              <a:rPr lang="en-US" dirty="0"/>
              <a:t> </a:t>
            </a:r>
            <a:r>
              <a:rPr lang="en-US" dirty="0" err="1"/>
              <a:t>diurutkan</a:t>
            </a:r>
            <a:r>
              <a:rPr lang="en-US" dirty="0"/>
              <a:t> </a:t>
            </a:r>
            <a:r>
              <a:rPr lang="en-US" dirty="0" err="1"/>
              <a:t>dalam</a:t>
            </a:r>
            <a:r>
              <a:rPr lang="en-US" dirty="0"/>
              <a:t> </a:t>
            </a:r>
            <a:r>
              <a:rPr lang="en-US" dirty="0" err="1"/>
              <a:t>sebuah</a:t>
            </a:r>
            <a:r>
              <a:rPr lang="en-US" dirty="0"/>
              <a:t> </a:t>
            </a:r>
            <a:r>
              <a:rPr lang="en-US" dirty="0" err="1"/>
              <a:t>antrian</a:t>
            </a:r>
            <a:r>
              <a:rPr lang="en-US" dirty="0"/>
              <a:t> </a:t>
            </a:r>
            <a:r>
              <a:rPr lang="en-US" dirty="0" err="1"/>
              <a:t>baris</a:t>
            </a:r>
            <a:r>
              <a:rPr lang="en-US" dirty="0"/>
              <a:t>; </a:t>
            </a:r>
          </a:p>
          <a:p>
            <a:pPr marL="285750" lvl="0" indent="-285750">
              <a:buFont typeface="Arial" panose="020B0604020202020204" pitchFamily="34" charset="0"/>
              <a:buChar char="•"/>
            </a:pPr>
            <a:r>
              <a:rPr lang="en-US" dirty="0" err="1"/>
              <a:t>Melakukan</a:t>
            </a:r>
            <a:r>
              <a:rPr lang="en-US" dirty="0"/>
              <a:t> </a:t>
            </a:r>
            <a:r>
              <a:rPr lang="en-US" dirty="0" err="1"/>
              <a:t>penerbitan</a:t>
            </a:r>
            <a:r>
              <a:rPr lang="en-US" dirty="0"/>
              <a:t> </a:t>
            </a:r>
            <a:r>
              <a:rPr lang="en-US" dirty="0" err="1"/>
              <a:t>pesan</a:t>
            </a:r>
            <a:r>
              <a:rPr lang="en-US" dirty="0"/>
              <a:t> </a:t>
            </a:r>
            <a:r>
              <a:rPr lang="en-US" dirty="0" err="1"/>
              <a:t>ke</a:t>
            </a:r>
            <a:r>
              <a:rPr lang="en-US" dirty="0"/>
              <a:t> </a:t>
            </a:r>
            <a:r>
              <a:rPr lang="en-US" dirty="0" err="1"/>
              <a:t>seluruh</a:t>
            </a:r>
            <a:r>
              <a:rPr lang="en-US" dirty="0"/>
              <a:t> </a:t>
            </a:r>
            <a:r>
              <a:rPr lang="en-US" dirty="0" err="1"/>
              <a:t>bagian</a:t>
            </a:r>
            <a:r>
              <a:rPr lang="en-US" dirty="0"/>
              <a:t> </a:t>
            </a:r>
            <a:r>
              <a:rPr lang="en-US" dirty="0" err="1"/>
              <a:t>sistem</a:t>
            </a:r>
            <a:r>
              <a:rPr lang="en-US" dirty="0"/>
              <a:t> </a:t>
            </a:r>
            <a:r>
              <a:rPr lang="en-US" dirty="0" err="1"/>
              <a:t>jaringan</a:t>
            </a:r>
            <a:r>
              <a:rPr lang="en-US" dirty="0"/>
              <a:t>;</a:t>
            </a:r>
          </a:p>
          <a:p>
            <a:pPr marL="285750" lvl="0" indent="-285750">
              <a:buFont typeface="Arial" panose="020B0604020202020204" pitchFamily="34" charset="0"/>
              <a:buChar char="•"/>
            </a:pPr>
            <a:r>
              <a:rPr lang="en-US" dirty="0" err="1"/>
              <a:t>Melakukan</a:t>
            </a:r>
            <a:r>
              <a:rPr lang="en-US" dirty="0"/>
              <a:t> </a:t>
            </a:r>
            <a:r>
              <a:rPr lang="en-US" dirty="0" err="1"/>
              <a:t>langganan</a:t>
            </a:r>
            <a:r>
              <a:rPr lang="en-US" dirty="0"/>
              <a:t> </a:t>
            </a:r>
            <a:r>
              <a:rPr lang="en-US" dirty="0" err="1"/>
              <a:t>pesan</a:t>
            </a:r>
            <a:r>
              <a:rPr lang="en-US" dirty="0"/>
              <a:t> </a:t>
            </a:r>
            <a:r>
              <a:rPr lang="en-US" dirty="0" err="1"/>
              <a:t>oleh</a:t>
            </a:r>
            <a:r>
              <a:rPr lang="en-US" dirty="0"/>
              <a:t> </a:t>
            </a:r>
            <a:r>
              <a:rPr lang="en-US" dirty="0" err="1"/>
              <a:t>pengguna</a:t>
            </a:r>
            <a:r>
              <a:rPr lang="en-US" dirty="0"/>
              <a:t> </a:t>
            </a:r>
            <a:r>
              <a:rPr lang="en-US" dirty="0" err="1"/>
              <a:t>pada</a:t>
            </a:r>
            <a:r>
              <a:rPr lang="en-US" dirty="0"/>
              <a:t> broker;</a:t>
            </a:r>
          </a:p>
          <a:p>
            <a:pPr marL="285750" lvl="0" indent="-285750">
              <a:buFont typeface="Arial" panose="020B0604020202020204" pitchFamily="34" charset="0"/>
              <a:buChar char="•"/>
            </a:pPr>
            <a:r>
              <a:rPr lang="en-US" dirty="0" err="1"/>
              <a:t>Melakukan</a:t>
            </a:r>
            <a:r>
              <a:rPr lang="en-US" dirty="0"/>
              <a:t> </a:t>
            </a:r>
            <a:r>
              <a:rPr lang="en-US" dirty="0" err="1"/>
              <a:t>penghubungan</a:t>
            </a:r>
            <a:r>
              <a:rPr lang="en-US" dirty="0"/>
              <a:t> </a:t>
            </a:r>
            <a:r>
              <a:rPr lang="en-US" dirty="0" err="1"/>
              <a:t>dan</a:t>
            </a:r>
            <a:r>
              <a:rPr lang="en-US" dirty="0"/>
              <a:t> </a:t>
            </a:r>
            <a:r>
              <a:rPr lang="en-US" dirty="0" err="1"/>
              <a:t>penyaringan</a:t>
            </a:r>
            <a:r>
              <a:rPr lang="en-US" dirty="0"/>
              <a:t> </a:t>
            </a:r>
            <a:r>
              <a:rPr lang="en-US" dirty="0" err="1"/>
              <a:t>pesan</a:t>
            </a:r>
            <a:r>
              <a:rPr lang="en-US" dirty="0"/>
              <a:t>;</a:t>
            </a:r>
          </a:p>
          <a:p>
            <a:pPr marL="285750" lvl="0" indent="-285750">
              <a:buFont typeface="Arial" panose="020B0604020202020204" pitchFamily="34" charset="0"/>
              <a:buChar char="•"/>
            </a:pPr>
            <a:r>
              <a:rPr lang="en-US" dirty="0" err="1"/>
              <a:t>Seleksi</a:t>
            </a:r>
            <a:r>
              <a:rPr lang="en-US" dirty="0"/>
              <a:t> </a:t>
            </a:r>
            <a:r>
              <a:rPr lang="en-US" dirty="0" err="1"/>
              <a:t>pesan</a:t>
            </a:r>
            <a:r>
              <a:rPr lang="en-US" dirty="0"/>
              <a:t> yang </a:t>
            </a:r>
            <a:r>
              <a:rPr lang="en-US" dirty="0" err="1"/>
              <a:t>akan</a:t>
            </a:r>
            <a:r>
              <a:rPr lang="en-US" dirty="0"/>
              <a:t> </a:t>
            </a:r>
            <a:r>
              <a:rPr lang="en-US" dirty="0" err="1"/>
              <a:t>diperoleh</a:t>
            </a:r>
            <a:r>
              <a:rPr lang="en-US" dirty="0"/>
              <a:t>;</a:t>
            </a:r>
          </a:p>
          <a:p>
            <a:pPr marL="285750" lvl="0" indent="-285750">
              <a:buFont typeface="Arial" panose="020B0604020202020204" pitchFamily="34" charset="0"/>
              <a:buChar char="•"/>
            </a:pPr>
            <a:r>
              <a:rPr lang="en-US" dirty="0" err="1"/>
              <a:t>Kendali</a:t>
            </a:r>
            <a:r>
              <a:rPr lang="en-US" dirty="0"/>
              <a:t> </a:t>
            </a:r>
            <a:r>
              <a:rPr lang="en-US" dirty="0" err="1"/>
              <a:t>jarak</a:t>
            </a:r>
            <a:r>
              <a:rPr lang="en-US" dirty="0"/>
              <a:t> </a:t>
            </a:r>
            <a:r>
              <a:rPr lang="en-US" dirty="0" err="1"/>
              <a:t>jauh</a:t>
            </a:r>
            <a:r>
              <a:rPr lang="en-US" dirty="0"/>
              <a:t> </a:t>
            </a:r>
            <a:r>
              <a:rPr lang="en-US" dirty="0" err="1"/>
              <a:t>pada</a:t>
            </a:r>
            <a:r>
              <a:rPr lang="en-US" dirty="0"/>
              <a:t> </a:t>
            </a:r>
            <a:r>
              <a:rPr lang="en-US" dirty="0" err="1"/>
              <a:t>jaringan</a:t>
            </a:r>
            <a:r>
              <a:rPr lang="en-US" dirty="0"/>
              <a:t> </a:t>
            </a:r>
            <a:r>
              <a:rPr lang="en-US" dirty="0" err="1"/>
              <a:t>dengan</a:t>
            </a:r>
            <a:r>
              <a:rPr lang="en-US" dirty="0"/>
              <a:t> </a:t>
            </a:r>
            <a:r>
              <a:rPr lang="en-US" dirty="0" err="1"/>
              <a:t>metode</a:t>
            </a:r>
            <a:r>
              <a:rPr lang="en-US" dirty="0"/>
              <a:t> </a:t>
            </a:r>
            <a:r>
              <a:rPr lang="en-US" i="1" dirty="0"/>
              <a:t>remote.</a:t>
            </a:r>
            <a:endParaRPr lang="en-US" dirty="0"/>
          </a:p>
          <a:p>
            <a:endParaRPr lang="en-US" dirty="0"/>
          </a:p>
        </p:txBody>
      </p:sp>
    </p:spTree>
    <p:extLst>
      <p:ext uri="{BB962C8B-B14F-4D97-AF65-F5344CB8AC3E}">
        <p14:creationId xmlns:p14="http://schemas.microsoft.com/office/powerpoint/2010/main" val="1237809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a:t>
            </a:r>
            <a:r>
              <a:rPr lang="en-US" dirty="0" err="1"/>
              <a:t>komunikasi</a:t>
            </a:r>
            <a:endParaRPr lang="en-US" dirty="0"/>
          </a:p>
        </p:txBody>
      </p:sp>
      <p:sp>
        <p:nvSpPr>
          <p:cNvPr id="4" name="Rectangle 2"/>
          <p:cNvSpPr>
            <a:spLocks noChangeArrowheads="1"/>
          </p:cNvSpPr>
          <p:nvPr/>
        </p:nvSpPr>
        <p:spPr bwMode="auto">
          <a:xfrm>
            <a:off x="685800" y="1609858"/>
            <a:ext cx="251395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03159661"/>
              </p:ext>
            </p:extLst>
          </p:nvPr>
        </p:nvGraphicFramePr>
        <p:xfrm>
          <a:off x="685800" y="1609859"/>
          <a:ext cx="3731653" cy="4772588"/>
        </p:xfrm>
        <a:graphic>
          <a:graphicData uri="http://schemas.openxmlformats.org/presentationml/2006/ole">
            <mc:AlternateContent xmlns:mc="http://schemas.openxmlformats.org/markup-compatibility/2006">
              <mc:Choice xmlns:v="urn:schemas-microsoft-com:vml" Requires="v">
                <p:oleObj spid="_x0000_s3079" r:id="rId3" imgW="2809989" imgH="3619303" progId="Visio.Drawing.15">
                  <p:embed/>
                </p:oleObj>
              </mc:Choice>
              <mc:Fallback>
                <p:oleObj r:id="rId3" imgW="2809989" imgH="361930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9859"/>
                        <a:ext cx="3731653" cy="4772588"/>
                      </a:xfrm>
                      <a:prstGeom prst="rect">
                        <a:avLst/>
                      </a:prstGeom>
                      <a:noFill/>
                    </p:spPr>
                  </p:pic>
                </p:oleObj>
              </mc:Fallback>
            </mc:AlternateContent>
          </a:graphicData>
        </a:graphic>
      </p:graphicFrame>
      <p:sp>
        <p:nvSpPr>
          <p:cNvPr id="6" name="Rectangle 4"/>
          <p:cNvSpPr>
            <a:spLocks noChangeArrowheads="1"/>
          </p:cNvSpPr>
          <p:nvPr/>
        </p:nvSpPr>
        <p:spPr bwMode="auto">
          <a:xfrm>
            <a:off x="5115339" y="1655576"/>
            <a:ext cx="215842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588705171"/>
              </p:ext>
            </p:extLst>
          </p:nvPr>
        </p:nvGraphicFramePr>
        <p:xfrm>
          <a:off x="5115339" y="1655576"/>
          <a:ext cx="6285869" cy="4281397"/>
        </p:xfrm>
        <a:graphic>
          <a:graphicData uri="http://schemas.openxmlformats.org/presentationml/2006/ole">
            <mc:AlternateContent xmlns:mc="http://schemas.openxmlformats.org/markup-compatibility/2006">
              <mc:Choice xmlns:v="urn:schemas-microsoft-com:vml" Requires="v">
                <p:oleObj spid="_x0000_s3080" r:id="rId5" imgW="5391233" imgH="3676533" progId="Visio.Drawing.15">
                  <p:embed/>
                </p:oleObj>
              </mc:Choice>
              <mc:Fallback>
                <p:oleObj r:id="rId5" imgW="5391233" imgH="3676533"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5339" y="1655576"/>
                        <a:ext cx="6285869" cy="4281397"/>
                      </a:xfrm>
                      <a:prstGeom prst="rect">
                        <a:avLst/>
                      </a:prstGeom>
                      <a:noFill/>
                    </p:spPr>
                  </p:pic>
                </p:oleObj>
              </mc:Fallback>
            </mc:AlternateContent>
          </a:graphicData>
        </a:graphic>
      </p:graphicFrame>
    </p:spTree>
    <p:extLst>
      <p:ext uri="{BB962C8B-B14F-4D97-AF65-F5344CB8AC3E}">
        <p14:creationId xmlns:p14="http://schemas.microsoft.com/office/powerpoint/2010/main" val="395558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a:t>
            </a:r>
          </a:p>
        </p:txBody>
      </p:sp>
      <p:graphicFrame>
        <p:nvGraphicFramePr>
          <p:cNvPr id="4" name="Chart 3">
            <a:extLst>
              <a:ext uri="{FF2B5EF4-FFF2-40B4-BE49-F238E27FC236}">
                <a16:creationId xmlns:a16="http://schemas.microsoft.com/office/drawing/2014/main" id="{FD88765A-75FB-420F-996D-D3B0DAD62533}"/>
              </a:ext>
            </a:extLst>
          </p:cNvPr>
          <p:cNvGraphicFramePr/>
          <p:nvPr>
            <p:extLst>
              <p:ext uri="{D42A27DB-BD31-4B8C-83A1-F6EECF244321}">
                <p14:modId xmlns:p14="http://schemas.microsoft.com/office/powerpoint/2010/main" val="890949139"/>
              </p:ext>
            </p:extLst>
          </p:nvPr>
        </p:nvGraphicFramePr>
        <p:xfrm>
          <a:off x="685801" y="1814078"/>
          <a:ext cx="6461974" cy="364656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147775" y="1871135"/>
            <a:ext cx="4358425" cy="1477328"/>
          </a:xfrm>
          <a:prstGeom prst="rect">
            <a:avLst/>
          </a:prstGeom>
          <a:noFill/>
        </p:spPr>
        <p:txBody>
          <a:bodyPr wrap="square" rtlCol="0">
            <a:spAutoFit/>
          </a:bodyPr>
          <a:lstStyle/>
          <a:p>
            <a:r>
              <a:rPr lang="en-US" dirty="0" err="1"/>
              <a:t>Pengujian</a:t>
            </a:r>
            <a:r>
              <a:rPr lang="en-US" dirty="0"/>
              <a:t> </a:t>
            </a:r>
            <a:r>
              <a:rPr lang="en-US" dirty="0" err="1"/>
              <a:t>dilakukan</a:t>
            </a:r>
            <a:r>
              <a:rPr lang="en-US" dirty="0"/>
              <a:t> </a:t>
            </a:r>
            <a:r>
              <a:rPr lang="en-US" dirty="0" err="1"/>
              <a:t>dengan</a:t>
            </a:r>
            <a:r>
              <a:rPr lang="en-US" dirty="0"/>
              <a:t> </a:t>
            </a:r>
            <a:r>
              <a:rPr lang="en-US" dirty="0" err="1"/>
              <a:t>mengirimkan</a:t>
            </a:r>
            <a:r>
              <a:rPr lang="en-US" dirty="0"/>
              <a:t> </a:t>
            </a:r>
            <a:r>
              <a:rPr lang="en-US" dirty="0" err="1"/>
              <a:t>sebuah</a:t>
            </a:r>
            <a:r>
              <a:rPr lang="en-US" dirty="0"/>
              <a:t> </a:t>
            </a:r>
            <a:r>
              <a:rPr lang="en-US" dirty="0" err="1"/>
              <a:t>pesan</a:t>
            </a:r>
            <a:r>
              <a:rPr lang="en-US" dirty="0"/>
              <a:t> Timestamp </a:t>
            </a:r>
            <a:r>
              <a:rPr lang="en-US" dirty="0" err="1"/>
              <a:t>dari</a:t>
            </a:r>
            <a:r>
              <a:rPr lang="en-US" dirty="0"/>
              <a:t> </a:t>
            </a:r>
            <a:r>
              <a:rPr lang="en-US" dirty="0" err="1"/>
              <a:t>sebuah</a:t>
            </a:r>
            <a:r>
              <a:rPr lang="en-US" dirty="0"/>
              <a:t> producer </a:t>
            </a:r>
            <a:r>
              <a:rPr lang="en-US" dirty="0" err="1"/>
              <a:t>kemudian</a:t>
            </a:r>
            <a:r>
              <a:rPr lang="en-US" dirty="0"/>
              <a:t> </a:t>
            </a:r>
            <a:r>
              <a:rPr lang="en-US" dirty="0" err="1"/>
              <a:t>mencocokkan</a:t>
            </a:r>
            <a:r>
              <a:rPr lang="en-US" dirty="0"/>
              <a:t> Timestamp </a:t>
            </a:r>
            <a:r>
              <a:rPr lang="en-US" dirty="0" err="1"/>
              <a:t>tsb</a:t>
            </a:r>
            <a:r>
              <a:rPr lang="en-US" dirty="0"/>
              <a:t> </a:t>
            </a:r>
            <a:r>
              <a:rPr lang="en-US" dirty="0" err="1"/>
              <a:t>dengan</a:t>
            </a:r>
            <a:r>
              <a:rPr lang="en-US" dirty="0"/>
              <a:t> Timestamp consumer. </a:t>
            </a:r>
          </a:p>
        </p:txBody>
      </p:sp>
      <p:sp>
        <p:nvSpPr>
          <p:cNvPr id="5" name="TextBox 4"/>
          <p:cNvSpPr txBox="1"/>
          <p:nvPr/>
        </p:nvSpPr>
        <p:spPr>
          <a:xfrm>
            <a:off x="7147775" y="3804388"/>
            <a:ext cx="3901225" cy="1200329"/>
          </a:xfrm>
          <a:prstGeom prst="rect">
            <a:avLst/>
          </a:prstGeom>
          <a:noFill/>
        </p:spPr>
        <p:txBody>
          <a:bodyPr wrap="square" rtlCol="0">
            <a:spAutoFit/>
          </a:bodyPr>
          <a:lstStyle/>
          <a:p>
            <a:r>
              <a:rPr lang="en-US" dirty="0" err="1"/>
              <a:t>Kemudian</a:t>
            </a:r>
            <a:r>
              <a:rPr lang="en-US" dirty="0"/>
              <a:t> </a:t>
            </a:r>
            <a:r>
              <a:rPr lang="en-US" dirty="0" err="1"/>
              <a:t>pesan</a:t>
            </a:r>
            <a:r>
              <a:rPr lang="en-US" dirty="0"/>
              <a:t> di </a:t>
            </a:r>
            <a:r>
              <a:rPr lang="en-US" dirty="0" err="1"/>
              <a:t>dalam</a:t>
            </a:r>
            <a:r>
              <a:rPr lang="en-US" dirty="0"/>
              <a:t> Messaging Server di consume </a:t>
            </a:r>
            <a:r>
              <a:rPr lang="en-US" dirty="0" err="1"/>
              <a:t>oleh</a:t>
            </a:r>
            <a:r>
              <a:rPr lang="en-US" dirty="0"/>
              <a:t> console C# </a:t>
            </a:r>
            <a:r>
              <a:rPr lang="en-US" dirty="0" err="1"/>
              <a:t>dan</a:t>
            </a:r>
            <a:r>
              <a:rPr lang="en-US" dirty="0"/>
              <a:t> </a:t>
            </a:r>
            <a:r>
              <a:rPr lang="en-US" dirty="0" err="1"/>
              <a:t>digabungkan</a:t>
            </a:r>
            <a:r>
              <a:rPr lang="en-US" dirty="0"/>
              <a:t> </a:t>
            </a:r>
            <a:r>
              <a:rPr lang="en-US" dirty="0" err="1"/>
              <a:t>dengan</a:t>
            </a:r>
            <a:r>
              <a:rPr lang="en-US" dirty="0"/>
              <a:t> Timestamp consumer. </a:t>
            </a:r>
          </a:p>
        </p:txBody>
      </p:sp>
    </p:spTree>
    <p:extLst>
      <p:ext uri="{BB962C8B-B14F-4D97-AF65-F5344CB8AC3E}">
        <p14:creationId xmlns:p14="http://schemas.microsoft.com/office/powerpoint/2010/main" val="56595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a:t>
            </a:r>
          </a:p>
        </p:txBody>
      </p:sp>
      <p:graphicFrame>
        <p:nvGraphicFramePr>
          <p:cNvPr id="4" name="Chart 3">
            <a:extLst>
              <a:ext uri="{FF2B5EF4-FFF2-40B4-BE49-F238E27FC236}">
                <a16:creationId xmlns:a16="http://schemas.microsoft.com/office/drawing/2014/main" id="{8864AE9B-F3D1-4A84-ADA2-DD2A96C98DF3}"/>
              </a:ext>
            </a:extLst>
          </p:cNvPr>
          <p:cNvGraphicFramePr/>
          <p:nvPr>
            <p:extLst>
              <p:ext uri="{D42A27DB-BD31-4B8C-83A1-F6EECF244321}">
                <p14:modId xmlns:p14="http://schemas.microsoft.com/office/powerpoint/2010/main" val="2206399997"/>
              </p:ext>
            </p:extLst>
          </p:nvPr>
        </p:nvGraphicFramePr>
        <p:xfrm>
          <a:off x="685801" y="2290896"/>
          <a:ext cx="5315754" cy="3272777"/>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5578476" y="2290896"/>
            <a:ext cx="5238750" cy="923330"/>
          </a:xfrm>
          <a:prstGeom prst="rect">
            <a:avLst/>
          </a:prstGeom>
        </p:spPr>
        <p:txBody>
          <a:bodyPr wrap="square">
            <a:spAutoFit/>
          </a:bodyPr>
          <a:lstStyle/>
          <a:p>
            <a:r>
              <a:rPr lang="en-US" dirty="0" err="1">
                <a:latin typeface="+mj-lt"/>
                <a:ea typeface="Times New Roman" panose="02020603050405020304" pitchFamily="18" charset="0"/>
              </a:rPr>
              <a:t>Artinya</a:t>
            </a:r>
            <a:r>
              <a:rPr lang="en-US" dirty="0">
                <a:latin typeface="+mj-lt"/>
                <a:ea typeface="Times New Roman" panose="02020603050405020304" pitchFamily="18" charset="0"/>
              </a:rPr>
              <a:t> </a:t>
            </a:r>
            <a:r>
              <a:rPr lang="en-US" dirty="0" err="1">
                <a:latin typeface="+mj-lt"/>
                <a:ea typeface="Times New Roman" panose="02020603050405020304" pitchFamily="18" charset="0"/>
              </a:rPr>
              <a:t>terdapat</a:t>
            </a:r>
            <a:r>
              <a:rPr lang="en-US" dirty="0">
                <a:latin typeface="+mj-lt"/>
                <a:ea typeface="Times New Roman" panose="02020603050405020304" pitchFamily="18" charset="0"/>
              </a:rPr>
              <a:t> </a:t>
            </a:r>
            <a:r>
              <a:rPr lang="en-US" dirty="0" err="1">
                <a:latin typeface="+mj-lt"/>
                <a:ea typeface="Times New Roman" panose="02020603050405020304" pitchFamily="18" charset="0"/>
              </a:rPr>
              <a:t>beberapa</a:t>
            </a:r>
            <a:r>
              <a:rPr lang="en-US" dirty="0">
                <a:latin typeface="+mj-lt"/>
                <a:ea typeface="Times New Roman" panose="02020603050405020304" pitchFamily="18" charset="0"/>
              </a:rPr>
              <a:t> </a:t>
            </a:r>
            <a:r>
              <a:rPr lang="en-US" dirty="0" err="1">
                <a:latin typeface="+mj-lt"/>
                <a:ea typeface="Times New Roman" panose="02020603050405020304" pitchFamily="18" charset="0"/>
              </a:rPr>
              <a:t>buah</a:t>
            </a:r>
            <a:r>
              <a:rPr lang="en-US" dirty="0">
                <a:latin typeface="+mj-lt"/>
                <a:ea typeface="Times New Roman" panose="02020603050405020304" pitchFamily="18" charset="0"/>
              </a:rPr>
              <a:t> data yang </a:t>
            </a:r>
            <a:r>
              <a:rPr lang="en-US" dirty="0" err="1">
                <a:latin typeface="+mj-lt"/>
                <a:ea typeface="Times New Roman" panose="02020603050405020304" pitchFamily="18" charset="0"/>
              </a:rPr>
              <a:t>tidak</a:t>
            </a:r>
            <a:r>
              <a:rPr lang="en-US" dirty="0">
                <a:latin typeface="+mj-lt"/>
                <a:ea typeface="Times New Roman" panose="02020603050405020304" pitchFamily="18" charset="0"/>
              </a:rPr>
              <a:t> real time </a:t>
            </a:r>
            <a:r>
              <a:rPr lang="en-US" dirty="0" err="1">
                <a:latin typeface="+mj-lt"/>
                <a:ea typeface="Times New Roman" panose="02020603050405020304" pitchFamily="18" charset="0"/>
              </a:rPr>
              <a:t>karena</a:t>
            </a:r>
            <a:r>
              <a:rPr lang="en-US" dirty="0">
                <a:latin typeface="+mj-lt"/>
                <a:ea typeface="Times New Roman" panose="02020603050405020304" pitchFamily="18" charset="0"/>
              </a:rPr>
              <a:t> </a:t>
            </a:r>
            <a:r>
              <a:rPr lang="en-US" dirty="0" err="1">
                <a:latin typeface="+mj-lt"/>
                <a:ea typeface="Times New Roman" panose="02020603050405020304" pitchFamily="18" charset="0"/>
              </a:rPr>
              <a:t>terlambat</a:t>
            </a:r>
            <a:r>
              <a:rPr lang="en-US" dirty="0">
                <a:latin typeface="+mj-lt"/>
                <a:ea typeface="Times New Roman" panose="02020603050405020304" pitchFamily="18" charset="0"/>
              </a:rPr>
              <a:t> </a:t>
            </a:r>
            <a:r>
              <a:rPr lang="en-US" dirty="0" err="1">
                <a:latin typeface="+mj-lt"/>
                <a:ea typeface="Times New Roman" panose="02020603050405020304" pitchFamily="18" charset="0"/>
              </a:rPr>
              <a:t>untuk</a:t>
            </a:r>
            <a:r>
              <a:rPr lang="en-US" dirty="0">
                <a:latin typeface="+mj-lt"/>
                <a:ea typeface="Times New Roman" panose="02020603050405020304" pitchFamily="18" charset="0"/>
              </a:rPr>
              <a:t> </a:t>
            </a:r>
            <a:r>
              <a:rPr lang="en-US" dirty="0" err="1">
                <a:latin typeface="+mj-lt"/>
                <a:ea typeface="Times New Roman" panose="02020603050405020304" pitchFamily="18" charset="0"/>
              </a:rPr>
              <a:t>sampai</a:t>
            </a:r>
            <a:r>
              <a:rPr lang="en-US" dirty="0">
                <a:latin typeface="+mj-lt"/>
                <a:ea typeface="Times New Roman" panose="02020603050405020304" pitchFamily="18" charset="0"/>
              </a:rPr>
              <a:t> </a:t>
            </a:r>
            <a:r>
              <a:rPr lang="en-US" dirty="0" err="1">
                <a:latin typeface="+mj-lt"/>
                <a:ea typeface="Times New Roman" panose="02020603050405020304" pitchFamily="18" charset="0"/>
              </a:rPr>
              <a:t>ke</a:t>
            </a:r>
            <a:r>
              <a:rPr lang="en-US" dirty="0">
                <a:latin typeface="+mj-lt"/>
                <a:ea typeface="Times New Roman" panose="02020603050405020304" pitchFamily="18" charset="0"/>
              </a:rPr>
              <a:t> </a:t>
            </a:r>
            <a:r>
              <a:rPr lang="en-US" dirty="0" err="1">
                <a:latin typeface="+mj-lt"/>
                <a:ea typeface="Times New Roman" panose="02020603050405020304" pitchFamily="18" charset="0"/>
              </a:rPr>
              <a:t>pengolahan</a:t>
            </a:r>
            <a:r>
              <a:rPr lang="en-US" dirty="0">
                <a:latin typeface="+mj-lt"/>
                <a:ea typeface="Times New Roman" panose="02020603050405020304" pitchFamily="18" charset="0"/>
              </a:rPr>
              <a:t> server</a:t>
            </a:r>
            <a:endParaRPr lang="en-US" dirty="0">
              <a:latin typeface="+mj-lt"/>
            </a:endParaRPr>
          </a:p>
        </p:txBody>
      </p:sp>
      <p:sp>
        <p:nvSpPr>
          <p:cNvPr id="5" name="TextBox 4"/>
          <p:cNvSpPr txBox="1"/>
          <p:nvPr/>
        </p:nvSpPr>
        <p:spPr>
          <a:xfrm>
            <a:off x="5751513" y="4191000"/>
            <a:ext cx="4897437" cy="1200329"/>
          </a:xfrm>
          <a:prstGeom prst="rect">
            <a:avLst/>
          </a:prstGeom>
          <a:noFill/>
        </p:spPr>
        <p:txBody>
          <a:bodyPr wrap="square" rtlCol="0">
            <a:spAutoFit/>
          </a:bodyPr>
          <a:lstStyle/>
          <a:p>
            <a:r>
              <a:rPr lang="en-US" dirty="0" err="1"/>
              <a:t>Terdapat</a:t>
            </a:r>
            <a:r>
              <a:rPr lang="en-US" dirty="0"/>
              <a:t> </a:t>
            </a:r>
            <a:r>
              <a:rPr lang="en-US" dirty="0" err="1"/>
              <a:t>peluang</a:t>
            </a:r>
            <a:r>
              <a:rPr lang="en-US" dirty="0"/>
              <a:t> </a:t>
            </a:r>
            <a:r>
              <a:rPr lang="en-US" dirty="0" err="1"/>
              <a:t>sebesar</a:t>
            </a:r>
            <a:r>
              <a:rPr lang="en-US" dirty="0"/>
              <a:t> 61% </a:t>
            </a:r>
            <a:r>
              <a:rPr lang="en-US" dirty="0" err="1"/>
              <a:t>bahwa</a:t>
            </a:r>
            <a:r>
              <a:rPr lang="en-US" dirty="0"/>
              <a:t> data yang </a:t>
            </a:r>
            <a:r>
              <a:rPr lang="en-US" dirty="0" err="1"/>
              <a:t>dikirimkan</a:t>
            </a:r>
            <a:r>
              <a:rPr lang="en-US" dirty="0"/>
              <a:t> </a:t>
            </a:r>
            <a:r>
              <a:rPr lang="en-US" dirty="0" err="1"/>
              <a:t>adalah</a:t>
            </a:r>
            <a:r>
              <a:rPr lang="en-US" dirty="0"/>
              <a:t> data real-time </a:t>
            </a:r>
            <a:r>
              <a:rPr lang="en-US" dirty="0" err="1"/>
              <a:t>ketika</a:t>
            </a:r>
            <a:r>
              <a:rPr lang="en-US" dirty="0"/>
              <a:t> </a:t>
            </a:r>
            <a:r>
              <a:rPr lang="en-US" dirty="0" err="1"/>
              <a:t>melalui</a:t>
            </a:r>
            <a:r>
              <a:rPr lang="en-US" dirty="0"/>
              <a:t> </a:t>
            </a:r>
            <a:r>
              <a:rPr lang="en-US" dirty="0" err="1"/>
              <a:t>sistem</a:t>
            </a:r>
            <a:r>
              <a:rPr lang="en-US" dirty="0"/>
              <a:t> </a:t>
            </a:r>
            <a:r>
              <a:rPr lang="en-US" dirty="0" err="1"/>
              <a:t>jaringan</a:t>
            </a:r>
            <a:r>
              <a:rPr lang="en-US" dirty="0"/>
              <a:t>. </a:t>
            </a:r>
          </a:p>
          <a:p>
            <a:endParaRPr lang="en-US" dirty="0"/>
          </a:p>
        </p:txBody>
      </p:sp>
    </p:spTree>
    <p:extLst>
      <p:ext uri="{BB962C8B-B14F-4D97-AF65-F5344CB8AC3E}">
        <p14:creationId xmlns:p14="http://schemas.microsoft.com/office/powerpoint/2010/main" val="62569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UMUM</a:t>
            </a:r>
          </a:p>
        </p:txBody>
      </p:sp>
      <p:pic>
        <p:nvPicPr>
          <p:cNvPr id="4" name="Picture 3"/>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t="1185"/>
          <a:stretch/>
        </p:blipFill>
        <p:spPr bwMode="auto">
          <a:xfrm>
            <a:off x="685800" y="1632432"/>
            <a:ext cx="5869545" cy="43820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54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software of ECN</a:t>
            </a:r>
          </a:p>
        </p:txBody>
      </p:sp>
      <p:sp>
        <p:nvSpPr>
          <p:cNvPr id="3" name="Subtitle 2"/>
          <p:cNvSpPr>
            <a:spLocks noGrp="1"/>
          </p:cNvSpPr>
          <p:nvPr>
            <p:ph type="subTitle" idx="1"/>
          </p:nvPr>
        </p:nvSpPr>
        <p:spPr/>
        <p:txBody>
          <a:bodyPr/>
          <a:lstStyle/>
          <a:p>
            <a:r>
              <a:rPr lang="en-US" dirty="0"/>
              <a:t>Kevin Shidqi (13213065)</a:t>
            </a:r>
          </a:p>
        </p:txBody>
      </p:sp>
    </p:spTree>
    <p:extLst>
      <p:ext uri="{BB962C8B-B14F-4D97-AF65-F5344CB8AC3E}">
        <p14:creationId xmlns:p14="http://schemas.microsoft.com/office/powerpoint/2010/main" val="120443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4" name="Rectangle 2"/>
          <p:cNvSpPr>
            <a:spLocks noChangeArrowheads="1"/>
          </p:cNvSpPr>
          <p:nvPr/>
        </p:nvSpPr>
        <p:spPr bwMode="auto">
          <a:xfrm>
            <a:off x="579549" y="1648495"/>
            <a:ext cx="409668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71503394"/>
              </p:ext>
            </p:extLst>
          </p:nvPr>
        </p:nvGraphicFramePr>
        <p:xfrm>
          <a:off x="579549" y="1648496"/>
          <a:ext cx="8338845" cy="5074276"/>
        </p:xfrm>
        <a:graphic>
          <a:graphicData uri="http://schemas.openxmlformats.org/presentationml/2006/ole">
            <mc:AlternateContent xmlns:mc="http://schemas.openxmlformats.org/markup-compatibility/2006">
              <mc:Choice xmlns:v="urn:schemas-microsoft-com:vml" Requires="v">
                <p:oleObj spid="_x0000_s1029" r:id="rId3" imgW="10706135" imgH="6568409" progId="Visio.Drawing.15">
                  <p:embed/>
                </p:oleObj>
              </mc:Choice>
              <mc:Fallback>
                <p:oleObj r:id="rId3" imgW="10706135" imgH="656840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49" y="1648496"/>
                        <a:ext cx="8338845" cy="5074276"/>
                      </a:xfrm>
                      <a:prstGeom prst="rect">
                        <a:avLst/>
                      </a:prstGeom>
                      <a:noFill/>
                    </p:spPr>
                  </p:pic>
                </p:oleObj>
              </mc:Fallback>
            </mc:AlternateContent>
          </a:graphicData>
        </a:graphic>
      </p:graphicFrame>
    </p:spTree>
    <p:extLst>
      <p:ext uri="{BB962C8B-B14F-4D97-AF65-F5344CB8AC3E}">
        <p14:creationId xmlns:p14="http://schemas.microsoft.com/office/powerpoint/2010/main" val="337754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algorithms</a:t>
            </a:r>
          </a:p>
        </p:txBody>
      </p:sp>
      <p:pic>
        <p:nvPicPr>
          <p:cNvPr id="4" name="Picture 3" descr="http://www.geo.mtu.edu/UPSeis/images/seismo_amp.gif"/>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801" y="1931630"/>
            <a:ext cx="6886976" cy="3876742"/>
          </a:xfrm>
          <a:prstGeom prst="rect">
            <a:avLst/>
          </a:prstGeom>
          <a:noFill/>
          <a:ln>
            <a:noFill/>
          </a:ln>
        </p:spPr>
      </p:pic>
      <p:sp>
        <p:nvSpPr>
          <p:cNvPr id="5" name="TextBox 4"/>
          <p:cNvSpPr txBox="1"/>
          <p:nvPr/>
        </p:nvSpPr>
        <p:spPr>
          <a:xfrm>
            <a:off x="7804597" y="1931630"/>
            <a:ext cx="3902299"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t>Gempa</a:t>
            </a:r>
            <a:r>
              <a:rPr lang="en-US" dirty="0"/>
              <a:t> </a:t>
            </a:r>
            <a:r>
              <a:rPr lang="en-US" dirty="0" err="1"/>
              <a:t>bumi</a:t>
            </a:r>
            <a:r>
              <a:rPr lang="en-US" dirty="0"/>
              <a:t> </a:t>
            </a:r>
            <a:r>
              <a:rPr lang="en-US" dirty="0" err="1"/>
              <a:t>memiliki</a:t>
            </a:r>
            <a:r>
              <a:rPr lang="en-US" dirty="0"/>
              <a:t> </a:t>
            </a:r>
            <a:r>
              <a:rPr lang="en-US" dirty="0" err="1"/>
              <a:t>gelombang</a:t>
            </a:r>
            <a:r>
              <a:rPr lang="en-US" dirty="0"/>
              <a:t> primer </a:t>
            </a:r>
            <a:r>
              <a:rPr lang="en-US" dirty="0" err="1"/>
              <a:t>dan</a:t>
            </a:r>
            <a:r>
              <a:rPr lang="en-US" dirty="0"/>
              <a:t> </a:t>
            </a:r>
            <a:r>
              <a:rPr lang="en-US" dirty="0" err="1"/>
              <a:t>sekunder</a:t>
            </a:r>
            <a:r>
              <a:rPr lang="en-US" dirty="0"/>
              <a:t> yang </a:t>
            </a:r>
            <a:r>
              <a:rPr lang="en-US" dirty="0" err="1"/>
              <a:t>memiliki</a:t>
            </a:r>
            <a:r>
              <a:rPr lang="en-US" dirty="0"/>
              <a:t> </a:t>
            </a:r>
            <a:r>
              <a:rPr lang="en-US" dirty="0" err="1"/>
              <a:t>kecepatan</a:t>
            </a:r>
            <a:r>
              <a:rPr lang="en-US" dirty="0"/>
              <a:t> </a:t>
            </a:r>
            <a:r>
              <a:rPr lang="en-US" dirty="0" err="1"/>
              <a:t>berbeda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Perbedaan</a:t>
            </a:r>
            <a:r>
              <a:rPr lang="en-US" dirty="0"/>
              <a:t> </a:t>
            </a:r>
            <a:r>
              <a:rPr lang="en-US" dirty="0" err="1"/>
              <a:t>waktu</a:t>
            </a:r>
            <a:r>
              <a:rPr lang="en-US" dirty="0"/>
              <a:t> </a:t>
            </a:r>
            <a:r>
              <a:rPr lang="en-US" dirty="0" err="1"/>
              <a:t>antara</a:t>
            </a:r>
            <a:r>
              <a:rPr lang="en-US" dirty="0"/>
              <a:t> </a:t>
            </a:r>
            <a:r>
              <a:rPr lang="en-US" dirty="0" err="1"/>
              <a:t>gelombang</a:t>
            </a:r>
            <a:r>
              <a:rPr lang="en-US" dirty="0"/>
              <a:t> P </a:t>
            </a:r>
            <a:r>
              <a:rPr lang="en-US" dirty="0" err="1"/>
              <a:t>dan</a:t>
            </a:r>
            <a:r>
              <a:rPr lang="en-US" dirty="0"/>
              <a:t> S </a:t>
            </a:r>
            <a:r>
              <a:rPr lang="en-US" dirty="0" err="1"/>
              <a:t>digunakan</a:t>
            </a:r>
            <a:r>
              <a:rPr lang="en-US" dirty="0"/>
              <a:t> </a:t>
            </a:r>
            <a:r>
              <a:rPr lang="en-US" dirty="0" err="1"/>
              <a:t>untuk</a:t>
            </a:r>
            <a:r>
              <a:rPr lang="en-US" dirty="0"/>
              <a:t> </a:t>
            </a:r>
            <a:r>
              <a:rPr lang="en-US" dirty="0" err="1"/>
              <a:t>mengukur</a:t>
            </a:r>
            <a:r>
              <a:rPr lang="en-US" dirty="0"/>
              <a:t> </a:t>
            </a:r>
            <a:r>
              <a:rPr lang="en-US" dirty="0" err="1"/>
              <a:t>jarak</a:t>
            </a:r>
            <a:r>
              <a:rPr lang="en-US" dirty="0"/>
              <a:t> </a:t>
            </a:r>
            <a:r>
              <a:rPr lang="en-US" dirty="0" err="1"/>
              <a:t>gempa</a:t>
            </a:r>
            <a:r>
              <a:rPr lang="en-US" dirty="0"/>
              <a:t> </a:t>
            </a:r>
            <a:r>
              <a:rPr lang="en-US" dirty="0" err="1"/>
              <a:t>dari</a:t>
            </a:r>
            <a:r>
              <a:rPr lang="en-US" dirty="0"/>
              <a:t> sensor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Gelombang</a:t>
            </a:r>
            <a:r>
              <a:rPr lang="en-US" dirty="0"/>
              <a:t> P </a:t>
            </a:r>
            <a:r>
              <a:rPr lang="en-US" dirty="0" err="1"/>
              <a:t>adalah</a:t>
            </a:r>
            <a:r>
              <a:rPr lang="en-US" dirty="0"/>
              <a:t> </a:t>
            </a:r>
            <a:r>
              <a:rPr lang="en-US" dirty="0" err="1"/>
              <a:t>gelombang</a:t>
            </a:r>
            <a:r>
              <a:rPr lang="en-US" dirty="0"/>
              <a:t> longitudinal, </a:t>
            </a:r>
            <a:r>
              <a:rPr lang="en-US" dirty="0" err="1"/>
              <a:t>sedangkan</a:t>
            </a:r>
            <a:r>
              <a:rPr lang="en-US" dirty="0"/>
              <a:t> S </a:t>
            </a:r>
            <a:r>
              <a:rPr lang="en-US" dirty="0" err="1"/>
              <a:t>adalah</a:t>
            </a:r>
            <a:r>
              <a:rPr lang="en-US" dirty="0"/>
              <a:t> </a:t>
            </a:r>
            <a:r>
              <a:rPr lang="en-US" dirty="0" err="1"/>
              <a:t>gelombang</a:t>
            </a:r>
            <a:r>
              <a:rPr lang="en-US" dirty="0"/>
              <a:t> transversal</a:t>
            </a:r>
          </a:p>
        </p:txBody>
      </p:sp>
    </p:spTree>
    <p:extLst>
      <p:ext uri="{BB962C8B-B14F-4D97-AF65-F5344CB8AC3E}">
        <p14:creationId xmlns:p14="http://schemas.microsoft.com/office/powerpoint/2010/main" val="81823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Sensor Seismik ECN</a:t>
            </a:r>
          </a:p>
        </p:txBody>
      </p:sp>
      <p:sp>
        <p:nvSpPr>
          <p:cNvPr id="3" name="Content Placeholder 2"/>
          <p:cNvSpPr>
            <a:spLocks noGrp="1"/>
          </p:cNvSpPr>
          <p:nvPr>
            <p:ph idx="1"/>
          </p:nvPr>
        </p:nvSpPr>
        <p:spPr/>
        <p:txBody>
          <a:bodyPr>
            <a:normAutofit lnSpcReduction="10000"/>
          </a:bodyPr>
          <a:lstStyle/>
          <a:p>
            <a:pPr marL="0" indent="0" algn="just">
              <a:buNone/>
            </a:pPr>
            <a:r>
              <a:rPr lang="id-ID" sz="2600" dirty="0"/>
              <a:t>Spesifikasi Sensor :</a:t>
            </a:r>
          </a:p>
          <a:p>
            <a:pPr marL="0" indent="0" algn="just">
              <a:buNone/>
            </a:pPr>
            <a:r>
              <a:rPr lang="id-ID" sz="2600" dirty="0"/>
              <a:t>•Dapat mengirimkan data secara real time (frekuensi sampling pembacaan data 40Hz)</a:t>
            </a:r>
          </a:p>
          <a:p>
            <a:pPr marL="0" indent="0" algn="just">
              <a:buNone/>
            </a:pPr>
            <a:r>
              <a:rPr lang="id-ID" sz="2600" dirty="0"/>
              <a:t>•Sensor harus dapat bekerja selama 24 jam pada setiap harinya</a:t>
            </a:r>
          </a:p>
          <a:p>
            <a:pPr marL="0" indent="0" algn="just">
              <a:buNone/>
            </a:pPr>
            <a:r>
              <a:rPr lang="id-ID" sz="2600" dirty="0"/>
              <a:t>•Harga sensor seismik lebih murah daripada harga seismometer yaitu 1/100 dari harga seismometer pada umumnya atau seharga 3 juta Rupiah</a:t>
            </a:r>
          </a:p>
          <a:p>
            <a:pPr marL="0" indent="0" algn="just">
              <a:buNone/>
            </a:pPr>
            <a:r>
              <a:rPr lang="id-ID" sz="2600" dirty="0"/>
              <a:t>•Sensor dapat mendeteksi gempa dengan magnitude diatas 4 pada radius 100 km</a:t>
            </a:r>
          </a:p>
          <a:p>
            <a:pPr marL="0" indent="0">
              <a:buNone/>
            </a:pPr>
            <a:endParaRPr lang="id-ID" dirty="0"/>
          </a:p>
        </p:txBody>
      </p:sp>
    </p:spTree>
    <p:extLst>
      <p:ext uri="{BB962C8B-B14F-4D97-AF65-F5344CB8AC3E}">
        <p14:creationId xmlns:p14="http://schemas.microsoft.com/office/powerpoint/2010/main" val="135057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Algorithms</a:t>
            </a:r>
          </a:p>
        </p:txBody>
      </p:sp>
      <p:pic>
        <p:nvPicPr>
          <p:cNvPr id="4" name="Picture 3" descr="http://www.geo.mtu.edu/UPSeis/images/chart.gif"/>
          <p:cNvPicPr/>
          <p:nvPr/>
        </p:nvPicPr>
        <p:blipFill>
          <a:blip r:embed="rId2">
            <a:extLst>
              <a:ext uri="{28A0092B-C50C-407E-A947-70E740481C1C}">
                <a14:useLocalDpi xmlns:a14="http://schemas.microsoft.com/office/drawing/2010/main" val="0"/>
              </a:ext>
            </a:extLst>
          </a:blip>
          <a:srcRect/>
          <a:stretch>
            <a:fillRect/>
          </a:stretch>
        </p:blipFill>
        <p:spPr bwMode="auto">
          <a:xfrm>
            <a:off x="5141822" y="177822"/>
            <a:ext cx="6320375" cy="6532071"/>
          </a:xfrm>
          <a:prstGeom prst="rect">
            <a:avLst/>
          </a:prstGeom>
          <a:noFill/>
          <a:ln>
            <a:noFill/>
          </a:ln>
        </p:spPr>
      </p:pic>
      <p:sp>
        <p:nvSpPr>
          <p:cNvPr id="6" name="TextBox 5"/>
          <p:cNvSpPr txBox="1"/>
          <p:nvPr/>
        </p:nvSpPr>
        <p:spPr>
          <a:xfrm>
            <a:off x="579549" y="1880315"/>
            <a:ext cx="430154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Dari </a:t>
            </a:r>
            <a:r>
              <a:rPr lang="en-US" dirty="0" err="1"/>
              <a:t>amplituda</a:t>
            </a:r>
            <a:r>
              <a:rPr lang="en-US" dirty="0"/>
              <a:t> </a:t>
            </a:r>
            <a:r>
              <a:rPr lang="en-US" dirty="0" err="1"/>
              <a:t>dan</a:t>
            </a:r>
            <a:r>
              <a:rPr lang="en-US" dirty="0"/>
              <a:t> </a:t>
            </a:r>
            <a:r>
              <a:rPr lang="en-US" dirty="0" err="1"/>
              <a:t>jarak</a:t>
            </a:r>
            <a:r>
              <a:rPr lang="en-US" dirty="0"/>
              <a:t> P </a:t>
            </a:r>
            <a:r>
              <a:rPr lang="en-US" dirty="0" err="1"/>
              <a:t>dan</a:t>
            </a:r>
            <a:r>
              <a:rPr lang="en-US" dirty="0"/>
              <a:t> S </a:t>
            </a:r>
            <a:r>
              <a:rPr lang="en-US" dirty="0" err="1"/>
              <a:t>bisa</a:t>
            </a:r>
            <a:r>
              <a:rPr lang="en-US" dirty="0"/>
              <a:t> </a:t>
            </a:r>
            <a:r>
              <a:rPr lang="en-US" dirty="0" err="1"/>
              <a:t>ditentukan</a:t>
            </a:r>
            <a:r>
              <a:rPr lang="en-US" dirty="0"/>
              <a:t> </a:t>
            </a:r>
            <a:r>
              <a:rPr lang="en-US" dirty="0" err="1"/>
              <a:t>jarak</a:t>
            </a:r>
            <a:r>
              <a:rPr lang="en-US" dirty="0"/>
              <a:t> </a:t>
            </a:r>
            <a:r>
              <a:rPr lang="en-US" dirty="0" err="1"/>
              <a:t>episentrum</a:t>
            </a:r>
            <a:r>
              <a:rPr lang="en-US" dirty="0"/>
              <a:t> </a:t>
            </a:r>
            <a:r>
              <a:rPr lang="en-US" dirty="0" err="1"/>
              <a:t>dari</a:t>
            </a:r>
            <a:r>
              <a:rPr lang="en-US" dirty="0"/>
              <a:t> sensor, </a:t>
            </a:r>
            <a:r>
              <a:rPr lang="en-US" dirty="0" err="1"/>
              <a:t>dan</a:t>
            </a:r>
            <a:r>
              <a:rPr lang="en-US" dirty="0"/>
              <a:t> </a:t>
            </a:r>
            <a:r>
              <a:rPr lang="en-US" dirty="0" err="1"/>
              <a:t>setelah</a:t>
            </a:r>
            <a:r>
              <a:rPr lang="en-US" dirty="0"/>
              <a:t> </a:t>
            </a:r>
            <a:r>
              <a:rPr lang="en-US" dirty="0" err="1"/>
              <a:t>itu</a:t>
            </a:r>
            <a:r>
              <a:rPr lang="en-US" dirty="0"/>
              <a:t> </a:t>
            </a:r>
            <a:r>
              <a:rPr lang="en-US" dirty="0" err="1"/>
              <a:t>bisa</a:t>
            </a:r>
            <a:r>
              <a:rPr lang="en-US" dirty="0"/>
              <a:t> </a:t>
            </a:r>
            <a:r>
              <a:rPr lang="en-US" dirty="0" err="1"/>
              <a:t>juga</a:t>
            </a:r>
            <a:r>
              <a:rPr lang="en-US" dirty="0"/>
              <a:t> </a:t>
            </a:r>
            <a:r>
              <a:rPr lang="en-US" dirty="0" err="1"/>
              <a:t>bisa</a:t>
            </a:r>
            <a:r>
              <a:rPr lang="en-US" dirty="0"/>
              <a:t> </a:t>
            </a:r>
            <a:r>
              <a:rPr lang="en-US" dirty="0" err="1"/>
              <a:t>ditentukan</a:t>
            </a:r>
            <a:r>
              <a:rPr lang="en-US" dirty="0"/>
              <a:t> </a:t>
            </a:r>
            <a:r>
              <a:rPr lang="en-US" dirty="0" err="1"/>
              <a:t>magnituda</a:t>
            </a:r>
            <a:r>
              <a:rPr lang="en-US" dirty="0"/>
              <a:t> </a:t>
            </a:r>
            <a:r>
              <a:rPr lang="en-US" dirty="0" err="1"/>
              <a:t>dari</a:t>
            </a:r>
            <a:r>
              <a:rPr lang="en-US" dirty="0"/>
              <a:t> </a:t>
            </a:r>
            <a:r>
              <a:rPr lang="en-US" dirty="0" err="1"/>
              <a:t>gempa</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Algoritma</a:t>
            </a:r>
            <a:r>
              <a:rPr lang="en-US" dirty="0"/>
              <a:t> </a:t>
            </a:r>
            <a:r>
              <a:rPr lang="en-US" dirty="0" err="1"/>
              <a:t>pada</a:t>
            </a:r>
            <a:r>
              <a:rPr lang="en-US" dirty="0"/>
              <a:t> </a:t>
            </a:r>
            <a:r>
              <a:rPr lang="en-US" dirty="0" err="1"/>
              <a:t>gambar</a:t>
            </a:r>
            <a:r>
              <a:rPr lang="en-US" dirty="0"/>
              <a:t> di </a:t>
            </a:r>
            <a:r>
              <a:rPr lang="en-US" dirty="0" err="1"/>
              <a:t>samping</a:t>
            </a:r>
            <a:r>
              <a:rPr lang="en-US" dirty="0"/>
              <a:t> </a:t>
            </a:r>
            <a:r>
              <a:rPr lang="en-US" dirty="0" err="1"/>
              <a:t>diubah</a:t>
            </a:r>
            <a:r>
              <a:rPr lang="en-US" dirty="0"/>
              <a:t> </a:t>
            </a:r>
            <a:r>
              <a:rPr lang="en-US" dirty="0" err="1"/>
              <a:t>menjadi</a:t>
            </a:r>
            <a:r>
              <a:rPr lang="en-US" dirty="0"/>
              <a:t> </a:t>
            </a:r>
            <a:r>
              <a:rPr lang="en-US" dirty="0" err="1"/>
              <a:t>bentuk</a:t>
            </a:r>
            <a:r>
              <a:rPr lang="en-US" dirty="0"/>
              <a:t> </a:t>
            </a:r>
            <a:r>
              <a:rPr lang="en-US" dirty="0" err="1"/>
              <a:t>perangkat</a:t>
            </a:r>
            <a:r>
              <a:rPr lang="en-US" dirty="0"/>
              <a:t> </a:t>
            </a:r>
            <a:r>
              <a:rPr lang="en-US" dirty="0" err="1"/>
              <a:t>lunak</a:t>
            </a:r>
            <a:r>
              <a:rPr lang="en-US" dirty="0"/>
              <a:t> </a:t>
            </a:r>
            <a:r>
              <a:rPr lang="en-US" dirty="0" err="1"/>
              <a:t>untuk</a:t>
            </a:r>
            <a:r>
              <a:rPr lang="en-US" dirty="0"/>
              <a:t> </a:t>
            </a:r>
            <a:r>
              <a:rPr lang="en-US" dirty="0" err="1"/>
              <a:t>memungkinkan</a:t>
            </a:r>
            <a:r>
              <a:rPr lang="en-US" dirty="0"/>
              <a:t> </a:t>
            </a:r>
            <a:r>
              <a:rPr lang="en-US" dirty="0" err="1"/>
              <a:t>analisis</a:t>
            </a:r>
            <a:r>
              <a:rPr lang="en-US" dirty="0"/>
              <a:t> </a:t>
            </a:r>
            <a:r>
              <a:rPr lang="en-US" dirty="0" err="1"/>
              <a:t>secara</a:t>
            </a:r>
            <a:r>
              <a:rPr lang="en-US" dirty="0"/>
              <a:t> </a:t>
            </a:r>
            <a:r>
              <a:rPr lang="en-US" dirty="0" err="1"/>
              <a:t>otomatis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Dibutuhkan</a:t>
            </a:r>
            <a:r>
              <a:rPr lang="en-US" dirty="0"/>
              <a:t> minimal 3 sensor </a:t>
            </a:r>
            <a:r>
              <a:rPr lang="en-US" dirty="0" err="1"/>
              <a:t>untuk</a:t>
            </a:r>
            <a:r>
              <a:rPr lang="en-US" dirty="0"/>
              <a:t> </a:t>
            </a:r>
            <a:r>
              <a:rPr lang="en-US" dirty="0" err="1"/>
              <a:t>menentukan</a:t>
            </a:r>
            <a:r>
              <a:rPr lang="en-US" dirty="0"/>
              <a:t> </a:t>
            </a:r>
            <a:r>
              <a:rPr lang="en-US" dirty="0" err="1"/>
              <a:t>episentrum</a:t>
            </a:r>
            <a:r>
              <a:rPr lang="en-US" dirty="0"/>
              <a:t> </a:t>
            </a:r>
            <a:r>
              <a:rPr lang="en-US" dirty="0" err="1"/>
              <a:t>secara</a:t>
            </a:r>
            <a:r>
              <a:rPr lang="en-US" dirty="0"/>
              <a:t> </a:t>
            </a:r>
            <a:r>
              <a:rPr lang="en-US" dirty="0" err="1"/>
              <a:t>pasti</a:t>
            </a:r>
            <a:r>
              <a:rPr lang="en-US" dirty="0"/>
              <a:t>. </a:t>
            </a:r>
          </a:p>
        </p:txBody>
      </p:sp>
    </p:spTree>
    <p:extLst>
      <p:ext uri="{BB962C8B-B14F-4D97-AF65-F5344CB8AC3E}">
        <p14:creationId xmlns:p14="http://schemas.microsoft.com/office/powerpoint/2010/main" val="250771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Algorithms</a:t>
            </a:r>
          </a:p>
        </p:txBody>
      </p:sp>
      <p:pic>
        <p:nvPicPr>
          <p:cNvPr id="4" name="Picture 3" descr="http://www.geo.mtu.edu/UPSeis/images/triangle.gif"/>
          <p:cNvPicPr/>
          <p:nvPr/>
        </p:nvPicPr>
        <p:blipFill>
          <a:blip r:embed="rId2">
            <a:extLst>
              <a:ext uri="{28A0092B-C50C-407E-A947-70E740481C1C}">
                <a14:useLocalDpi xmlns:a14="http://schemas.microsoft.com/office/drawing/2010/main" val="0"/>
              </a:ext>
            </a:extLst>
          </a:blip>
          <a:srcRect/>
          <a:stretch>
            <a:fillRect/>
          </a:stretch>
        </p:blipFill>
        <p:spPr bwMode="auto">
          <a:xfrm>
            <a:off x="685801" y="1869248"/>
            <a:ext cx="6964250" cy="4492915"/>
          </a:xfrm>
          <a:prstGeom prst="rect">
            <a:avLst/>
          </a:prstGeom>
          <a:noFill/>
          <a:ln>
            <a:noFill/>
          </a:ln>
        </p:spPr>
      </p:pic>
      <p:sp>
        <p:nvSpPr>
          <p:cNvPr id="5" name="TextBox 4"/>
          <p:cNvSpPr txBox="1"/>
          <p:nvPr/>
        </p:nvSpPr>
        <p:spPr>
          <a:xfrm>
            <a:off x="7804597" y="1869248"/>
            <a:ext cx="3786389"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t>Penentuan</a:t>
            </a:r>
            <a:r>
              <a:rPr lang="en-US" dirty="0"/>
              <a:t> </a:t>
            </a:r>
            <a:r>
              <a:rPr lang="en-US" dirty="0" err="1"/>
              <a:t>episentrum</a:t>
            </a:r>
            <a:r>
              <a:rPr lang="en-US" dirty="0"/>
              <a:t> </a:t>
            </a:r>
            <a:r>
              <a:rPr lang="en-US" dirty="0" err="1"/>
              <a:t>ditentukan</a:t>
            </a:r>
            <a:r>
              <a:rPr lang="en-US" dirty="0"/>
              <a:t> </a:t>
            </a:r>
            <a:r>
              <a:rPr lang="en-US" dirty="0" err="1"/>
              <a:t>dengan</a:t>
            </a:r>
            <a:r>
              <a:rPr lang="en-US" dirty="0"/>
              <a:t> </a:t>
            </a:r>
            <a:r>
              <a:rPr lang="en-US" dirty="0" err="1"/>
              <a:t>cara</a:t>
            </a:r>
            <a:r>
              <a:rPr lang="en-US" dirty="0"/>
              <a:t> </a:t>
            </a:r>
            <a:r>
              <a:rPr lang="en-US" dirty="0" err="1"/>
              <a:t>triangulasi</a:t>
            </a:r>
            <a:r>
              <a:rPr lang="en-US" dirty="0"/>
              <a:t>. </a:t>
            </a:r>
            <a:r>
              <a:rPr lang="en-US" dirty="0" err="1"/>
              <a:t>Dengan</a:t>
            </a:r>
            <a:r>
              <a:rPr lang="en-US" dirty="0"/>
              <a:t> </a:t>
            </a:r>
            <a:r>
              <a:rPr lang="en-US" dirty="0" err="1"/>
              <a:t>menggambar</a:t>
            </a:r>
            <a:r>
              <a:rPr lang="en-US" dirty="0"/>
              <a:t> </a:t>
            </a:r>
            <a:r>
              <a:rPr lang="en-US" dirty="0" err="1"/>
              <a:t>lingkaran</a:t>
            </a:r>
            <a:r>
              <a:rPr lang="en-US" dirty="0"/>
              <a:t> di </a:t>
            </a:r>
            <a:r>
              <a:rPr lang="en-US" dirty="0" err="1"/>
              <a:t>sekeliling</a:t>
            </a:r>
            <a:r>
              <a:rPr lang="en-US" dirty="0"/>
              <a:t> sensor </a:t>
            </a:r>
            <a:r>
              <a:rPr lang="en-US" dirty="0" err="1"/>
              <a:t>berdasarkan</a:t>
            </a:r>
            <a:r>
              <a:rPr lang="en-US" dirty="0"/>
              <a:t> </a:t>
            </a:r>
            <a:r>
              <a:rPr lang="en-US" dirty="0" err="1"/>
              <a:t>jarak</a:t>
            </a:r>
            <a:r>
              <a:rPr lang="en-US" dirty="0"/>
              <a:t> </a:t>
            </a:r>
            <a:r>
              <a:rPr lang="en-US" dirty="0" err="1"/>
              <a:t>pada</a:t>
            </a:r>
            <a:r>
              <a:rPr lang="en-US" dirty="0"/>
              <a:t> </a:t>
            </a:r>
            <a:r>
              <a:rPr lang="en-US" dirty="0" err="1"/>
              <a:t>algoritma</a:t>
            </a:r>
            <a:r>
              <a:rPr lang="en-US" dirty="0"/>
              <a:t> </a:t>
            </a:r>
            <a:r>
              <a:rPr lang="en-US" dirty="0" err="1"/>
              <a:t>sebelumnya</a:t>
            </a:r>
            <a:r>
              <a:rPr lang="en-US" dirty="0"/>
              <a:t>, </a:t>
            </a:r>
            <a:r>
              <a:rPr lang="en-US" dirty="0" err="1"/>
              <a:t>akan</a:t>
            </a:r>
            <a:r>
              <a:rPr lang="en-US" dirty="0"/>
              <a:t> </a:t>
            </a:r>
            <a:r>
              <a:rPr lang="en-US" dirty="0" err="1"/>
              <a:t>ada</a:t>
            </a:r>
            <a:r>
              <a:rPr lang="en-US" dirty="0"/>
              <a:t> </a:t>
            </a:r>
            <a:r>
              <a:rPr lang="en-US" dirty="0" err="1"/>
              <a:t>satu</a:t>
            </a:r>
            <a:r>
              <a:rPr lang="en-US" dirty="0"/>
              <a:t> </a:t>
            </a:r>
            <a:r>
              <a:rPr lang="en-US" dirty="0" err="1"/>
              <a:t>titik</a:t>
            </a:r>
            <a:r>
              <a:rPr lang="en-US" dirty="0"/>
              <a:t> </a:t>
            </a:r>
            <a:r>
              <a:rPr lang="en-US" dirty="0" err="1"/>
              <a:t>dimana</a:t>
            </a:r>
            <a:r>
              <a:rPr lang="en-US" dirty="0"/>
              <a:t> </a:t>
            </a:r>
            <a:r>
              <a:rPr lang="en-US" dirty="0" err="1"/>
              <a:t>lingkaran</a:t>
            </a:r>
            <a:r>
              <a:rPr lang="en-US" dirty="0"/>
              <a:t> </a:t>
            </a:r>
            <a:r>
              <a:rPr lang="en-US" dirty="0" err="1"/>
              <a:t>berpotongan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Kedalaman</a:t>
            </a:r>
            <a:r>
              <a:rPr lang="en-US" dirty="0"/>
              <a:t> </a:t>
            </a:r>
            <a:r>
              <a:rPr lang="en-US" dirty="0" err="1"/>
              <a:t>gempa</a:t>
            </a:r>
            <a:r>
              <a:rPr lang="en-US" dirty="0"/>
              <a:t> </a:t>
            </a:r>
            <a:r>
              <a:rPr lang="en-US" dirty="0" err="1"/>
              <a:t>ditentukan</a:t>
            </a:r>
            <a:r>
              <a:rPr lang="en-US" dirty="0"/>
              <a:t> </a:t>
            </a:r>
            <a:r>
              <a:rPr lang="en-US" dirty="0" err="1"/>
              <a:t>dengan</a:t>
            </a:r>
            <a:r>
              <a:rPr lang="en-US" dirty="0"/>
              <a:t> </a:t>
            </a:r>
            <a:r>
              <a:rPr lang="en-US" dirty="0" err="1"/>
              <a:t>atenuasi</a:t>
            </a:r>
            <a:r>
              <a:rPr lang="en-US" dirty="0"/>
              <a:t> </a:t>
            </a:r>
            <a:r>
              <a:rPr lang="en-US" dirty="0" err="1"/>
              <a:t>dan</a:t>
            </a:r>
            <a:r>
              <a:rPr lang="en-US" dirty="0"/>
              <a:t> </a:t>
            </a:r>
            <a:r>
              <a:rPr lang="en-US" dirty="0" err="1"/>
              <a:t>pergeseran</a:t>
            </a:r>
            <a:r>
              <a:rPr lang="en-US" dirty="0"/>
              <a:t> </a:t>
            </a:r>
            <a:r>
              <a:rPr lang="en-US" dirty="0" err="1"/>
              <a:t>frekuensi</a:t>
            </a:r>
            <a:r>
              <a:rPr lang="en-US" dirty="0"/>
              <a:t> yang </a:t>
            </a:r>
            <a:r>
              <a:rPr lang="en-US" dirty="0" err="1"/>
              <a:t>dialami</a:t>
            </a:r>
            <a:r>
              <a:rPr lang="en-US" dirty="0"/>
              <a:t> </a:t>
            </a:r>
            <a:r>
              <a:rPr lang="en-US" dirty="0" err="1"/>
              <a:t>gelombang</a:t>
            </a:r>
            <a:r>
              <a:rPr lang="en-US" dirty="0"/>
              <a:t> P </a:t>
            </a:r>
            <a:r>
              <a:rPr lang="en-US" dirty="0" err="1"/>
              <a:t>dan</a:t>
            </a:r>
            <a:r>
              <a:rPr lang="en-US" dirty="0"/>
              <a:t> S</a:t>
            </a:r>
          </a:p>
        </p:txBody>
      </p:sp>
    </p:spTree>
    <p:extLst>
      <p:ext uri="{BB962C8B-B14F-4D97-AF65-F5344CB8AC3E}">
        <p14:creationId xmlns:p14="http://schemas.microsoft.com/office/powerpoint/2010/main" val="2502381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analisis</a:t>
            </a:r>
            <a:endParaRPr lang="en-US" dirty="0"/>
          </a:p>
        </p:txBody>
      </p:sp>
      <p:pic>
        <p:nvPicPr>
          <p:cNvPr id="4" name="Picture 3"/>
          <p:cNvPicPr/>
          <p:nvPr/>
        </p:nvPicPr>
        <p:blipFill>
          <a:blip r:embed="rId2"/>
          <a:stretch>
            <a:fillRect/>
          </a:stretch>
        </p:blipFill>
        <p:spPr>
          <a:xfrm>
            <a:off x="685800" y="1760313"/>
            <a:ext cx="6565005" cy="4601850"/>
          </a:xfrm>
          <a:prstGeom prst="rect">
            <a:avLst/>
          </a:prstGeom>
        </p:spPr>
      </p:pic>
      <p:sp>
        <p:nvSpPr>
          <p:cNvPr id="5" name="TextBox 4"/>
          <p:cNvSpPr txBox="1"/>
          <p:nvPr/>
        </p:nvSpPr>
        <p:spPr>
          <a:xfrm>
            <a:off x="7701566" y="1760313"/>
            <a:ext cx="38121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Ada </a:t>
            </a:r>
            <a:r>
              <a:rPr lang="en-US" dirty="0" err="1"/>
              <a:t>tampilan</a:t>
            </a:r>
            <a:r>
              <a:rPr lang="en-US" dirty="0"/>
              <a:t> </a:t>
            </a:r>
            <a:r>
              <a:rPr lang="en-US" dirty="0" err="1"/>
              <a:t>peta</a:t>
            </a:r>
            <a:r>
              <a:rPr lang="en-US" dirty="0"/>
              <a:t> </a:t>
            </a:r>
            <a:r>
              <a:rPr lang="en-US" dirty="0" err="1"/>
              <a:t>dunia</a:t>
            </a:r>
            <a:r>
              <a:rPr lang="en-US" dirty="0"/>
              <a:t> (</a:t>
            </a:r>
            <a:r>
              <a:rPr lang="en-US" dirty="0" err="1"/>
              <a:t>disediakan</a:t>
            </a:r>
            <a:r>
              <a:rPr lang="en-US" dirty="0"/>
              <a:t> </a:t>
            </a:r>
            <a:r>
              <a:rPr lang="en-US" dirty="0" err="1"/>
              <a:t>oleh</a:t>
            </a:r>
            <a:r>
              <a:rPr lang="en-US" dirty="0"/>
              <a:t> USGS) yang </a:t>
            </a:r>
            <a:r>
              <a:rPr lang="en-US" dirty="0" err="1"/>
              <a:t>juga</a:t>
            </a:r>
            <a:r>
              <a:rPr lang="en-US" dirty="0"/>
              <a:t> </a:t>
            </a:r>
            <a:r>
              <a:rPr lang="en-US" dirty="0" err="1"/>
              <a:t>menampilkan</a:t>
            </a:r>
            <a:r>
              <a:rPr lang="en-US" dirty="0"/>
              <a:t> sensor yang </a:t>
            </a:r>
            <a:r>
              <a:rPr lang="en-US" dirty="0" err="1"/>
              <a:t>sedang</a:t>
            </a:r>
            <a:r>
              <a:rPr lang="en-US" dirty="0"/>
              <a:t> </a:t>
            </a:r>
            <a:r>
              <a:rPr lang="en-US" dirty="0" err="1"/>
              <a:t>aktif</a:t>
            </a:r>
            <a:r>
              <a:rPr lang="en-US" dirty="0"/>
              <a:t> (</a:t>
            </a:r>
            <a:r>
              <a:rPr lang="en-US" dirty="0" err="1"/>
              <a:t>ditandai</a:t>
            </a:r>
            <a:r>
              <a:rPr lang="en-US" dirty="0"/>
              <a:t> </a:t>
            </a:r>
            <a:r>
              <a:rPr lang="en-US" dirty="0" err="1"/>
              <a:t>dengan</a:t>
            </a:r>
            <a:r>
              <a:rPr lang="en-US" dirty="0"/>
              <a:t> </a:t>
            </a:r>
            <a:r>
              <a:rPr lang="en-US" dirty="0" err="1"/>
              <a:t>lingkaran</a:t>
            </a:r>
            <a:r>
              <a:rPr lang="en-US" dirty="0"/>
              <a:t> </a:t>
            </a:r>
            <a:r>
              <a:rPr lang="en-US" dirty="0" err="1"/>
              <a:t>warna</a:t>
            </a:r>
            <a:r>
              <a:rPr lang="en-US" dirty="0"/>
              <a:t> </a:t>
            </a:r>
            <a:r>
              <a:rPr lang="en-US" dirty="0" err="1"/>
              <a:t>hijau</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Pada</a:t>
            </a:r>
            <a:r>
              <a:rPr lang="en-US" dirty="0"/>
              <a:t> </a:t>
            </a:r>
            <a:r>
              <a:rPr lang="en-US" dirty="0" err="1"/>
              <a:t>gambar</a:t>
            </a:r>
            <a:r>
              <a:rPr lang="en-US" dirty="0"/>
              <a:t> di </a:t>
            </a:r>
            <a:r>
              <a:rPr lang="en-US" dirty="0" err="1"/>
              <a:t>samping</a:t>
            </a:r>
            <a:r>
              <a:rPr lang="en-US" dirty="0"/>
              <a:t>, program </a:t>
            </a:r>
            <a:r>
              <a:rPr lang="en-US" dirty="0" err="1"/>
              <a:t>sedang</a:t>
            </a:r>
            <a:r>
              <a:rPr lang="en-US" dirty="0"/>
              <a:t> </a:t>
            </a:r>
            <a:r>
              <a:rPr lang="en-US" dirty="0" err="1"/>
              <a:t>tersambung</a:t>
            </a:r>
            <a:r>
              <a:rPr lang="en-US" dirty="0"/>
              <a:t> </a:t>
            </a:r>
            <a:r>
              <a:rPr lang="en-US" dirty="0" err="1"/>
              <a:t>dengan</a:t>
            </a:r>
            <a:r>
              <a:rPr lang="en-US" dirty="0"/>
              <a:t> </a:t>
            </a:r>
            <a:r>
              <a:rPr lang="en-US" dirty="0" err="1"/>
              <a:t>jaringan</a:t>
            </a:r>
            <a:r>
              <a:rPr lang="en-US" dirty="0"/>
              <a:t> sensor </a:t>
            </a:r>
            <a:r>
              <a:rPr lang="en-US" dirty="0" err="1"/>
              <a:t>gempa</a:t>
            </a:r>
            <a:r>
              <a:rPr lang="en-US" dirty="0"/>
              <a:t> USGS yang </a:t>
            </a:r>
            <a:r>
              <a:rPr lang="en-US" dirty="0" err="1"/>
              <a:t>berada</a:t>
            </a:r>
            <a:r>
              <a:rPr lang="en-US" dirty="0"/>
              <a:t> di Alaska, Amerika </a:t>
            </a:r>
            <a:r>
              <a:rPr lang="en-US" dirty="0" err="1"/>
              <a:t>Serikat</a:t>
            </a:r>
            <a:endParaRPr lang="en-US" dirty="0"/>
          </a:p>
        </p:txBody>
      </p:sp>
    </p:spTree>
    <p:extLst>
      <p:ext uri="{BB962C8B-B14F-4D97-AF65-F5344CB8AC3E}">
        <p14:creationId xmlns:p14="http://schemas.microsoft.com/office/powerpoint/2010/main" val="672357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analisis</a:t>
            </a:r>
            <a:r>
              <a:rPr lang="en-US" dirty="0"/>
              <a:t> (Monitoring)</a:t>
            </a:r>
          </a:p>
        </p:txBody>
      </p:sp>
      <p:pic>
        <p:nvPicPr>
          <p:cNvPr id="4" name="Picture 3"/>
          <p:cNvPicPr/>
          <p:nvPr/>
        </p:nvPicPr>
        <p:blipFill>
          <a:blip r:embed="rId2"/>
          <a:stretch>
            <a:fillRect/>
          </a:stretch>
        </p:blipFill>
        <p:spPr>
          <a:xfrm>
            <a:off x="685801" y="2065867"/>
            <a:ext cx="7582436" cy="4644026"/>
          </a:xfrm>
          <a:prstGeom prst="rect">
            <a:avLst/>
          </a:prstGeom>
        </p:spPr>
      </p:pic>
      <p:sp>
        <p:nvSpPr>
          <p:cNvPr id="5" name="TextBox 4"/>
          <p:cNvSpPr txBox="1"/>
          <p:nvPr/>
        </p:nvSpPr>
        <p:spPr>
          <a:xfrm>
            <a:off x="8667482" y="2065867"/>
            <a:ext cx="3129566"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t>Tampilan</a:t>
            </a:r>
            <a:r>
              <a:rPr lang="en-US" dirty="0"/>
              <a:t> </a:t>
            </a:r>
            <a:r>
              <a:rPr lang="en-US" dirty="0" err="1"/>
              <a:t>ini</a:t>
            </a:r>
            <a:r>
              <a:rPr lang="en-US" dirty="0"/>
              <a:t> </a:t>
            </a:r>
            <a:r>
              <a:rPr lang="en-US" dirty="0" err="1"/>
              <a:t>adalah</a:t>
            </a:r>
            <a:r>
              <a:rPr lang="en-US" dirty="0"/>
              <a:t> </a:t>
            </a:r>
            <a:r>
              <a:rPr lang="en-US" dirty="0" err="1"/>
              <a:t>untuk</a:t>
            </a:r>
            <a:r>
              <a:rPr lang="en-US" dirty="0"/>
              <a:t> monitoring </a:t>
            </a:r>
            <a:r>
              <a:rPr lang="en-US" dirty="0" err="1"/>
              <a:t>suatu</a:t>
            </a:r>
            <a:r>
              <a:rPr lang="en-US" dirty="0"/>
              <a:t> </a:t>
            </a:r>
            <a:r>
              <a:rPr lang="en-US" dirty="0" err="1"/>
              <a:t>tempat</a:t>
            </a:r>
            <a:r>
              <a:rPr lang="en-US" dirty="0"/>
              <a:t> </a:t>
            </a:r>
            <a:r>
              <a:rPr lang="en-US" dirty="0" err="1"/>
              <a:t>tertentu</a:t>
            </a:r>
            <a:r>
              <a:rPr lang="en-US" dirty="0"/>
              <a:t>, </a:t>
            </a:r>
            <a:r>
              <a:rPr lang="en-US" dirty="0" err="1"/>
              <a:t>seperti</a:t>
            </a:r>
            <a:r>
              <a:rPr lang="en-US" dirty="0"/>
              <a:t> </a:t>
            </a:r>
            <a:r>
              <a:rPr lang="en-US" dirty="0" err="1"/>
              <a:t>gunung</a:t>
            </a:r>
            <a:r>
              <a:rPr lang="en-US" dirty="0"/>
              <a:t> </a:t>
            </a:r>
            <a:r>
              <a:rPr lang="en-US" dirty="0" err="1"/>
              <a:t>berapi</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Ada </a:t>
            </a:r>
            <a:r>
              <a:rPr lang="en-US" dirty="0" err="1"/>
              <a:t>tampilan</a:t>
            </a:r>
            <a:r>
              <a:rPr lang="en-US" dirty="0"/>
              <a:t> real-time, </a:t>
            </a:r>
            <a:r>
              <a:rPr lang="en-US" dirty="0" err="1"/>
              <a:t>dan</a:t>
            </a:r>
            <a:r>
              <a:rPr lang="en-US" dirty="0"/>
              <a:t> </a:t>
            </a:r>
            <a:r>
              <a:rPr lang="en-US" dirty="0" err="1"/>
              <a:t>ada</a:t>
            </a:r>
            <a:r>
              <a:rPr lang="en-US" dirty="0"/>
              <a:t> </a:t>
            </a:r>
            <a:r>
              <a:rPr lang="en-US" dirty="0" err="1"/>
              <a:t>tampilan</a:t>
            </a:r>
            <a:r>
              <a:rPr lang="en-US" dirty="0"/>
              <a:t> </a:t>
            </a:r>
            <a:r>
              <a:rPr lang="en-US" dirty="0" err="1"/>
              <a:t>helicorder</a:t>
            </a:r>
            <a:r>
              <a:rPr lang="en-US" dirty="0"/>
              <a:t> di </a:t>
            </a:r>
            <a:r>
              <a:rPr lang="en-US" dirty="0" err="1"/>
              <a:t>belakang</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Juga</a:t>
            </a:r>
            <a:r>
              <a:rPr lang="en-US" dirty="0"/>
              <a:t> </a:t>
            </a:r>
            <a:r>
              <a:rPr lang="en-US" dirty="0" err="1"/>
              <a:t>ditampilkan</a:t>
            </a:r>
            <a:r>
              <a:rPr lang="en-US" dirty="0"/>
              <a:t> </a:t>
            </a:r>
            <a:r>
              <a:rPr lang="en-US" dirty="0" err="1"/>
              <a:t>peta</a:t>
            </a:r>
            <a:r>
              <a:rPr lang="en-US" dirty="0"/>
              <a:t> </a:t>
            </a:r>
            <a:r>
              <a:rPr lang="en-US" dirty="0" err="1"/>
              <a:t>lokal</a:t>
            </a:r>
            <a:r>
              <a:rPr lang="en-US" dirty="0"/>
              <a:t> </a:t>
            </a:r>
            <a:r>
              <a:rPr lang="en-US" dirty="0" err="1"/>
              <a:t>serta</a:t>
            </a:r>
            <a:r>
              <a:rPr lang="en-US" dirty="0"/>
              <a:t> sensor di </a:t>
            </a:r>
            <a:r>
              <a:rPr lang="en-US" dirty="0" err="1"/>
              <a:t>daerah</a:t>
            </a:r>
            <a:r>
              <a:rPr lang="en-US" dirty="0"/>
              <a:t> </a:t>
            </a:r>
            <a:r>
              <a:rPr lang="en-US" dirty="0" err="1"/>
              <a:t>tersebut</a:t>
            </a:r>
            <a:r>
              <a:rPr lang="en-US" dirty="0"/>
              <a:t>.</a:t>
            </a:r>
          </a:p>
        </p:txBody>
      </p:sp>
    </p:spTree>
    <p:extLst>
      <p:ext uri="{BB962C8B-B14F-4D97-AF65-F5344CB8AC3E}">
        <p14:creationId xmlns:p14="http://schemas.microsoft.com/office/powerpoint/2010/main" val="2469943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analisis</a:t>
            </a:r>
            <a:r>
              <a:rPr lang="en-US" dirty="0"/>
              <a:t> (</a:t>
            </a:r>
            <a:r>
              <a:rPr lang="en-US" dirty="0" err="1"/>
              <a:t>Helicorder</a:t>
            </a:r>
            <a:r>
              <a:rPr lang="en-US" dirty="0"/>
              <a:t>)</a:t>
            </a:r>
          </a:p>
        </p:txBody>
      </p:sp>
      <p:pic>
        <p:nvPicPr>
          <p:cNvPr id="4" name="Picture 3"/>
          <p:cNvPicPr/>
          <p:nvPr/>
        </p:nvPicPr>
        <p:blipFill>
          <a:blip r:embed="rId2"/>
          <a:stretch>
            <a:fillRect/>
          </a:stretch>
        </p:blipFill>
        <p:spPr>
          <a:xfrm>
            <a:off x="685801" y="1685199"/>
            <a:ext cx="6217275" cy="4973177"/>
          </a:xfrm>
          <a:prstGeom prst="rect">
            <a:avLst/>
          </a:prstGeom>
        </p:spPr>
      </p:pic>
      <p:sp>
        <p:nvSpPr>
          <p:cNvPr id="5" name="TextBox 4"/>
          <p:cNvSpPr txBox="1"/>
          <p:nvPr/>
        </p:nvSpPr>
        <p:spPr>
          <a:xfrm>
            <a:off x="7662930" y="1685199"/>
            <a:ext cx="3606084"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t>Helicorder</a:t>
            </a:r>
            <a:r>
              <a:rPr lang="en-US" dirty="0"/>
              <a:t> </a:t>
            </a:r>
            <a:r>
              <a:rPr lang="en-US" dirty="0" err="1"/>
              <a:t>adalah</a:t>
            </a:r>
            <a:r>
              <a:rPr lang="en-US" dirty="0"/>
              <a:t> </a:t>
            </a:r>
            <a:r>
              <a:rPr lang="en-US" dirty="0" err="1"/>
              <a:t>tampilan</a:t>
            </a:r>
            <a:r>
              <a:rPr lang="en-US" dirty="0"/>
              <a:t> yang </a:t>
            </a:r>
            <a:r>
              <a:rPr lang="en-US" dirty="0" err="1"/>
              <a:t>dibuat</a:t>
            </a:r>
            <a:r>
              <a:rPr lang="en-US" dirty="0"/>
              <a:t> </a:t>
            </a:r>
            <a:r>
              <a:rPr lang="en-US" dirty="0" err="1"/>
              <a:t>mirip</a:t>
            </a:r>
            <a:r>
              <a:rPr lang="en-US" dirty="0"/>
              <a:t> </a:t>
            </a:r>
            <a:r>
              <a:rPr lang="en-US" dirty="0" err="1"/>
              <a:t>dengan</a:t>
            </a:r>
            <a:r>
              <a:rPr lang="en-US" dirty="0"/>
              <a:t> seismometer </a:t>
            </a:r>
            <a:r>
              <a:rPr lang="en-US" dirty="0" err="1"/>
              <a:t>sungguhan</a:t>
            </a:r>
            <a:r>
              <a:rPr lang="en-US" dirty="0"/>
              <a:t> </a:t>
            </a:r>
            <a:r>
              <a:rPr lang="en-US" dirty="0" err="1"/>
              <a:t>untuk</a:t>
            </a:r>
            <a:r>
              <a:rPr lang="en-US" dirty="0"/>
              <a:t> </a:t>
            </a:r>
            <a:r>
              <a:rPr lang="en-US" dirty="0" err="1"/>
              <a:t>memudahkan</a:t>
            </a:r>
            <a:r>
              <a:rPr lang="en-US" dirty="0"/>
              <a:t> </a:t>
            </a:r>
            <a:r>
              <a:rPr lang="en-US" dirty="0" err="1"/>
              <a:t>analisis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Pada</a:t>
            </a:r>
            <a:r>
              <a:rPr lang="en-US" dirty="0"/>
              <a:t> </a:t>
            </a:r>
            <a:r>
              <a:rPr lang="en-US" dirty="0" err="1"/>
              <a:t>tampilan</a:t>
            </a:r>
            <a:r>
              <a:rPr lang="en-US" dirty="0"/>
              <a:t> </a:t>
            </a:r>
            <a:r>
              <a:rPr lang="en-US" dirty="0" err="1"/>
              <a:t>ini</a:t>
            </a:r>
            <a:r>
              <a:rPr lang="en-US" dirty="0"/>
              <a:t>, </a:t>
            </a:r>
            <a:r>
              <a:rPr lang="en-US" dirty="0" err="1"/>
              <a:t>bisa</a:t>
            </a:r>
            <a:r>
              <a:rPr lang="en-US" dirty="0"/>
              <a:t> </a:t>
            </a:r>
            <a:r>
              <a:rPr lang="en-US" dirty="0" err="1"/>
              <a:t>ditampilkan</a:t>
            </a:r>
            <a:r>
              <a:rPr lang="en-US" dirty="0"/>
              <a:t> </a:t>
            </a:r>
            <a:r>
              <a:rPr lang="en-US" dirty="0" err="1"/>
              <a:t>bagian</a:t>
            </a:r>
            <a:r>
              <a:rPr lang="en-US" dirty="0"/>
              <a:t> </a:t>
            </a:r>
            <a:r>
              <a:rPr lang="en-US" dirty="0" err="1"/>
              <a:t>tertentu</a:t>
            </a:r>
            <a:r>
              <a:rPr lang="en-US" dirty="0"/>
              <a:t> yang </a:t>
            </a:r>
            <a:r>
              <a:rPr lang="en-US" dirty="0" err="1"/>
              <a:t>menjadi</a:t>
            </a:r>
            <a:r>
              <a:rPr lang="en-US" dirty="0"/>
              <a:t> </a:t>
            </a:r>
            <a:r>
              <a:rPr lang="en-US" dirty="0" err="1"/>
              <a:t>pusat</a:t>
            </a:r>
            <a:r>
              <a:rPr lang="en-US" dirty="0"/>
              <a:t> </a:t>
            </a:r>
            <a:r>
              <a:rPr lang="en-US" dirty="0" err="1"/>
              <a:t>perhatian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 </a:t>
            </a:r>
            <a:r>
              <a:rPr lang="en-US" dirty="0" err="1"/>
              <a:t>contoh</a:t>
            </a:r>
            <a:r>
              <a:rPr lang="en-US" dirty="0"/>
              <a:t> </a:t>
            </a:r>
            <a:r>
              <a:rPr lang="en-US" dirty="0" err="1"/>
              <a:t>ini</a:t>
            </a:r>
            <a:r>
              <a:rPr lang="en-US" dirty="0"/>
              <a:t>, </a:t>
            </a:r>
            <a:r>
              <a:rPr lang="en-US" dirty="0" err="1"/>
              <a:t>ada</a:t>
            </a:r>
            <a:r>
              <a:rPr lang="en-US" dirty="0"/>
              <a:t> </a:t>
            </a:r>
            <a:r>
              <a:rPr lang="en-US" i="1" dirty="0"/>
              <a:t>event</a:t>
            </a:r>
            <a:r>
              <a:rPr lang="en-US" dirty="0"/>
              <a:t> yang di-</a:t>
            </a:r>
            <a:r>
              <a:rPr lang="en-US" i="1" dirty="0"/>
              <a:t>highlight.</a:t>
            </a:r>
            <a:r>
              <a:rPr lang="en-US" dirty="0"/>
              <a:t> </a:t>
            </a:r>
            <a:r>
              <a:rPr lang="en-US" dirty="0" err="1"/>
              <a:t>Bisa</a:t>
            </a:r>
            <a:r>
              <a:rPr lang="en-US" dirty="0"/>
              <a:t> </a:t>
            </a:r>
            <a:r>
              <a:rPr lang="en-US" dirty="0" err="1"/>
              <a:t>dilihat</a:t>
            </a:r>
            <a:r>
              <a:rPr lang="en-US" dirty="0"/>
              <a:t> </a:t>
            </a:r>
            <a:r>
              <a:rPr lang="en-US" dirty="0" err="1"/>
              <a:t>bahwa</a:t>
            </a:r>
            <a:r>
              <a:rPr lang="en-US" dirty="0"/>
              <a:t> </a:t>
            </a:r>
            <a:r>
              <a:rPr lang="en-US" dirty="0" err="1"/>
              <a:t>nilai</a:t>
            </a:r>
            <a:r>
              <a:rPr lang="en-US" dirty="0"/>
              <a:t> </a:t>
            </a:r>
            <a:r>
              <a:rPr lang="en-US" i="1" dirty="0"/>
              <a:t>count</a:t>
            </a:r>
            <a:r>
              <a:rPr lang="en-US" dirty="0"/>
              <a:t> </a:t>
            </a:r>
            <a:r>
              <a:rPr lang="en-US" dirty="0" err="1"/>
              <a:t>cukup</a:t>
            </a:r>
            <a:r>
              <a:rPr lang="en-US" dirty="0"/>
              <a:t> </a:t>
            </a:r>
            <a:r>
              <a:rPr lang="en-US" dirty="0" err="1"/>
              <a:t>besar</a:t>
            </a:r>
            <a:r>
              <a:rPr lang="en-US" dirty="0"/>
              <a:t>, </a:t>
            </a:r>
            <a:r>
              <a:rPr lang="en-US" dirty="0" err="1"/>
              <a:t>sekitar</a:t>
            </a:r>
            <a:r>
              <a:rPr lang="en-US" dirty="0"/>
              <a:t> 5000.</a:t>
            </a:r>
          </a:p>
        </p:txBody>
      </p:sp>
    </p:spTree>
    <p:extLst>
      <p:ext uri="{BB962C8B-B14F-4D97-AF65-F5344CB8AC3E}">
        <p14:creationId xmlns:p14="http://schemas.microsoft.com/office/powerpoint/2010/main" val="3359509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Analisis</a:t>
            </a:r>
            <a:r>
              <a:rPr lang="en-US" dirty="0"/>
              <a:t> (Amplitude)</a:t>
            </a:r>
          </a:p>
        </p:txBody>
      </p:sp>
      <p:pic>
        <p:nvPicPr>
          <p:cNvPr id="4" name="Picture 3"/>
          <p:cNvPicPr/>
          <p:nvPr/>
        </p:nvPicPr>
        <p:blipFill>
          <a:blip r:embed="rId2"/>
          <a:stretch>
            <a:fillRect/>
          </a:stretch>
        </p:blipFill>
        <p:spPr>
          <a:xfrm>
            <a:off x="685801" y="1588560"/>
            <a:ext cx="6590762" cy="5056939"/>
          </a:xfrm>
          <a:prstGeom prst="rect">
            <a:avLst/>
          </a:prstGeom>
        </p:spPr>
      </p:pic>
      <p:sp>
        <p:nvSpPr>
          <p:cNvPr id="5" name="TextBox 4"/>
          <p:cNvSpPr txBox="1"/>
          <p:nvPr/>
        </p:nvSpPr>
        <p:spPr>
          <a:xfrm>
            <a:off x="8139448" y="1588560"/>
            <a:ext cx="3245476" cy="4247317"/>
          </a:xfrm>
          <a:prstGeom prst="rect">
            <a:avLst/>
          </a:prstGeom>
          <a:noFill/>
        </p:spPr>
        <p:txBody>
          <a:bodyPr wrap="square" rtlCol="0">
            <a:spAutoFit/>
          </a:bodyPr>
          <a:lstStyle/>
          <a:p>
            <a:pPr marL="285750" indent="-285750">
              <a:buFont typeface="Arial" panose="020B0604020202020204" pitchFamily="34" charset="0"/>
              <a:buChar char="•"/>
            </a:pPr>
            <a:r>
              <a:rPr lang="en-US" dirty="0" err="1"/>
              <a:t>Pada</a:t>
            </a:r>
            <a:r>
              <a:rPr lang="en-US" dirty="0"/>
              <a:t> </a:t>
            </a:r>
            <a:r>
              <a:rPr lang="en-US" dirty="0" err="1"/>
              <a:t>tampilan</a:t>
            </a:r>
            <a:r>
              <a:rPr lang="en-US" dirty="0"/>
              <a:t> </a:t>
            </a:r>
            <a:r>
              <a:rPr lang="en-US" dirty="0" err="1"/>
              <a:t>ini</a:t>
            </a:r>
            <a:r>
              <a:rPr lang="en-US" dirty="0"/>
              <a:t>, </a:t>
            </a:r>
            <a:r>
              <a:rPr lang="en-US" dirty="0" err="1"/>
              <a:t>dilakukan</a:t>
            </a:r>
            <a:r>
              <a:rPr lang="en-US" dirty="0"/>
              <a:t> </a:t>
            </a:r>
            <a:r>
              <a:rPr lang="en-US" dirty="0" err="1"/>
              <a:t>analisis</a:t>
            </a:r>
            <a:r>
              <a:rPr lang="en-US" dirty="0"/>
              <a:t> </a:t>
            </a:r>
            <a:r>
              <a:rPr lang="en-US" dirty="0" err="1"/>
              <a:t>amplituda</a:t>
            </a:r>
            <a:r>
              <a:rPr lang="en-US" dirty="0"/>
              <a:t> </a:t>
            </a:r>
            <a:r>
              <a:rPr lang="en-US" dirty="0" err="1"/>
              <a:t>dari</a:t>
            </a:r>
            <a:r>
              <a:rPr lang="en-US" dirty="0"/>
              <a:t> </a:t>
            </a:r>
            <a:r>
              <a:rPr lang="en-US" dirty="0" err="1"/>
              <a:t>gempa</a:t>
            </a:r>
            <a:r>
              <a:rPr lang="en-US" dirty="0"/>
              <a:t>, </a:t>
            </a:r>
            <a:r>
              <a:rPr lang="en-US" dirty="0" err="1"/>
              <a:t>seperti</a:t>
            </a:r>
            <a:r>
              <a:rPr lang="en-US" dirty="0"/>
              <a:t> yang </a:t>
            </a:r>
            <a:r>
              <a:rPr lang="en-US" dirty="0" err="1"/>
              <a:t>ditampilkan</a:t>
            </a:r>
            <a:r>
              <a:rPr lang="en-US" dirty="0"/>
              <a:t> </a:t>
            </a:r>
            <a:r>
              <a:rPr lang="en-US" dirty="0" err="1"/>
              <a:t>pada</a:t>
            </a:r>
            <a:r>
              <a:rPr lang="en-US" dirty="0"/>
              <a:t> </a:t>
            </a:r>
            <a:r>
              <a:rPr lang="en-US" dirty="0" err="1"/>
              <a:t>algoritma</a:t>
            </a:r>
            <a:r>
              <a:rPr lang="en-US" dirty="0"/>
              <a:t> </a:t>
            </a:r>
            <a:r>
              <a:rPr lang="en-US" dirty="0" err="1"/>
              <a:t>dasar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Penentuan</a:t>
            </a:r>
            <a:r>
              <a:rPr lang="en-US" dirty="0"/>
              <a:t> </a:t>
            </a:r>
            <a:r>
              <a:rPr lang="en-US" dirty="0" err="1"/>
              <a:t>amplituda</a:t>
            </a:r>
            <a:r>
              <a:rPr lang="en-US" dirty="0"/>
              <a:t> </a:t>
            </a:r>
            <a:r>
              <a:rPr lang="en-US" dirty="0" err="1"/>
              <a:t>dilakukan</a:t>
            </a:r>
            <a:r>
              <a:rPr lang="en-US" dirty="0"/>
              <a:t> per </a:t>
            </a:r>
            <a:r>
              <a:rPr lang="en-US" dirty="0" err="1"/>
              <a:t>frekuensi</a:t>
            </a:r>
            <a:r>
              <a:rPr lang="en-US" dirty="0"/>
              <a:t> </a:t>
            </a:r>
            <a:r>
              <a:rPr lang="en-US" dirty="0" err="1"/>
              <a:t>untuk</a:t>
            </a:r>
            <a:r>
              <a:rPr lang="en-US" dirty="0"/>
              <a:t> </a:t>
            </a:r>
            <a:r>
              <a:rPr lang="en-US" dirty="0" err="1"/>
              <a:t>mengenali</a:t>
            </a:r>
            <a:r>
              <a:rPr lang="en-US" dirty="0"/>
              <a:t> </a:t>
            </a:r>
            <a:r>
              <a:rPr lang="en-US" dirty="0" err="1"/>
              <a:t>gelombang</a:t>
            </a:r>
            <a:r>
              <a:rPr lang="en-US" dirty="0"/>
              <a:t> </a:t>
            </a:r>
            <a:r>
              <a:rPr lang="en-US" dirty="0" err="1"/>
              <a:t>tertentu</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Gelombang</a:t>
            </a:r>
            <a:r>
              <a:rPr lang="en-US" dirty="0"/>
              <a:t> </a:t>
            </a:r>
            <a:r>
              <a:rPr lang="en-US" dirty="0" err="1"/>
              <a:t>dengan</a:t>
            </a:r>
            <a:r>
              <a:rPr lang="en-US" dirty="0"/>
              <a:t> </a:t>
            </a:r>
            <a:r>
              <a:rPr lang="en-US" dirty="0" err="1"/>
              <a:t>frekuensi</a:t>
            </a:r>
            <a:r>
              <a:rPr lang="en-US" dirty="0"/>
              <a:t> </a:t>
            </a:r>
            <a:r>
              <a:rPr lang="en-US" dirty="0" err="1"/>
              <a:t>sama</a:t>
            </a:r>
            <a:r>
              <a:rPr lang="en-US" dirty="0"/>
              <a:t> di </a:t>
            </a:r>
            <a:r>
              <a:rPr lang="en-US" dirty="0" err="1"/>
              <a:t>beberapa</a:t>
            </a:r>
            <a:r>
              <a:rPr lang="en-US" dirty="0"/>
              <a:t> sensor </a:t>
            </a:r>
            <a:r>
              <a:rPr lang="en-US" dirty="0" err="1"/>
              <a:t>menandakan</a:t>
            </a:r>
            <a:r>
              <a:rPr lang="en-US" dirty="0"/>
              <a:t> </a:t>
            </a:r>
            <a:r>
              <a:rPr lang="en-US" dirty="0" err="1"/>
              <a:t>kemungkinan</a:t>
            </a:r>
            <a:r>
              <a:rPr lang="en-US" dirty="0"/>
              <a:t> </a:t>
            </a:r>
            <a:r>
              <a:rPr lang="en-US" dirty="0" err="1"/>
              <a:t>gempa</a:t>
            </a:r>
            <a:r>
              <a:rPr lang="en-US" dirty="0"/>
              <a:t>.</a:t>
            </a:r>
          </a:p>
        </p:txBody>
      </p:sp>
    </p:spTree>
    <p:extLst>
      <p:ext uri="{BB962C8B-B14F-4D97-AF65-F5344CB8AC3E}">
        <p14:creationId xmlns:p14="http://schemas.microsoft.com/office/powerpoint/2010/main" val="3943752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analisis</a:t>
            </a:r>
            <a:r>
              <a:rPr lang="en-US" dirty="0"/>
              <a:t> (</a:t>
            </a:r>
            <a:r>
              <a:rPr lang="en-US" dirty="0" err="1"/>
              <a:t>Spektrum</a:t>
            </a:r>
            <a:r>
              <a:rPr lang="en-US" dirty="0"/>
              <a:t> </a:t>
            </a:r>
            <a:r>
              <a:rPr lang="en-US" dirty="0" err="1"/>
              <a:t>Frekuensi</a:t>
            </a:r>
            <a:r>
              <a:rPr lang="en-US" dirty="0"/>
              <a:t>)</a:t>
            </a:r>
          </a:p>
        </p:txBody>
      </p:sp>
      <p:pic>
        <p:nvPicPr>
          <p:cNvPr id="4" name="Picture 3"/>
          <p:cNvPicPr/>
          <p:nvPr/>
        </p:nvPicPr>
        <p:blipFill>
          <a:blip r:embed="rId2"/>
          <a:stretch>
            <a:fillRect/>
          </a:stretch>
        </p:blipFill>
        <p:spPr>
          <a:xfrm>
            <a:off x="685801" y="1545616"/>
            <a:ext cx="7466526" cy="5215791"/>
          </a:xfrm>
          <a:prstGeom prst="rect">
            <a:avLst/>
          </a:prstGeom>
        </p:spPr>
      </p:pic>
      <p:sp>
        <p:nvSpPr>
          <p:cNvPr id="5" name="TextBox 4"/>
          <p:cNvSpPr txBox="1"/>
          <p:nvPr/>
        </p:nvSpPr>
        <p:spPr>
          <a:xfrm>
            <a:off x="8512935" y="1841679"/>
            <a:ext cx="3515933"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t>Tampilan</a:t>
            </a:r>
            <a:r>
              <a:rPr lang="en-US" dirty="0"/>
              <a:t> </a:t>
            </a:r>
            <a:r>
              <a:rPr lang="en-US" dirty="0" err="1"/>
              <a:t>ini</a:t>
            </a:r>
            <a:r>
              <a:rPr lang="en-US" dirty="0"/>
              <a:t> </a:t>
            </a:r>
            <a:r>
              <a:rPr lang="en-US" dirty="0" err="1"/>
              <a:t>adalah</a:t>
            </a:r>
            <a:r>
              <a:rPr lang="en-US" dirty="0"/>
              <a:t> </a:t>
            </a:r>
            <a:r>
              <a:rPr lang="en-US" dirty="0" err="1"/>
              <a:t>semacam</a:t>
            </a:r>
            <a:r>
              <a:rPr lang="en-US" dirty="0"/>
              <a:t> </a:t>
            </a:r>
            <a:r>
              <a:rPr lang="en-US" dirty="0" err="1"/>
              <a:t>gabungan</a:t>
            </a:r>
            <a:r>
              <a:rPr lang="en-US" dirty="0"/>
              <a:t> </a:t>
            </a:r>
            <a:r>
              <a:rPr lang="en-US" dirty="0" err="1"/>
              <a:t>dari</a:t>
            </a:r>
            <a:r>
              <a:rPr lang="en-US" dirty="0"/>
              <a:t> 2 </a:t>
            </a:r>
            <a:r>
              <a:rPr lang="en-US" dirty="0" err="1"/>
              <a:t>tampilan</a:t>
            </a:r>
            <a:r>
              <a:rPr lang="en-US" dirty="0"/>
              <a:t> </a:t>
            </a:r>
            <a:r>
              <a:rPr lang="en-US" dirty="0" err="1"/>
              <a:t>sebelumnya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Frekuensi</a:t>
            </a:r>
            <a:r>
              <a:rPr lang="en-US" dirty="0"/>
              <a:t> </a:t>
            </a:r>
            <a:r>
              <a:rPr lang="en-US" dirty="0" err="1"/>
              <a:t>dan</a:t>
            </a:r>
            <a:r>
              <a:rPr lang="en-US" dirty="0"/>
              <a:t> </a:t>
            </a:r>
            <a:r>
              <a:rPr lang="en-US" dirty="0" err="1"/>
              <a:t>amplituda</a:t>
            </a:r>
            <a:r>
              <a:rPr lang="en-US" dirty="0"/>
              <a:t> </a:t>
            </a:r>
            <a:r>
              <a:rPr lang="en-US" dirty="0" err="1"/>
              <a:t>bisa</a:t>
            </a:r>
            <a:r>
              <a:rPr lang="en-US" dirty="0"/>
              <a:t> </a:t>
            </a:r>
            <a:r>
              <a:rPr lang="en-US" dirty="0" err="1"/>
              <a:t>ditampilkan</a:t>
            </a:r>
            <a:r>
              <a:rPr lang="en-US" dirty="0"/>
              <a:t> </a:t>
            </a:r>
            <a:r>
              <a:rPr lang="en-US" dirty="0" err="1"/>
              <a:t>pada</a:t>
            </a:r>
            <a:r>
              <a:rPr lang="en-US" dirty="0"/>
              <a:t> domain </a:t>
            </a:r>
            <a:r>
              <a:rPr lang="en-US" dirty="0" err="1"/>
              <a:t>waktu</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Analisis</a:t>
            </a:r>
            <a:r>
              <a:rPr lang="en-US" dirty="0"/>
              <a:t> </a:t>
            </a:r>
            <a:r>
              <a:rPr lang="en-US" dirty="0" err="1"/>
              <a:t>ini</a:t>
            </a:r>
            <a:r>
              <a:rPr lang="en-US" dirty="0"/>
              <a:t> </a:t>
            </a:r>
            <a:r>
              <a:rPr lang="en-US" dirty="0" err="1"/>
              <a:t>akan</a:t>
            </a:r>
            <a:r>
              <a:rPr lang="en-US" dirty="0"/>
              <a:t> </a:t>
            </a:r>
            <a:r>
              <a:rPr lang="en-US" dirty="0" err="1"/>
              <a:t>digunakan</a:t>
            </a:r>
            <a:r>
              <a:rPr lang="en-US" dirty="0"/>
              <a:t> </a:t>
            </a:r>
            <a:r>
              <a:rPr lang="en-US" dirty="0" err="1"/>
              <a:t>untuk</a:t>
            </a:r>
            <a:r>
              <a:rPr lang="en-US" dirty="0"/>
              <a:t> </a:t>
            </a:r>
            <a:r>
              <a:rPr lang="en-US" dirty="0" err="1"/>
              <a:t>menentukan</a:t>
            </a:r>
            <a:r>
              <a:rPr lang="en-US" dirty="0"/>
              <a:t> </a:t>
            </a:r>
            <a:r>
              <a:rPr lang="en-US" dirty="0" err="1"/>
              <a:t>kedalaman</a:t>
            </a:r>
            <a:r>
              <a:rPr lang="en-US" dirty="0"/>
              <a:t> </a:t>
            </a:r>
            <a:r>
              <a:rPr lang="en-US" dirty="0" err="1"/>
              <a:t>gempa</a:t>
            </a:r>
            <a:r>
              <a:rPr lang="en-US" dirty="0"/>
              <a:t>, yang </a:t>
            </a:r>
            <a:r>
              <a:rPr lang="en-US" dirty="0" err="1"/>
              <a:t>ditentukan</a:t>
            </a:r>
            <a:r>
              <a:rPr lang="en-US" dirty="0"/>
              <a:t> </a:t>
            </a:r>
            <a:r>
              <a:rPr lang="en-US" dirty="0" err="1"/>
              <a:t>melalui</a:t>
            </a:r>
            <a:r>
              <a:rPr lang="en-US" dirty="0"/>
              <a:t> </a:t>
            </a:r>
            <a:r>
              <a:rPr lang="en-US" dirty="0" err="1"/>
              <a:t>pergeseran</a:t>
            </a:r>
            <a:r>
              <a:rPr lang="en-US" dirty="0"/>
              <a:t> </a:t>
            </a:r>
            <a:r>
              <a:rPr lang="en-US" dirty="0" err="1"/>
              <a:t>frekuensi</a:t>
            </a:r>
            <a:endParaRPr lang="en-US" dirty="0"/>
          </a:p>
        </p:txBody>
      </p:sp>
    </p:spTree>
    <p:extLst>
      <p:ext uri="{BB962C8B-B14F-4D97-AF65-F5344CB8AC3E}">
        <p14:creationId xmlns:p14="http://schemas.microsoft.com/office/powerpoint/2010/main" val="2572885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analisis</a:t>
            </a:r>
            <a:r>
              <a:rPr lang="en-US" dirty="0"/>
              <a:t> (</a:t>
            </a:r>
            <a:r>
              <a:rPr lang="en-US" dirty="0" err="1"/>
              <a:t>Hasil</a:t>
            </a:r>
            <a:r>
              <a:rPr lang="en-US" dirty="0"/>
              <a:t> </a:t>
            </a:r>
            <a:r>
              <a:rPr lang="en-US" dirty="0" err="1"/>
              <a:t>Akhir</a:t>
            </a:r>
            <a:r>
              <a:rPr lang="en-US" dirty="0"/>
              <a:t>)</a:t>
            </a:r>
          </a:p>
        </p:txBody>
      </p:sp>
      <p:pic>
        <p:nvPicPr>
          <p:cNvPr id="4" name="Picture 3"/>
          <p:cNvPicPr/>
          <p:nvPr/>
        </p:nvPicPr>
        <p:blipFill>
          <a:blip r:embed="rId2"/>
          <a:stretch>
            <a:fillRect/>
          </a:stretch>
        </p:blipFill>
        <p:spPr>
          <a:xfrm>
            <a:off x="685801" y="1751527"/>
            <a:ext cx="4518207" cy="4366191"/>
          </a:xfrm>
          <a:prstGeom prst="rect">
            <a:avLst/>
          </a:prstGeom>
        </p:spPr>
      </p:pic>
      <p:pic>
        <p:nvPicPr>
          <p:cNvPr id="5" name="Picture 4"/>
          <p:cNvPicPr/>
          <p:nvPr/>
        </p:nvPicPr>
        <p:blipFill>
          <a:blip r:embed="rId3"/>
          <a:stretch>
            <a:fillRect/>
          </a:stretch>
        </p:blipFill>
        <p:spPr>
          <a:xfrm>
            <a:off x="5184777" y="1751527"/>
            <a:ext cx="6895606" cy="4366191"/>
          </a:xfrm>
          <a:prstGeom prst="rect">
            <a:avLst/>
          </a:prstGeom>
        </p:spPr>
      </p:pic>
    </p:spTree>
    <p:extLst>
      <p:ext uri="{BB962C8B-B14F-4D97-AF65-F5344CB8AC3E}">
        <p14:creationId xmlns:p14="http://schemas.microsoft.com/office/powerpoint/2010/main" val="310017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Hasil</a:t>
            </a:r>
            <a:r>
              <a:rPr lang="en-US" dirty="0"/>
              <a:t> </a:t>
            </a:r>
            <a:r>
              <a:rPr lang="en-US" dirty="0" err="1"/>
              <a:t>analisis</a:t>
            </a:r>
            <a:r>
              <a:rPr lang="en-US" dirty="0"/>
              <a:t> </a:t>
            </a:r>
            <a:r>
              <a:rPr lang="en-US" dirty="0" err="1"/>
              <a:t>akhir</a:t>
            </a:r>
            <a:endParaRPr lang="en-US" dirty="0"/>
          </a:p>
        </p:txBody>
      </p:sp>
      <p:sp>
        <p:nvSpPr>
          <p:cNvPr id="3" name="Content Placeholder 2"/>
          <p:cNvSpPr>
            <a:spLocks noGrp="1"/>
          </p:cNvSpPr>
          <p:nvPr>
            <p:ph idx="1"/>
          </p:nvPr>
        </p:nvSpPr>
        <p:spPr/>
        <p:txBody>
          <a:bodyPr/>
          <a:lstStyle/>
          <a:p>
            <a:r>
              <a:rPr lang="en-US" dirty="0" err="1"/>
              <a:t>Hasil</a:t>
            </a:r>
            <a:r>
              <a:rPr lang="en-US" dirty="0"/>
              <a:t> </a:t>
            </a:r>
            <a:r>
              <a:rPr lang="en-US" dirty="0" err="1"/>
              <a:t>akhir</a:t>
            </a:r>
            <a:r>
              <a:rPr lang="en-US" dirty="0"/>
              <a:t> </a:t>
            </a:r>
            <a:r>
              <a:rPr lang="en-US" dirty="0" err="1"/>
              <a:t>adalah</a:t>
            </a:r>
            <a:r>
              <a:rPr lang="en-US" dirty="0"/>
              <a:t> </a:t>
            </a:r>
            <a:r>
              <a:rPr lang="en-US" dirty="0" err="1"/>
              <a:t>gabungan</a:t>
            </a:r>
            <a:r>
              <a:rPr lang="en-US" dirty="0"/>
              <a:t> </a:t>
            </a:r>
            <a:r>
              <a:rPr lang="en-US" dirty="0" err="1"/>
              <a:t>dari</a:t>
            </a:r>
            <a:r>
              <a:rPr lang="en-US" dirty="0"/>
              <a:t> </a:t>
            </a:r>
            <a:r>
              <a:rPr lang="en-US" dirty="0" err="1"/>
              <a:t>analisis</a:t>
            </a:r>
            <a:r>
              <a:rPr lang="en-US" dirty="0"/>
              <a:t> yang </a:t>
            </a:r>
            <a:r>
              <a:rPr lang="en-US" dirty="0" err="1"/>
              <a:t>dilakukan</a:t>
            </a:r>
            <a:r>
              <a:rPr lang="en-US" dirty="0"/>
              <a:t> </a:t>
            </a:r>
            <a:r>
              <a:rPr lang="en-US" dirty="0" err="1"/>
              <a:t>berdasarkan</a:t>
            </a:r>
            <a:r>
              <a:rPr lang="en-US" dirty="0"/>
              <a:t> data </a:t>
            </a:r>
            <a:r>
              <a:rPr lang="en-US" dirty="0" err="1"/>
              <a:t>dari</a:t>
            </a:r>
            <a:r>
              <a:rPr lang="en-US" dirty="0"/>
              <a:t> sensor </a:t>
            </a:r>
            <a:r>
              <a:rPr lang="en-US" dirty="0" err="1"/>
              <a:t>dan</a:t>
            </a:r>
            <a:r>
              <a:rPr lang="en-US" dirty="0"/>
              <a:t> data yang </a:t>
            </a:r>
            <a:r>
              <a:rPr lang="en-US" dirty="0" err="1"/>
              <a:t>didapat</a:t>
            </a:r>
            <a:r>
              <a:rPr lang="en-US" dirty="0"/>
              <a:t> </a:t>
            </a:r>
            <a:r>
              <a:rPr lang="en-US" dirty="0" err="1"/>
              <a:t>dari</a:t>
            </a:r>
            <a:r>
              <a:rPr lang="en-US" dirty="0"/>
              <a:t> website USGS.</a:t>
            </a:r>
          </a:p>
          <a:p>
            <a:r>
              <a:rPr lang="en-US" dirty="0" err="1"/>
              <a:t>Pada</a:t>
            </a:r>
            <a:r>
              <a:rPr lang="en-US" dirty="0"/>
              <a:t> </a:t>
            </a:r>
            <a:r>
              <a:rPr lang="en-US" dirty="0" err="1"/>
              <a:t>tampilan</a:t>
            </a:r>
            <a:r>
              <a:rPr lang="en-US" dirty="0"/>
              <a:t> </a:t>
            </a:r>
            <a:r>
              <a:rPr lang="en-US" dirty="0" err="1"/>
              <a:t>diatas</a:t>
            </a:r>
            <a:r>
              <a:rPr lang="en-US" dirty="0"/>
              <a:t>, </a:t>
            </a:r>
            <a:r>
              <a:rPr lang="en-US" dirty="0" err="1"/>
              <a:t>gempa</a:t>
            </a:r>
            <a:r>
              <a:rPr lang="en-US" dirty="0"/>
              <a:t> yang </a:t>
            </a:r>
            <a:r>
              <a:rPr lang="en-US" dirty="0" err="1"/>
              <a:t>terekam</a:t>
            </a:r>
            <a:r>
              <a:rPr lang="en-US" dirty="0"/>
              <a:t> </a:t>
            </a:r>
            <a:r>
              <a:rPr lang="en-US" dirty="0" err="1"/>
              <a:t>bisa</a:t>
            </a:r>
            <a:r>
              <a:rPr lang="en-US" dirty="0"/>
              <a:t> </a:t>
            </a:r>
            <a:r>
              <a:rPr lang="en-US" dirty="0" err="1"/>
              <a:t>ditampilkan</a:t>
            </a:r>
            <a:r>
              <a:rPr lang="en-US" dirty="0"/>
              <a:t> </a:t>
            </a:r>
            <a:r>
              <a:rPr lang="en-US" dirty="0" err="1"/>
              <a:t>menurut</a:t>
            </a:r>
            <a:r>
              <a:rPr lang="en-US" dirty="0"/>
              <a:t> </a:t>
            </a:r>
            <a:r>
              <a:rPr lang="en-US" dirty="0" err="1"/>
              <a:t>episentrumnya</a:t>
            </a:r>
            <a:r>
              <a:rPr lang="en-US" dirty="0"/>
              <a:t>.</a:t>
            </a:r>
          </a:p>
          <a:p>
            <a:r>
              <a:rPr lang="en-US" dirty="0" err="1"/>
              <a:t>Informasi</a:t>
            </a:r>
            <a:r>
              <a:rPr lang="en-US" dirty="0"/>
              <a:t> </a:t>
            </a:r>
            <a:r>
              <a:rPr lang="en-US" dirty="0" err="1"/>
              <a:t>akhir</a:t>
            </a:r>
            <a:r>
              <a:rPr lang="en-US" dirty="0"/>
              <a:t> yang </a:t>
            </a:r>
            <a:r>
              <a:rPr lang="en-US" dirty="0" err="1"/>
              <a:t>ditampilkan</a:t>
            </a:r>
            <a:r>
              <a:rPr lang="en-US" dirty="0"/>
              <a:t> </a:t>
            </a:r>
            <a:r>
              <a:rPr lang="en-US" dirty="0" err="1"/>
              <a:t>adalah</a:t>
            </a:r>
            <a:r>
              <a:rPr lang="en-US" dirty="0"/>
              <a:t> </a:t>
            </a:r>
            <a:r>
              <a:rPr lang="en-US" dirty="0" err="1"/>
              <a:t>magnituda</a:t>
            </a:r>
            <a:r>
              <a:rPr lang="en-US" dirty="0"/>
              <a:t> </a:t>
            </a:r>
            <a:r>
              <a:rPr lang="en-US" dirty="0" err="1"/>
              <a:t>dari</a:t>
            </a:r>
            <a:r>
              <a:rPr lang="en-US" dirty="0"/>
              <a:t> </a:t>
            </a:r>
            <a:r>
              <a:rPr lang="en-US" dirty="0" err="1"/>
              <a:t>gempa</a:t>
            </a:r>
            <a:r>
              <a:rPr lang="en-US" dirty="0"/>
              <a:t>, </a:t>
            </a:r>
            <a:r>
              <a:rPr lang="en-US" dirty="0" err="1"/>
              <a:t>episentrum</a:t>
            </a:r>
            <a:r>
              <a:rPr lang="en-US" dirty="0"/>
              <a:t>, </a:t>
            </a:r>
            <a:r>
              <a:rPr lang="en-US" dirty="0" err="1"/>
              <a:t>kedalaman</a:t>
            </a:r>
            <a:r>
              <a:rPr lang="en-US" dirty="0"/>
              <a:t>, </a:t>
            </a:r>
            <a:r>
              <a:rPr lang="en-US" dirty="0" err="1"/>
              <a:t>serta</a:t>
            </a:r>
            <a:r>
              <a:rPr lang="en-US" dirty="0"/>
              <a:t> </a:t>
            </a:r>
            <a:r>
              <a:rPr lang="en-US" dirty="0" err="1"/>
              <a:t>ketidakpastian</a:t>
            </a:r>
            <a:r>
              <a:rPr lang="en-US" dirty="0"/>
              <a:t> </a:t>
            </a:r>
            <a:r>
              <a:rPr lang="en-US" dirty="0" err="1"/>
              <a:t>penentuan</a:t>
            </a:r>
            <a:r>
              <a:rPr lang="en-US" dirty="0"/>
              <a:t> </a:t>
            </a:r>
            <a:r>
              <a:rPr lang="en-US" dirty="0" err="1"/>
              <a:t>episentrum</a:t>
            </a:r>
            <a:r>
              <a:rPr lang="en-US" dirty="0"/>
              <a:t>.</a:t>
            </a:r>
          </a:p>
          <a:p>
            <a:r>
              <a:rPr lang="en-US" dirty="0" err="1"/>
              <a:t>Sebagai</a:t>
            </a:r>
            <a:r>
              <a:rPr lang="en-US" dirty="0"/>
              <a:t> </a:t>
            </a:r>
            <a:r>
              <a:rPr lang="en-US" dirty="0" err="1"/>
              <a:t>tambahan</a:t>
            </a:r>
            <a:r>
              <a:rPr lang="en-US" dirty="0"/>
              <a:t>, </a:t>
            </a:r>
            <a:r>
              <a:rPr lang="en-US" dirty="0" err="1"/>
              <a:t>juga</a:t>
            </a:r>
            <a:r>
              <a:rPr lang="en-US" dirty="0"/>
              <a:t> </a:t>
            </a:r>
            <a:r>
              <a:rPr lang="en-US" dirty="0" err="1"/>
              <a:t>diperlihatkan</a:t>
            </a:r>
            <a:r>
              <a:rPr lang="en-US" dirty="0"/>
              <a:t> </a:t>
            </a:r>
            <a:r>
              <a:rPr lang="en-US" dirty="0" err="1"/>
              <a:t>jarak</a:t>
            </a:r>
            <a:r>
              <a:rPr lang="en-US" dirty="0"/>
              <a:t> </a:t>
            </a:r>
            <a:r>
              <a:rPr lang="en-US" dirty="0" err="1"/>
              <a:t>episentrum</a:t>
            </a:r>
            <a:r>
              <a:rPr lang="en-US" dirty="0"/>
              <a:t> </a:t>
            </a:r>
            <a:r>
              <a:rPr lang="en-US" dirty="0" err="1"/>
              <a:t>dari</a:t>
            </a:r>
            <a:r>
              <a:rPr lang="en-US" dirty="0"/>
              <a:t> </a:t>
            </a:r>
            <a:r>
              <a:rPr lang="en-US" dirty="0" err="1"/>
              <a:t>masing-masing</a:t>
            </a:r>
            <a:r>
              <a:rPr lang="en-US" dirty="0"/>
              <a:t> sensor </a:t>
            </a:r>
            <a:r>
              <a:rPr lang="en-US" dirty="0" err="1"/>
              <a:t>dan</a:t>
            </a:r>
            <a:r>
              <a:rPr lang="en-US" dirty="0"/>
              <a:t> </a:t>
            </a:r>
            <a:r>
              <a:rPr lang="en-US" dirty="0" err="1"/>
              <a:t>letak</a:t>
            </a:r>
            <a:r>
              <a:rPr lang="en-US" dirty="0"/>
              <a:t> sensor </a:t>
            </a:r>
            <a:r>
              <a:rPr lang="en-US" dirty="0" err="1"/>
              <a:t>tersebut</a:t>
            </a:r>
            <a:endParaRPr lang="en-US" dirty="0"/>
          </a:p>
          <a:p>
            <a:r>
              <a:rPr lang="en-US" dirty="0" err="1"/>
              <a:t>Apabila</a:t>
            </a:r>
            <a:r>
              <a:rPr lang="en-US" dirty="0"/>
              <a:t> </a:t>
            </a:r>
            <a:r>
              <a:rPr lang="en-US" dirty="0" err="1"/>
              <a:t>memungkinkan</a:t>
            </a:r>
            <a:r>
              <a:rPr lang="en-US" dirty="0"/>
              <a:t>, </a:t>
            </a:r>
            <a:r>
              <a:rPr lang="en-US" dirty="0" err="1"/>
              <a:t>juga</a:t>
            </a:r>
            <a:r>
              <a:rPr lang="en-US" dirty="0"/>
              <a:t> </a:t>
            </a:r>
            <a:r>
              <a:rPr lang="en-US" dirty="0" err="1"/>
              <a:t>diperlihatkan</a:t>
            </a:r>
            <a:r>
              <a:rPr lang="en-US" dirty="0"/>
              <a:t> </a:t>
            </a:r>
            <a:r>
              <a:rPr lang="en-US" dirty="0" err="1"/>
              <a:t>gelombang</a:t>
            </a:r>
            <a:r>
              <a:rPr lang="en-US" dirty="0"/>
              <a:t> </a:t>
            </a:r>
            <a:r>
              <a:rPr lang="en-US" dirty="0" err="1"/>
              <a:t>seismik</a:t>
            </a:r>
            <a:r>
              <a:rPr lang="en-US" dirty="0"/>
              <a:t> </a:t>
            </a:r>
            <a:r>
              <a:rPr lang="en-US" dirty="0" err="1"/>
              <a:t>saat</a:t>
            </a:r>
            <a:r>
              <a:rPr lang="en-US" dirty="0"/>
              <a:t> </a:t>
            </a:r>
            <a:r>
              <a:rPr lang="en-US" dirty="0" err="1"/>
              <a:t>gempa</a:t>
            </a:r>
            <a:r>
              <a:rPr lang="en-US" dirty="0"/>
              <a:t>, </a:t>
            </a:r>
            <a:r>
              <a:rPr lang="en-US" dirty="0" err="1"/>
              <a:t>dengan</a:t>
            </a:r>
            <a:r>
              <a:rPr lang="en-US" dirty="0"/>
              <a:t> </a:t>
            </a:r>
            <a:r>
              <a:rPr lang="en-US" dirty="0" err="1"/>
              <a:t>gelombang</a:t>
            </a:r>
            <a:r>
              <a:rPr lang="en-US" dirty="0"/>
              <a:t> P </a:t>
            </a:r>
            <a:r>
              <a:rPr lang="en-US" dirty="0" err="1"/>
              <a:t>dan</a:t>
            </a:r>
            <a:r>
              <a:rPr lang="en-US" dirty="0"/>
              <a:t> S yang </a:t>
            </a:r>
            <a:r>
              <a:rPr lang="en-US" dirty="0" err="1"/>
              <a:t>diperlihatkan</a:t>
            </a:r>
            <a:endParaRPr lang="en-US" dirty="0"/>
          </a:p>
          <a:p>
            <a:endParaRPr lang="en-US" dirty="0"/>
          </a:p>
        </p:txBody>
      </p:sp>
    </p:spTree>
    <p:extLst>
      <p:ext uri="{BB962C8B-B14F-4D97-AF65-F5344CB8AC3E}">
        <p14:creationId xmlns:p14="http://schemas.microsoft.com/office/powerpoint/2010/main" val="290653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Diagram Sensor Seismik ECN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609" y="1700808"/>
            <a:ext cx="7061279" cy="4336174"/>
          </a:xfrm>
        </p:spPr>
      </p:pic>
    </p:spTree>
    <p:extLst>
      <p:ext uri="{BB962C8B-B14F-4D97-AF65-F5344CB8AC3E}">
        <p14:creationId xmlns:p14="http://schemas.microsoft.com/office/powerpoint/2010/main" val="184584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Flowchart Sensor Seismik ECN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9816" y="1340768"/>
            <a:ext cx="3888432" cy="5456441"/>
          </a:xfrm>
        </p:spPr>
      </p:pic>
    </p:spTree>
    <p:extLst>
      <p:ext uri="{BB962C8B-B14F-4D97-AF65-F5344CB8AC3E}">
        <p14:creationId xmlns:p14="http://schemas.microsoft.com/office/powerpoint/2010/main" val="209025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Algoritma Pembacaan Sensor IMU MPU9255</a:t>
            </a:r>
          </a:p>
        </p:txBody>
      </p:sp>
      <p:sp>
        <p:nvSpPr>
          <p:cNvPr id="3" name="Content Placeholder 2"/>
          <p:cNvSpPr>
            <a:spLocks noGrp="1"/>
          </p:cNvSpPr>
          <p:nvPr>
            <p:ph idx="1"/>
          </p:nvPr>
        </p:nvSpPr>
        <p:spPr/>
        <p:txBody>
          <a:bodyPr>
            <a:normAutofit/>
          </a:bodyPr>
          <a:lstStyle/>
          <a:p>
            <a:pPr lvl="0" algn="just"/>
            <a:r>
              <a:rPr lang="id-ID" dirty="0"/>
              <a:t>Digunakan library wire.h pada komunikasi I</a:t>
            </a:r>
            <a:r>
              <a:rPr lang="id-ID" baseline="30000" dirty="0"/>
              <a:t>2</a:t>
            </a:r>
            <a:r>
              <a:rPr lang="id-ID" dirty="0"/>
              <a:t>C antara sensor dan NodeMCU</a:t>
            </a:r>
          </a:p>
          <a:p>
            <a:pPr lvl="0" algn="just"/>
            <a:r>
              <a:rPr lang="id-ID" dirty="0"/>
              <a:t>Inisialisasi sensor IMU pada bagian setup(), dilakukan beberapa konfigurasi sensor IMU, yaitu pengesetan </a:t>
            </a:r>
            <a:r>
              <a:rPr lang="id-ID" i="1" dirty="0"/>
              <a:t>range</a:t>
            </a:r>
            <a:r>
              <a:rPr lang="id-ID" dirty="0"/>
              <a:t> pembacaan </a:t>
            </a:r>
            <a:r>
              <a:rPr lang="id-ID" i="1" dirty="0"/>
              <a:t>accelerometer</a:t>
            </a:r>
            <a:r>
              <a:rPr lang="id-ID" dirty="0"/>
              <a:t> menjadi ±2g dan pengesetan frekuensi </a:t>
            </a:r>
            <a:r>
              <a:rPr lang="id-ID" i="1" dirty="0"/>
              <a:t>sampling</a:t>
            </a:r>
            <a:r>
              <a:rPr lang="id-ID" dirty="0"/>
              <a:t> pada modul </a:t>
            </a:r>
            <a:r>
              <a:rPr lang="id-ID" i="1" dirty="0"/>
              <a:t>digital low pass filter</a:t>
            </a:r>
            <a:r>
              <a:rPr lang="id-ID" dirty="0"/>
              <a:t>  MPU9255 pada frekuensi 20 Hz </a:t>
            </a:r>
          </a:p>
          <a:p>
            <a:pPr lvl="0" algn="just"/>
            <a:r>
              <a:rPr lang="id-ID" dirty="0"/>
              <a:t>Pembacaan data </a:t>
            </a:r>
            <a:r>
              <a:rPr lang="id-ID" i="1" dirty="0"/>
              <a:t>Accelerometer</a:t>
            </a:r>
            <a:r>
              <a:rPr lang="id-ID" dirty="0"/>
              <a:t> dilakukan dari </a:t>
            </a:r>
            <a:r>
              <a:rPr lang="id-ID" i="1" dirty="0"/>
              <a:t>register</a:t>
            </a:r>
            <a:r>
              <a:rPr lang="id-ID" dirty="0"/>
              <a:t> 0x3B sampai 6 </a:t>
            </a:r>
            <a:r>
              <a:rPr lang="id-ID" i="1" dirty="0"/>
              <a:t>register</a:t>
            </a:r>
            <a:r>
              <a:rPr lang="id-ID" dirty="0"/>
              <a:t> setelahnya pada </a:t>
            </a:r>
            <a:r>
              <a:rPr lang="id-ID" i="1" dirty="0"/>
              <a:t>device address</a:t>
            </a:r>
            <a:r>
              <a:rPr lang="id-ID" dirty="0"/>
              <a:t> 0x68</a:t>
            </a:r>
          </a:p>
          <a:p>
            <a:pPr lvl="0" algn="just"/>
            <a:r>
              <a:rPr lang="id-ID" dirty="0"/>
              <a:t>Pembacaan data Magnetometer dilakukan dari </a:t>
            </a:r>
            <a:r>
              <a:rPr lang="id-ID" i="1" dirty="0"/>
              <a:t>register</a:t>
            </a:r>
            <a:r>
              <a:rPr lang="id-ID" dirty="0"/>
              <a:t> 0x03 sampai 6 </a:t>
            </a:r>
            <a:r>
              <a:rPr lang="id-ID" i="1" dirty="0"/>
              <a:t>register</a:t>
            </a:r>
            <a:r>
              <a:rPr lang="id-ID" dirty="0"/>
              <a:t> setelahnya pada </a:t>
            </a:r>
            <a:r>
              <a:rPr lang="id-ID" i="1" dirty="0"/>
              <a:t>device address</a:t>
            </a:r>
            <a:r>
              <a:rPr lang="id-ID" dirty="0"/>
              <a:t> 0x0C</a:t>
            </a:r>
          </a:p>
          <a:p>
            <a:pPr lvl="0" algn="just"/>
            <a:r>
              <a:rPr lang="id-ID" dirty="0"/>
              <a:t>Dilakukan pengaturan orientasi sensor yang berdasarkan arah mata angin utara </a:t>
            </a:r>
          </a:p>
          <a:p>
            <a:pPr marL="0" indent="0">
              <a:buNone/>
            </a:pPr>
            <a:endParaRPr lang="id-ID" dirty="0"/>
          </a:p>
        </p:txBody>
      </p:sp>
    </p:spTree>
    <p:extLst>
      <p:ext uri="{BB962C8B-B14F-4D97-AF65-F5344CB8AC3E}">
        <p14:creationId xmlns:p14="http://schemas.microsoft.com/office/powerpoint/2010/main" val="362230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Pengaturan Orientasi Sensor</a:t>
            </a:r>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22469" y="1829391"/>
            <a:ext cx="2533017" cy="53492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38189" y="2546902"/>
            <a:ext cx="2501574" cy="5282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0914" y="3337242"/>
            <a:ext cx="6480721" cy="24324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6367" y="3665251"/>
            <a:ext cx="4014446" cy="2880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6"/>
          <p:cNvSpPr>
            <a:spLocks noChangeArrowheads="1"/>
          </p:cNvSpPr>
          <p:nvPr/>
        </p:nvSpPr>
        <p:spPr bwMode="auto">
          <a:xfrm>
            <a:off x="1524001" y="5963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id-ID" altLang="id-ID">
              <a:latin typeface="Arial" pitchFamily="34" charset="0"/>
              <a:cs typeface="Arial" pitchFamily="34" charset="0"/>
            </a:endParaRPr>
          </a:p>
        </p:txBody>
      </p:sp>
      <p:sp>
        <p:nvSpPr>
          <p:cNvPr id="6" name="Rectangle 7"/>
          <p:cNvSpPr>
            <a:spLocks noChangeArrowheads="1"/>
          </p:cNvSpPr>
          <p:nvPr/>
        </p:nvSpPr>
        <p:spPr bwMode="auto">
          <a:xfrm>
            <a:off x="1524001" y="920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id-ID" altLang="id-ID">
              <a:latin typeface="Arial" pitchFamily="34" charset="0"/>
              <a:cs typeface="Arial" pitchFamily="34" charset="0"/>
            </a:endParaRPr>
          </a:p>
        </p:txBody>
      </p:sp>
      <p:sp>
        <p:nvSpPr>
          <p:cNvPr id="7" name="Rectangle 8"/>
          <p:cNvSpPr>
            <a:spLocks noChangeArrowheads="1"/>
          </p:cNvSpPr>
          <p:nvPr/>
        </p:nvSpPr>
        <p:spPr bwMode="auto">
          <a:xfrm>
            <a:off x="1524001" y="1053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2057"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64708" y="4210008"/>
            <a:ext cx="226825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5098" y="4968602"/>
            <a:ext cx="3881803" cy="2434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5926" y="5517232"/>
            <a:ext cx="3895328" cy="2434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2"/>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13"/>
          <p:cNvSpPr>
            <a:spLocks noChangeArrowheads="1"/>
          </p:cNvSpPr>
          <p:nvPr/>
        </p:nvSpPr>
        <p:spPr bwMode="auto">
          <a:xfrm>
            <a:off x="1524001" y="4439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TextBox 9"/>
          <p:cNvSpPr txBox="1"/>
          <p:nvPr/>
        </p:nvSpPr>
        <p:spPr>
          <a:xfrm>
            <a:off x="1765781" y="1927575"/>
            <a:ext cx="1966757" cy="307777"/>
          </a:xfrm>
          <a:prstGeom prst="rect">
            <a:avLst/>
          </a:prstGeom>
          <a:noFill/>
        </p:spPr>
        <p:txBody>
          <a:bodyPr wrap="none" rtlCol="0">
            <a:spAutoFit/>
          </a:bodyPr>
          <a:lstStyle/>
          <a:p>
            <a:r>
              <a:rPr lang="id-ID" sz="1400" b="1" dirty="0"/>
              <a:t>Perhitungan yaw sensor</a:t>
            </a:r>
          </a:p>
        </p:txBody>
      </p:sp>
      <p:sp>
        <p:nvSpPr>
          <p:cNvPr id="18" name="TextBox 17"/>
          <p:cNvSpPr txBox="1"/>
          <p:nvPr/>
        </p:nvSpPr>
        <p:spPr>
          <a:xfrm>
            <a:off x="1775025" y="2569544"/>
            <a:ext cx="2037417" cy="307777"/>
          </a:xfrm>
          <a:prstGeom prst="rect">
            <a:avLst/>
          </a:prstGeom>
          <a:noFill/>
        </p:spPr>
        <p:txBody>
          <a:bodyPr wrap="none" rtlCol="0">
            <a:spAutoFit/>
          </a:bodyPr>
          <a:lstStyle/>
          <a:p>
            <a:r>
              <a:rPr lang="id-ID" sz="1400" b="1" dirty="0"/>
              <a:t>Perhitungan pitch sensor</a:t>
            </a:r>
          </a:p>
        </p:txBody>
      </p:sp>
      <p:sp>
        <p:nvSpPr>
          <p:cNvPr id="19" name="TextBox 18"/>
          <p:cNvSpPr txBox="1"/>
          <p:nvPr/>
        </p:nvSpPr>
        <p:spPr>
          <a:xfrm>
            <a:off x="1765781" y="3214619"/>
            <a:ext cx="1900463" cy="738664"/>
          </a:xfrm>
          <a:prstGeom prst="rect">
            <a:avLst/>
          </a:prstGeom>
          <a:noFill/>
        </p:spPr>
        <p:txBody>
          <a:bodyPr wrap="square" rtlCol="0">
            <a:spAutoFit/>
          </a:bodyPr>
          <a:lstStyle/>
          <a:p>
            <a:r>
              <a:rPr lang="id-ID" sz="1400" b="1" dirty="0"/>
              <a:t>Perhitungan magnetometer setelah tilt compensation</a:t>
            </a:r>
          </a:p>
        </p:txBody>
      </p:sp>
      <p:sp>
        <p:nvSpPr>
          <p:cNvPr id="20" name="TextBox 19"/>
          <p:cNvSpPr txBox="1"/>
          <p:nvPr/>
        </p:nvSpPr>
        <p:spPr>
          <a:xfrm>
            <a:off x="1765783" y="4210008"/>
            <a:ext cx="1900463" cy="523220"/>
          </a:xfrm>
          <a:prstGeom prst="rect">
            <a:avLst/>
          </a:prstGeom>
          <a:noFill/>
        </p:spPr>
        <p:txBody>
          <a:bodyPr wrap="square" rtlCol="0">
            <a:spAutoFit/>
          </a:bodyPr>
          <a:lstStyle/>
          <a:p>
            <a:r>
              <a:rPr lang="id-ID" sz="1400" b="1" dirty="0"/>
              <a:t>Perhitungan sudut compass</a:t>
            </a:r>
          </a:p>
        </p:txBody>
      </p:sp>
      <p:sp>
        <p:nvSpPr>
          <p:cNvPr id="21" name="TextBox 20"/>
          <p:cNvSpPr txBox="1"/>
          <p:nvPr/>
        </p:nvSpPr>
        <p:spPr>
          <a:xfrm>
            <a:off x="1765782" y="4950451"/>
            <a:ext cx="1900463" cy="954107"/>
          </a:xfrm>
          <a:prstGeom prst="rect">
            <a:avLst/>
          </a:prstGeom>
          <a:noFill/>
        </p:spPr>
        <p:txBody>
          <a:bodyPr wrap="square" rtlCol="0">
            <a:spAutoFit/>
          </a:bodyPr>
          <a:lstStyle/>
          <a:p>
            <a:r>
              <a:rPr lang="id-ID" sz="1400" b="1" dirty="0"/>
              <a:t>Pengaturan Orientasi Sensor terhadap Pembacaan Accelerometer</a:t>
            </a:r>
          </a:p>
        </p:txBody>
      </p:sp>
    </p:spTree>
    <p:extLst>
      <p:ext uri="{BB962C8B-B14F-4D97-AF65-F5344CB8AC3E}">
        <p14:creationId xmlns:p14="http://schemas.microsoft.com/office/powerpoint/2010/main" val="71984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Pembacaan Data GPS</a:t>
            </a:r>
          </a:p>
        </p:txBody>
      </p:sp>
      <p:sp>
        <p:nvSpPr>
          <p:cNvPr id="3" name="Content Placeholder 2"/>
          <p:cNvSpPr>
            <a:spLocks noGrp="1"/>
          </p:cNvSpPr>
          <p:nvPr>
            <p:ph idx="1"/>
          </p:nvPr>
        </p:nvSpPr>
        <p:spPr/>
        <p:txBody>
          <a:bodyPr/>
          <a:lstStyle/>
          <a:p>
            <a:r>
              <a:rPr lang="id-ID" dirty="0"/>
              <a:t>Library SoftwareSerial.h dan TinyGPS++.h</a:t>
            </a:r>
          </a:p>
          <a:p>
            <a:r>
              <a:rPr lang="id-ID" dirty="0"/>
              <a:t>Software serial digunakan untuk porting pin GPIO agar dapat digunakan sebagai pin untuk komunikasi serial</a:t>
            </a:r>
          </a:p>
          <a:p>
            <a:r>
              <a:rPr lang="id-ID" dirty="0"/>
              <a:t>Pembacaan timestamp disusun agar memenuhi format timestamp Javascript</a:t>
            </a:r>
          </a:p>
          <a:p>
            <a:pPr marL="0" indent="0" algn="ctr">
              <a:buNone/>
            </a:pPr>
            <a:r>
              <a:rPr lang="id-ID" dirty="0"/>
              <a:t>2017-05-12T13:02:00Z</a:t>
            </a:r>
          </a:p>
        </p:txBody>
      </p:sp>
    </p:spTree>
    <p:extLst>
      <p:ext uri="{BB962C8B-B14F-4D97-AF65-F5344CB8AC3E}">
        <p14:creationId xmlns:p14="http://schemas.microsoft.com/office/powerpoint/2010/main" val="259048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Algoritma Format Json</a:t>
            </a:r>
          </a:p>
        </p:txBody>
      </p:sp>
      <p:sp>
        <p:nvSpPr>
          <p:cNvPr id="3" name="Content Placeholder 2"/>
          <p:cNvSpPr>
            <a:spLocks noGrp="1"/>
          </p:cNvSpPr>
          <p:nvPr>
            <p:ph idx="1"/>
          </p:nvPr>
        </p:nvSpPr>
        <p:spPr>
          <a:xfrm>
            <a:off x="4655840" y="2708920"/>
            <a:ext cx="2890664" cy="3528392"/>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0" indent="0">
              <a:buNone/>
            </a:pPr>
            <a:r>
              <a:rPr lang="en-US" dirty="0"/>
              <a:t>{</a:t>
            </a:r>
            <a:endParaRPr lang="id-ID" dirty="0"/>
          </a:p>
          <a:p>
            <a:pPr marL="0" indent="0">
              <a:buNone/>
            </a:pPr>
            <a:r>
              <a:rPr lang="en-US" dirty="0"/>
              <a:t>  "</a:t>
            </a:r>
            <a:r>
              <a:rPr lang="en-US" dirty="0" err="1"/>
              <a:t>pointTime</a:t>
            </a:r>
            <a:r>
              <a:rPr lang="en-US" dirty="0"/>
              <a:t>": "",</a:t>
            </a:r>
            <a:endParaRPr lang="id-ID" dirty="0"/>
          </a:p>
          <a:p>
            <a:pPr marL="0" indent="0">
              <a:buNone/>
            </a:pPr>
            <a:r>
              <a:rPr lang="en-US" dirty="0"/>
              <a:t>  "</a:t>
            </a:r>
            <a:r>
              <a:rPr lang="en-US" dirty="0" err="1"/>
              <a:t>timeZone</a:t>
            </a:r>
            <a:r>
              <a:rPr lang="en-US" dirty="0"/>
              <a:t>": "Asia/Jakarta",</a:t>
            </a:r>
            <a:endParaRPr lang="id-ID" dirty="0"/>
          </a:p>
          <a:p>
            <a:pPr marL="0" indent="0">
              <a:buNone/>
            </a:pPr>
            <a:r>
              <a:rPr lang="en-US" dirty="0"/>
              <a:t>  "interval": 1000,</a:t>
            </a:r>
            <a:endParaRPr lang="id-ID" dirty="0"/>
          </a:p>
          <a:p>
            <a:pPr marL="0" indent="0">
              <a:buNone/>
            </a:pPr>
            <a:r>
              <a:rPr lang="en-US" dirty="0"/>
              <a:t>  "</a:t>
            </a:r>
            <a:r>
              <a:rPr lang="en-US" dirty="0" err="1"/>
              <a:t>clientID</a:t>
            </a:r>
            <a:r>
              <a:rPr lang="en-US" dirty="0"/>
              <a:t>": "ECN-1",</a:t>
            </a:r>
            <a:endParaRPr lang="id-ID" dirty="0"/>
          </a:p>
          <a:p>
            <a:pPr marL="0" indent="0">
              <a:buNone/>
            </a:pPr>
            <a:r>
              <a:rPr lang="en-US" dirty="0"/>
              <a:t>  "</a:t>
            </a:r>
            <a:r>
              <a:rPr lang="en-US" dirty="0" err="1"/>
              <a:t>geojson</a:t>
            </a:r>
            <a:r>
              <a:rPr lang="en-US" dirty="0"/>
              <a:t>": {</a:t>
            </a:r>
            <a:endParaRPr lang="id-ID" dirty="0"/>
          </a:p>
          <a:p>
            <a:pPr marL="0" indent="0">
              <a:buNone/>
            </a:pPr>
            <a:r>
              <a:rPr lang="en-US" dirty="0"/>
              <a:t>    "geometry": {</a:t>
            </a:r>
            <a:endParaRPr lang="id-ID" dirty="0"/>
          </a:p>
          <a:p>
            <a:pPr marL="0" indent="0">
              <a:buNone/>
            </a:pPr>
            <a:r>
              <a:rPr lang="en-US" dirty="0"/>
              <a:t>      "type": "Point",</a:t>
            </a:r>
            <a:endParaRPr lang="id-ID" dirty="0"/>
          </a:p>
          <a:p>
            <a:pPr marL="0" indent="0">
              <a:buNone/>
            </a:pPr>
            <a:r>
              <a:rPr lang="en-US" dirty="0"/>
              <a:t>      "coordinates": [125.6, 10.1]</a:t>
            </a:r>
            <a:endParaRPr lang="id-ID" dirty="0"/>
          </a:p>
          <a:p>
            <a:pPr marL="0" indent="0">
              <a:buNone/>
            </a:pPr>
            <a:r>
              <a:rPr lang="en-US" dirty="0"/>
              <a:t>    },</a:t>
            </a:r>
            <a:endParaRPr lang="id-ID" dirty="0"/>
          </a:p>
          <a:p>
            <a:pPr marL="0" indent="0">
              <a:buNone/>
            </a:pPr>
            <a:r>
              <a:rPr lang="en-US" dirty="0"/>
              <a:t>    "properties": {</a:t>
            </a:r>
            <a:endParaRPr lang="id-ID" dirty="0"/>
          </a:p>
          <a:p>
            <a:pPr marL="0" indent="0">
              <a:buNone/>
            </a:pPr>
            <a:r>
              <a:rPr lang="en-US" dirty="0"/>
              <a:t>      "name": "ITB"</a:t>
            </a:r>
            <a:endParaRPr lang="id-ID" dirty="0"/>
          </a:p>
          <a:p>
            <a:pPr marL="0" indent="0">
              <a:buNone/>
            </a:pPr>
            <a:r>
              <a:rPr lang="en-US" dirty="0"/>
              <a:t>    }</a:t>
            </a:r>
            <a:endParaRPr lang="id-ID" dirty="0"/>
          </a:p>
          <a:p>
            <a:pPr marL="0" indent="0">
              <a:buNone/>
            </a:pPr>
            <a:r>
              <a:rPr lang="en-US" dirty="0"/>
              <a:t>  },</a:t>
            </a:r>
            <a:endParaRPr lang="id-ID" dirty="0"/>
          </a:p>
          <a:p>
            <a:pPr marL="0" indent="0">
              <a:buNone/>
            </a:pPr>
            <a:r>
              <a:rPr lang="en-US" dirty="0"/>
              <a:t>  "accelerations": [</a:t>
            </a:r>
            <a:endParaRPr lang="id-ID" dirty="0"/>
          </a:p>
          <a:p>
            <a:pPr marL="0" indent="0">
              <a:buNone/>
            </a:pPr>
            <a:r>
              <a:rPr lang="en-US" dirty="0"/>
              <a:t>       {</a:t>
            </a:r>
            <a:endParaRPr lang="id-ID" dirty="0"/>
          </a:p>
          <a:p>
            <a:pPr marL="0" indent="0">
              <a:buNone/>
            </a:pPr>
            <a:r>
              <a:rPr lang="en-US" dirty="0"/>
              <a:t>           "x": -0.1243,</a:t>
            </a:r>
            <a:endParaRPr lang="id-ID" dirty="0"/>
          </a:p>
          <a:p>
            <a:pPr marL="0" indent="0">
              <a:buNone/>
            </a:pPr>
            <a:r>
              <a:rPr lang="en-US" dirty="0"/>
              <a:t>           "y": 14.6464725,</a:t>
            </a:r>
            <a:endParaRPr lang="id-ID" dirty="0"/>
          </a:p>
          <a:p>
            <a:pPr marL="0" indent="0">
              <a:buNone/>
            </a:pPr>
            <a:r>
              <a:rPr lang="en-US" dirty="0"/>
              <a:t>           "z": -12.5433</a:t>
            </a:r>
            <a:endParaRPr lang="id-ID" dirty="0"/>
          </a:p>
          <a:p>
            <a:pPr marL="0" indent="0">
              <a:buNone/>
            </a:pPr>
            <a:r>
              <a:rPr lang="en-US" dirty="0"/>
              <a:t>       }</a:t>
            </a:r>
            <a:endParaRPr lang="id-ID" dirty="0"/>
          </a:p>
          <a:p>
            <a:pPr marL="0" indent="0">
              <a:buNone/>
            </a:pPr>
            <a:r>
              <a:rPr lang="en-US" dirty="0"/>
              <a:t>   ]</a:t>
            </a:r>
            <a:endParaRPr lang="id-ID" dirty="0"/>
          </a:p>
          <a:p>
            <a:pPr marL="0" indent="0">
              <a:buNone/>
            </a:pPr>
            <a:r>
              <a:rPr lang="en-US" dirty="0"/>
              <a:t>}</a:t>
            </a:r>
            <a:endParaRPr lang="id-ID" dirty="0"/>
          </a:p>
          <a:p>
            <a:pPr marL="0" indent="0">
              <a:buNone/>
            </a:pPr>
            <a:endParaRPr lang="id-ID" dirty="0"/>
          </a:p>
        </p:txBody>
      </p:sp>
      <p:sp>
        <p:nvSpPr>
          <p:cNvPr id="4" name="Content Placeholder 2"/>
          <p:cNvSpPr txBox="1">
            <a:spLocks/>
          </p:cNvSpPr>
          <p:nvPr/>
        </p:nvSpPr>
        <p:spPr>
          <a:xfrm>
            <a:off x="1981200" y="1600201"/>
            <a:ext cx="8229600" cy="96470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id-ID" sz="2000" dirty="0"/>
              <a:t>Digunakan format Json untuk memudahkan parsing variabel pada server</a:t>
            </a:r>
          </a:p>
          <a:p>
            <a:r>
              <a:rPr lang="id-ID" sz="2000" dirty="0"/>
              <a:t>Dilakukan konkatenasi string untuk menyusun string agar sesuai dengan susunan string seperti dibawah ini </a:t>
            </a:r>
          </a:p>
        </p:txBody>
      </p:sp>
    </p:spTree>
    <p:extLst>
      <p:ext uri="{BB962C8B-B14F-4D97-AF65-F5344CB8AC3E}">
        <p14:creationId xmlns:p14="http://schemas.microsoft.com/office/powerpoint/2010/main" val="167886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56</TotalTime>
  <Words>2031</Words>
  <Application>Microsoft Office PowerPoint</Application>
  <PresentationFormat>Widescreen</PresentationFormat>
  <Paragraphs>184</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Celestial</vt:lpstr>
      <vt:lpstr>Microsoft Visio Drawing</vt:lpstr>
      <vt:lpstr>Sensor Seismik ECN</vt:lpstr>
      <vt:lpstr>Sensor Seismik ECN</vt:lpstr>
      <vt:lpstr>Sensor Seismik ECN</vt:lpstr>
      <vt:lpstr>Diagram Sensor Seismik ECN</vt:lpstr>
      <vt:lpstr>Flowchart Sensor Seismik ECN</vt:lpstr>
      <vt:lpstr>Algoritma Pembacaan Sensor IMU MPU9255</vt:lpstr>
      <vt:lpstr>Pengaturan Orientasi Sensor</vt:lpstr>
      <vt:lpstr>Pembacaan Data GPS</vt:lpstr>
      <vt:lpstr>Algoritma Format Json</vt:lpstr>
      <vt:lpstr>Representasi Char</vt:lpstr>
      <vt:lpstr>Algoritma Publish MQTT</vt:lpstr>
      <vt:lpstr>Sistem Daya</vt:lpstr>
      <vt:lpstr>Skema Instalasi</vt:lpstr>
      <vt:lpstr>Implementasi dan Pengujian Sensor Seismik ECN</vt:lpstr>
      <vt:lpstr> Pengujian Ketelitian Pembacaan Latitude dan Longitude pada Modul GPS</vt:lpstr>
      <vt:lpstr>Kalibrasi Pembacaan Data Percepatan Gelombang Seismik pada Sensor IMU MPU9255  </vt:lpstr>
      <vt:lpstr>Pengujian Durasi Proses Algoritma </vt:lpstr>
      <vt:lpstr>Pengujian Sistem Daya</vt:lpstr>
      <vt:lpstr>Hasil Pengujian Sistem Daya</vt:lpstr>
      <vt:lpstr>Kesimpulan</vt:lpstr>
      <vt:lpstr>Communication and database</vt:lpstr>
      <vt:lpstr>Rabbitmq communication protocol</vt:lpstr>
      <vt:lpstr>Flowchart komunikasi</vt:lpstr>
      <vt:lpstr>Latency</vt:lpstr>
      <vt:lpstr>Latency</vt:lpstr>
      <vt:lpstr>GUI UMUM</vt:lpstr>
      <vt:lpstr>Analysis software of ECN</vt:lpstr>
      <vt:lpstr>Basic concepts</vt:lpstr>
      <vt:lpstr>Basic algorithms</vt:lpstr>
      <vt:lpstr>Basic Algorithms</vt:lpstr>
      <vt:lpstr>Basic Algorithms</vt:lpstr>
      <vt:lpstr>Software analisis</vt:lpstr>
      <vt:lpstr>Software analisis (Monitoring)</vt:lpstr>
      <vt:lpstr>Software analisis (Helicorder)</vt:lpstr>
      <vt:lpstr>Software Analisis (Amplitude)</vt:lpstr>
      <vt:lpstr>Software analisis (Spektrum Frekuensi)</vt:lpstr>
      <vt:lpstr>Software analisis (Hasil Akhir)</vt:lpstr>
      <vt:lpstr>Hasil analisis akhir</vt:lpstr>
    </vt:vector>
  </TitlesOfParts>
  <Company>Institut Teknologi Bandung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software of ECN</dc:title>
  <dc:creator>Kevin Shidqi</dc:creator>
  <cp:lastModifiedBy>Chris</cp:lastModifiedBy>
  <cp:revision>6</cp:revision>
  <dcterms:created xsi:type="dcterms:W3CDTF">2017-05-12T07:07:55Z</dcterms:created>
  <dcterms:modified xsi:type="dcterms:W3CDTF">2017-05-12T08:07:17Z</dcterms:modified>
</cp:coreProperties>
</file>