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3" r:id="rId3"/>
    <p:sldId id="284" r:id="rId4"/>
    <p:sldId id="305" r:id="rId5"/>
    <p:sldId id="311" r:id="rId6"/>
    <p:sldId id="306" r:id="rId7"/>
    <p:sldId id="308" r:id="rId8"/>
    <p:sldId id="315" r:id="rId9"/>
    <p:sldId id="314" r:id="rId10"/>
    <p:sldId id="309" r:id="rId11"/>
    <p:sldId id="312" r:id="rId12"/>
    <p:sldId id="316" r:id="rId13"/>
    <p:sldId id="317" r:id="rId14"/>
    <p:sldId id="290" r:id="rId15"/>
    <p:sldId id="299" r:id="rId16"/>
    <p:sldId id="304" r:id="rId17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31" autoAdjust="0"/>
    <p:restoredTop sz="94993" autoAdjust="0"/>
  </p:normalViewPr>
  <p:slideViewPr>
    <p:cSldViewPr>
      <p:cViewPr varScale="1">
        <p:scale>
          <a:sx n="121" d="100"/>
          <a:sy n="121" d="100"/>
        </p:scale>
        <p:origin x="186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868" y="-90"/>
      </p:cViewPr>
      <p:guideLst>
        <p:guide orient="horz" pos="3128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CD8468-0CCD-46CE-B787-449C0A356C1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70D7E50-946B-442F-9AFB-A954035366AC}">
      <dgm:prSet phldrT="[Text]"/>
      <dgm:spPr/>
      <dgm:t>
        <a:bodyPr/>
        <a:lstStyle/>
        <a:p>
          <a:endParaRPr lang="en-GB" dirty="0"/>
        </a:p>
      </dgm:t>
    </dgm:pt>
    <dgm:pt modelId="{DABF9AF0-A592-4ED8-BAB4-477433668F8D}" type="parTrans" cxnId="{A1294B82-0485-4635-B4E9-97C832EA535B}">
      <dgm:prSet/>
      <dgm:spPr/>
      <dgm:t>
        <a:bodyPr/>
        <a:lstStyle/>
        <a:p>
          <a:endParaRPr lang="en-GB"/>
        </a:p>
      </dgm:t>
    </dgm:pt>
    <dgm:pt modelId="{0B8D2C5B-1B47-4280-9811-1A4C548334C7}" type="sibTrans" cxnId="{A1294B82-0485-4635-B4E9-97C832EA535B}">
      <dgm:prSet/>
      <dgm:spPr/>
      <dgm:t>
        <a:bodyPr/>
        <a:lstStyle/>
        <a:p>
          <a:endParaRPr lang="en-GB"/>
        </a:p>
      </dgm:t>
    </dgm:pt>
    <dgm:pt modelId="{8BAA6E2B-7867-405D-BEC7-1EBCE631E721}">
      <dgm:prSet phldrT="[Text]"/>
      <dgm:spPr/>
      <dgm:t>
        <a:bodyPr/>
        <a:lstStyle/>
        <a:p>
          <a:endParaRPr lang="en-GB" dirty="0"/>
        </a:p>
      </dgm:t>
    </dgm:pt>
    <dgm:pt modelId="{476C0BA8-A339-4664-846C-900D409F2203}" type="parTrans" cxnId="{2D6F6B91-2320-41BA-945F-2F562DED218A}">
      <dgm:prSet/>
      <dgm:spPr/>
      <dgm:t>
        <a:bodyPr/>
        <a:lstStyle/>
        <a:p>
          <a:endParaRPr lang="en-GB"/>
        </a:p>
      </dgm:t>
    </dgm:pt>
    <dgm:pt modelId="{933FDC36-357B-456E-A5FD-562746275CB3}" type="sibTrans" cxnId="{2D6F6B91-2320-41BA-945F-2F562DED218A}">
      <dgm:prSet/>
      <dgm:spPr/>
      <dgm:t>
        <a:bodyPr/>
        <a:lstStyle/>
        <a:p>
          <a:endParaRPr lang="en-GB"/>
        </a:p>
      </dgm:t>
    </dgm:pt>
    <dgm:pt modelId="{E2A05BCC-4BCE-4886-B9A7-C5E6839625C3}">
      <dgm:prSet phldrT="[Text]"/>
      <dgm:spPr/>
      <dgm:t>
        <a:bodyPr/>
        <a:lstStyle/>
        <a:p>
          <a:endParaRPr lang="en-GB" dirty="0"/>
        </a:p>
      </dgm:t>
    </dgm:pt>
    <dgm:pt modelId="{A33C840E-359B-49F5-AB7D-28E8734127F3}" type="parTrans" cxnId="{CE2CB322-CDC5-4D52-8A85-3D97BA2BE65C}">
      <dgm:prSet/>
      <dgm:spPr/>
      <dgm:t>
        <a:bodyPr/>
        <a:lstStyle/>
        <a:p>
          <a:endParaRPr lang="en-GB"/>
        </a:p>
      </dgm:t>
    </dgm:pt>
    <dgm:pt modelId="{D00CCBF5-A254-44D6-83A0-619015300B29}" type="sibTrans" cxnId="{CE2CB322-CDC5-4D52-8A85-3D97BA2BE65C}">
      <dgm:prSet/>
      <dgm:spPr/>
      <dgm:t>
        <a:bodyPr/>
        <a:lstStyle/>
        <a:p>
          <a:endParaRPr lang="en-GB"/>
        </a:p>
      </dgm:t>
    </dgm:pt>
    <dgm:pt modelId="{B52C4A2D-8407-468A-AF69-4666C614F4E7}">
      <dgm:prSet phldrT="[Text]"/>
      <dgm:spPr/>
      <dgm:t>
        <a:bodyPr/>
        <a:lstStyle/>
        <a:p>
          <a:endParaRPr lang="en-GB" dirty="0"/>
        </a:p>
      </dgm:t>
    </dgm:pt>
    <dgm:pt modelId="{510EF190-E193-4BD9-9995-B4B601844030}" type="parTrans" cxnId="{88654FF1-4477-46A7-AF18-5B7F8D49ED77}">
      <dgm:prSet/>
      <dgm:spPr/>
      <dgm:t>
        <a:bodyPr/>
        <a:lstStyle/>
        <a:p>
          <a:endParaRPr lang="en-GB"/>
        </a:p>
      </dgm:t>
    </dgm:pt>
    <dgm:pt modelId="{1638109A-F742-426D-915D-55A15BAED723}" type="sibTrans" cxnId="{88654FF1-4477-46A7-AF18-5B7F8D49ED77}">
      <dgm:prSet/>
      <dgm:spPr/>
      <dgm:t>
        <a:bodyPr/>
        <a:lstStyle/>
        <a:p>
          <a:endParaRPr lang="en-GB"/>
        </a:p>
      </dgm:t>
    </dgm:pt>
    <dgm:pt modelId="{B9185529-A1FE-4FA6-8195-021C95F7F115}">
      <dgm:prSet phldrT="[Text]"/>
      <dgm:spPr/>
      <dgm:t>
        <a:bodyPr/>
        <a:lstStyle/>
        <a:p>
          <a:endParaRPr lang="en-GB" dirty="0"/>
        </a:p>
      </dgm:t>
    </dgm:pt>
    <dgm:pt modelId="{87F9C773-ED23-49BE-80B4-36C3AF3A94F6}" type="parTrans" cxnId="{CD321B1C-0A3C-468A-8372-C82BFC1DC1F7}">
      <dgm:prSet/>
      <dgm:spPr/>
      <dgm:t>
        <a:bodyPr/>
        <a:lstStyle/>
        <a:p>
          <a:endParaRPr lang="en-GB"/>
        </a:p>
      </dgm:t>
    </dgm:pt>
    <dgm:pt modelId="{0958E6E6-F6A3-464C-974A-9A78B977FE44}" type="sibTrans" cxnId="{CD321B1C-0A3C-468A-8372-C82BFC1DC1F7}">
      <dgm:prSet/>
      <dgm:spPr/>
      <dgm:t>
        <a:bodyPr/>
        <a:lstStyle/>
        <a:p>
          <a:endParaRPr lang="en-GB"/>
        </a:p>
      </dgm:t>
    </dgm:pt>
    <dgm:pt modelId="{42941678-75B1-4DC9-B815-4257030BEE03}">
      <dgm:prSet phldrT="[Text]"/>
      <dgm:spPr/>
      <dgm:t>
        <a:bodyPr/>
        <a:lstStyle/>
        <a:p>
          <a:endParaRPr lang="en-GB" dirty="0"/>
        </a:p>
      </dgm:t>
    </dgm:pt>
    <dgm:pt modelId="{C69D0E90-1850-43BE-9ECF-E6E647AA04A0}" type="parTrans" cxnId="{19D83BF5-E607-4808-8FBD-CF50DDD360C0}">
      <dgm:prSet/>
      <dgm:spPr/>
      <dgm:t>
        <a:bodyPr/>
        <a:lstStyle/>
        <a:p>
          <a:endParaRPr lang="en-GB"/>
        </a:p>
      </dgm:t>
    </dgm:pt>
    <dgm:pt modelId="{7790AEE0-2AC0-4373-854D-BB2AFE3F7409}" type="sibTrans" cxnId="{19D83BF5-E607-4808-8FBD-CF50DDD360C0}">
      <dgm:prSet/>
      <dgm:spPr/>
      <dgm:t>
        <a:bodyPr/>
        <a:lstStyle/>
        <a:p>
          <a:endParaRPr lang="en-GB"/>
        </a:p>
      </dgm:t>
    </dgm:pt>
    <dgm:pt modelId="{A0E95E37-E453-4875-AF3A-0EEEC24E87AF}">
      <dgm:prSet phldrT="[Text]"/>
      <dgm:spPr/>
      <dgm:t>
        <a:bodyPr/>
        <a:lstStyle/>
        <a:p>
          <a:r>
            <a:rPr lang="en-GB" dirty="0" smtClean="0"/>
            <a:t>intermediate</a:t>
          </a:r>
          <a:endParaRPr lang="en-GB" dirty="0"/>
        </a:p>
      </dgm:t>
    </dgm:pt>
    <dgm:pt modelId="{D4AF59E6-C24C-4139-BCD9-68AB5A4970D2}" type="parTrans" cxnId="{51A7C40B-9BF5-4801-B626-35D65644F52F}">
      <dgm:prSet/>
      <dgm:spPr/>
      <dgm:t>
        <a:bodyPr/>
        <a:lstStyle/>
        <a:p>
          <a:endParaRPr lang="en-GB"/>
        </a:p>
      </dgm:t>
    </dgm:pt>
    <dgm:pt modelId="{2316CB05-1843-49BB-A138-F10A09775B3E}" type="sibTrans" cxnId="{51A7C40B-9BF5-4801-B626-35D65644F52F}">
      <dgm:prSet/>
      <dgm:spPr/>
      <dgm:t>
        <a:bodyPr/>
        <a:lstStyle/>
        <a:p>
          <a:endParaRPr lang="en-GB"/>
        </a:p>
      </dgm:t>
    </dgm:pt>
    <dgm:pt modelId="{A42E75E5-BC59-4257-B92E-B02FF4F340EF}">
      <dgm:prSet phldrT="[Text]"/>
      <dgm:spPr/>
      <dgm:t>
        <a:bodyPr/>
        <a:lstStyle/>
        <a:p>
          <a:r>
            <a:rPr lang="en-GB" dirty="0" smtClean="0"/>
            <a:t>leaf</a:t>
          </a:r>
          <a:endParaRPr lang="en-GB" dirty="0"/>
        </a:p>
      </dgm:t>
    </dgm:pt>
    <dgm:pt modelId="{97B03003-A081-4E05-B611-2A5F890CE169}" type="parTrans" cxnId="{F94DC9FA-6677-4191-B6CF-9C0A5FE777B1}">
      <dgm:prSet/>
      <dgm:spPr/>
      <dgm:t>
        <a:bodyPr/>
        <a:lstStyle/>
        <a:p>
          <a:endParaRPr lang="en-GB"/>
        </a:p>
      </dgm:t>
    </dgm:pt>
    <dgm:pt modelId="{5AF6B8B6-CD56-4C40-B4FE-CE4DBD124ADF}" type="sibTrans" cxnId="{F94DC9FA-6677-4191-B6CF-9C0A5FE777B1}">
      <dgm:prSet/>
      <dgm:spPr/>
      <dgm:t>
        <a:bodyPr/>
        <a:lstStyle/>
        <a:p>
          <a:endParaRPr lang="en-GB"/>
        </a:p>
      </dgm:t>
    </dgm:pt>
    <dgm:pt modelId="{71E183D5-BF48-48C5-874A-C2DDE878183D}">
      <dgm:prSet phldrT="[Text]"/>
      <dgm:spPr/>
      <dgm:t>
        <a:bodyPr/>
        <a:lstStyle/>
        <a:p>
          <a:endParaRPr lang="en-GB" dirty="0"/>
        </a:p>
      </dgm:t>
    </dgm:pt>
    <dgm:pt modelId="{D0D99531-EABE-460C-ACD3-304398ABC054}" type="parTrans" cxnId="{6A0D5400-C749-485F-BF2F-A1185D9B0973}">
      <dgm:prSet/>
      <dgm:spPr/>
      <dgm:t>
        <a:bodyPr/>
        <a:lstStyle/>
        <a:p>
          <a:endParaRPr lang="en-GB"/>
        </a:p>
      </dgm:t>
    </dgm:pt>
    <dgm:pt modelId="{6AF2EACD-8F21-4ABC-B239-A7BB5138E4AF}" type="sibTrans" cxnId="{6A0D5400-C749-485F-BF2F-A1185D9B0973}">
      <dgm:prSet/>
      <dgm:spPr/>
      <dgm:t>
        <a:bodyPr/>
        <a:lstStyle/>
        <a:p>
          <a:endParaRPr lang="en-GB"/>
        </a:p>
      </dgm:t>
    </dgm:pt>
    <dgm:pt modelId="{D50289E2-642D-4888-92C9-AF7CEEC19B1C}">
      <dgm:prSet phldrT="[Text]"/>
      <dgm:spPr/>
      <dgm:t>
        <a:bodyPr/>
        <a:lstStyle/>
        <a:p>
          <a:endParaRPr lang="en-GB" dirty="0"/>
        </a:p>
      </dgm:t>
    </dgm:pt>
    <dgm:pt modelId="{B4D9147C-C0EF-4BA4-B782-CB7C6BD7BB5E}" type="parTrans" cxnId="{0D20DE92-E466-4A3C-AEC1-C75142702EDD}">
      <dgm:prSet/>
      <dgm:spPr/>
      <dgm:t>
        <a:bodyPr/>
        <a:lstStyle/>
        <a:p>
          <a:endParaRPr lang="en-GB"/>
        </a:p>
      </dgm:t>
    </dgm:pt>
    <dgm:pt modelId="{D5FE1E7E-0A5C-4040-8AC2-7A3C3B35B3BD}" type="sibTrans" cxnId="{0D20DE92-E466-4A3C-AEC1-C75142702EDD}">
      <dgm:prSet/>
      <dgm:spPr/>
      <dgm:t>
        <a:bodyPr/>
        <a:lstStyle/>
        <a:p>
          <a:endParaRPr lang="en-GB"/>
        </a:p>
      </dgm:t>
    </dgm:pt>
    <dgm:pt modelId="{07962F35-D29A-44D6-834F-BD5B1C027042}">
      <dgm:prSet phldrT="[Text]"/>
      <dgm:spPr/>
      <dgm:t>
        <a:bodyPr/>
        <a:lstStyle/>
        <a:p>
          <a:r>
            <a:rPr lang="en-GB" dirty="0" smtClean="0"/>
            <a:t>root</a:t>
          </a:r>
          <a:endParaRPr lang="en-GB" dirty="0"/>
        </a:p>
      </dgm:t>
    </dgm:pt>
    <dgm:pt modelId="{83B4D703-41D5-4DE0-9574-7FFE933DC4BF}" type="sibTrans" cxnId="{806A759E-B23A-4611-A58B-EDDDAAD7DCAF}">
      <dgm:prSet/>
      <dgm:spPr/>
      <dgm:t>
        <a:bodyPr/>
        <a:lstStyle/>
        <a:p>
          <a:endParaRPr lang="en-GB"/>
        </a:p>
      </dgm:t>
    </dgm:pt>
    <dgm:pt modelId="{952B67A9-F298-40CB-8161-EBB52E2A5ED2}" type="parTrans" cxnId="{806A759E-B23A-4611-A58B-EDDDAAD7DCAF}">
      <dgm:prSet/>
      <dgm:spPr/>
      <dgm:t>
        <a:bodyPr/>
        <a:lstStyle/>
        <a:p>
          <a:endParaRPr lang="en-GB"/>
        </a:p>
      </dgm:t>
    </dgm:pt>
    <dgm:pt modelId="{19C2347F-E938-470A-A929-4EA4CAC97A37}" type="pres">
      <dgm:prSet presAssocID="{B5CD8468-0CCD-46CE-B787-449C0A356C1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7C6E375-1281-45DB-9CF6-876D4F83A927}" type="pres">
      <dgm:prSet presAssocID="{B5CD8468-0CCD-46CE-B787-449C0A356C1A}" presName="hierFlow" presStyleCnt="0"/>
      <dgm:spPr/>
    </dgm:pt>
    <dgm:pt modelId="{0D2F2435-C6F1-47F8-99EB-82EEA5470242}" type="pres">
      <dgm:prSet presAssocID="{B5CD8468-0CCD-46CE-B787-449C0A356C1A}" presName="firstBuf" presStyleCnt="0"/>
      <dgm:spPr/>
    </dgm:pt>
    <dgm:pt modelId="{5A619965-50EC-468F-9B8F-19180FF31BE2}" type="pres">
      <dgm:prSet presAssocID="{B5CD8468-0CCD-46CE-B787-449C0A356C1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96685DE-5C80-4BB8-AAF5-8CD1CA563FB6}" type="pres">
      <dgm:prSet presAssocID="{270D7E50-946B-442F-9AFB-A954035366AC}" presName="Name14" presStyleCnt="0"/>
      <dgm:spPr/>
    </dgm:pt>
    <dgm:pt modelId="{6A407D76-47E6-44BD-BDE9-3D631DD23548}" type="pres">
      <dgm:prSet presAssocID="{270D7E50-946B-442F-9AFB-A954035366AC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E5FE4CB-DFFC-4D77-97BA-2F62881F8332}" type="pres">
      <dgm:prSet presAssocID="{270D7E50-946B-442F-9AFB-A954035366AC}" presName="hierChild2" presStyleCnt="0"/>
      <dgm:spPr/>
    </dgm:pt>
    <dgm:pt modelId="{755FA62E-141D-446D-B053-A0AEF6B1ACB8}" type="pres">
      <dgm:prSet presAssocID="{476C0BA8-A339-4664-846C-900D409F2203}" presName="Name19" presStyleLbl="parChTrans1D2" presStyleIdx="0" presStyleCnt="3"/>
      <dgm:spPr/>
      <dgm:t>
        <a:bodyPr/>
        <a:lstStyle/>
        <a:p>
          <a:endParaRPr lang="en-GB"/>
        </a:p>
      </dgm:t>
    </dgm:pt>
    <dgm:pt modelId="{4A98B238-856D-4A1A-A12D-DB0FA8A37A35}" type="pres">
      <dgm:prSet presAssocID="{8BAA6E2B-7867-405D-BEC7-1EBCE631E721}" presName="Name21" presStyleCnt="0"/>
      <dgm:spPr/>
    </dgm:pt>
    <dgm:pt modelId="{DCA6AB0B-D964-4019-A23A-B38E3ECDCD0F}" type="pres">
      <dgm:prSet presAssocID="{8BAA6E2B-7867-405D-BEC7-1EBCE631E721}" presName="level2Shape" presStyleLbl="node2" presStyleIdx="0" presStyleCnt="3"/>
      <dgm:spPr/>
      <dgm:t>
        <a:bodyPr/>
        <a:lstStyle/>
        <a:p>
          <a:endParaRPr lang="en-GB"/>
        </a:p>
      </dgm:t>
    </dgm:pt>
    <dgm:pt modelId="{D835257C-0982-4DC8-91E5-49A31B529D8D}" type="pres">
      <dgm:prSet presAssocID="{8BAA6E2B-7867-405D-BEC7-1EBCE631E721}" presName="hierChild3" presStyleCnt="0"/>
      <dgm:spPr/>
    </dgm:pt>
    <dgm:pt modelId="{8D181198-D101-43AD-8AFE-1E6C012A811D}" type="pres">
      <dgm:prSet presAssocID="{A33C840E-359B-49F5-AB7D-28E8734127F3}" presName="Name19" presStyleLbl="parChTrans1D3" presStyleIdx="0" presStyleCnt="4"/>
      <dgm:spPr/>
      <dgm:t>
        <a:bodyPr/>
        <a:lstStyle/>
        <a:p>
          <a:endParaRPr lang="en-GB"/>
        </a:p>
      </dgm:t>
    </dgm:pt>
    <dgm:pt modelId="{22D1762D-EDAC-4500-B1C0-27063984F10B}" type="pres">
      <dgm:prSet presAssocID="{E2A05BCC-4BCE-4886-B9A7-C5E6839625C3}" presName="Name21" presStyleCnt="0"/>
      <dgm:spPr/>
    </dgm:pt>
    <dgm:pt modelId="{39C1B436-205A-46F4-B625-ED38C922A282}" type="pres">
      <dgm:prSet presAssocID="{E2A05BCC-4BCE-4886-B9A7-C5E6839625C3}" presName="level2Shape" presStyleLbl="node3" presStyleIdx="0" presStyleCnt="4"/>
      <dgm:spPr/>
      <dgm:t>
        <a:bodyPr/>
        <a:lstStyle/>
        <a:p>
          <a:endParaRPr lang="en-GB"/>
        </a:p>
      </dgm:t>
    </dgm:pt>
    <dgm:pt modelId="{97B701AC-512A-4C36-9E1E-05ACDCAEF085}" type="pres">
      <dgm:prSet presAssocID="{E2A05BCC-4BCE-4886-B9A7-C5E6839625C3}" presName="hierChild3" presStyleCnt="0"/>
      <dgm:spPr/>
    </dgm:pt>
    <dgm:pt modelId="{D9C0A298-240A-498F-8056-7F39DD63D5EA}" type="pres">
      <dgm:prSet presAssocID="{510EF190-E193-4BD9-9995-B4B601844030}" presName="Name19" presStyleLbl="parChTrans1D3" presStyleIdx="1" presStyleCnt="4"/>
      <dgm:spPr/>
      <dgm:t>
        <a:bodyPr/>
        <a:lstStyle/>
        <a:p>
          <a:endParaRPr lang="en-GB"/>
        </a:p>
      </dgm:t>
    </dgm:pt>
    <dgm:pt modelId="{6425CA69-9AE5-4B75-ADEC-B5D3E76FA4D6}" type="pres">
      <dgm:prSet presAssocID="{B52C4A2D-8407-468A-AF69-4666C614F4E7}" presName="Name21" presStyleCnt="0"/>
      <dgm:spPr/>
    </dgm:pt>
    <dgm:pt modelId="{B181B179-EE57-4194-9C62-7D4E1FA01DB8}" type="pres">
      <dgm:prSet presAssocID="{B52C4A2D-8407-468A-AF69-4666C614F4E7}" presName="level2Shape" presStyleLbl="node3" presStyleIdx="1" presStyleCnt="4"/>
      <dgm:spPr/>
      <dgm:t>
        <a:bodyPr/>
        <a:lstStyle/>
        <a:p>
          <a:endParaRPr lang="en-GB"/>
        </a:p>
      </dgm:t>
    </dgm:pt>
    <dgm:pt modelId="{06FF0BC6-A18D-4986-A585-D8F02845D61D}" type="pres">
      <dgm:prSet presAssocID="{B52C4A2D-8407-468A-AF69-4666C614F4E7}" presName="hierChild3" presStyleCnt="0"/>
      <dgm:spPr/>
    </dgm:pt>
    <dgm:pt modelId="{01E40C07-C552-4C4D-A918-2A985811E02E}" type="pres">
      <dgm:prSet presAssocID="{B4D9147C-C0EF-4BA4-B782-CB7C6BD7BB5E}" presName="Name19" presStyleLbl="parChTrans1D2" presStyleIdx="1" presStyleCnt="3"/>
      <dgm:spPr/>
      <dgm:t>
        <a:bodyPr/>
        <a:lstStyle/>
        <a:p>
          <a:endParaRPr lang="en-GB"/>
        </a:p>
      </dgm:t>
    </dgm:pt>
    <dgm:pt modelId="{CBB247D2-0FE8-4650-9AFF-FB9D716A9895}" type="pres">
      <dgm:prSet presAssocID="{D50289E2-642D-4888-92C9-AF7CEEC19B1C}" presName="Name21" presStyleCnt="0"/>
      <dgm:spPr/>
    </dgm:pt>
    <dgm:pt modelId="{FA1BD0D3-ABB5-4C1A-AEE6-1BD00C069A65}" type="pres">
      <dgm:prSet presAssocID="{D50289E2-642D-4888-92C9-AF7CEEC19B1C}" presName="level2Shape" presStyleLbl="node2" presStyleIdx="1" presStyleCnt="3"/>
      <dgm:spPr/>
      <dgm:t>
        <a:bodyPr/>
        <a:lstStyle/>
        <a:p>
          <a:endParaRPr lang="en-GB"/>
        </a:p>
      </dgm:t>
    </dgm:pt>
    <dgm:pt modelId="{F23BCB30-8BED-413D-8CA6-2B4FA599C322}" type="pres">
      <dgm:prSet presAssocID="{D50289E2-642D-4888-92C9-AF7CEEC19B1C}" presName="hierChild3" presStyleCnt="0"/>
      <dgm:spPr/>
    </dgm:pt>
    <dgm:pt modelId="{635F8A9D-655E-461E-BB4E-D56847DB39F1}" type="pres">
      <dgm:prSet presAssocID="{87F9C773-ED23-49BE-80B4-36C3AF3A94F6}" presName="Name19" presStyleLbl="parChTrans1D2" presStyleIdx="2" presStyleCnt="3"/>
      <dgm:spPr/>
      <dgm:t>
        <a:bodyPr/>
        <a:lstStyle/>
        <a:p>
          <a:endParaRPr lang="en-GB"/>
        </a:p>
      </dgm:t>
    </dgm:pt>
    <dgm:pt modelId="{F5221DEA-BEF4-4985-9FB1-99BDBF5D8715}" type="pres">
      <dgm:prSet presAssocID="{B9185529-A1FE-4FA6-8195-021C95F7F115}" presName="Name21" presStyleCnt="0"/>
      <dgm:spPr/>
    </dgm:pt>
    <dgm:pt modelId="{ABCA1C16-34D5-4388-BDCA-34E0755984A1}" type="pres">
      <dgm:prSet presAssocID="{B9185529-A1FE-4FA6-8195-021C95F7F115}" presName="level2Shape" presStyleLbl="node2" presStyleIdx="2" presStyleCnt="3"/>
      <dgm:spPr/>
      <dgm:t>
        <a:bodyPr/>
        <a:lstStyle/>
        <a:p>
          <a:endParaRPr lang="en-GB"/>
        </a:p>
      </dgm:t>
    </dgm:pt>
    <dgm:pt modelId="{C5AC5073-96FD-450B-A873-BFF62E5237F6}" type="pres">
      <dgm:prSet presAssocID="{B9185529-A1FE-4FA6-8195-021C95F7F115}" presName="hierChild3" presStyleCnt="0"/>
      <dgm:spPr/>
    </dgm:pt>
    <dgm:pt modelId="{1AB3B896-3B44-4EEB-8F88-075751CFEF37}" type="pres">
      <dgm:prSet presAssocID="{D0D99531-EABE-460C-ACD3-304398ABC054}" presName="Name19" presStyleLbl="parChTrans1D3" presStyleIdx="2" presStyleCnt="4"/>
      <dgm:spPr/>
      <dgm:t>
        <a:bodyPr/>
        <a:lstStyle/>
        <a:p>
          <a:endParaRPr lang="en-GB"/>
        </a:p>
      </dgm:t>
    </dgm:pt>
    <dgm:pt modelId="{AB76B429-94FF-4C59-8FE8-678500FB78E7}" type="pres">
      <dgm:prSet presAssocID="{71E183D5-BF48-48C5-874A-C2DDE878183D}" presName="Name21" presStyleCnt="0"/>
      <dgm:spPr/>
    </dgm:pt>
    <dgm:pt modelId="{787259D2-39D3-4975-B0A6-EFC6B31ABA4F}" type="pres">
      <dgm:prSet presAssocID="{71E183D5-BF48-48C5-874A-C2DDE878183D}" presName="level2Shape" presStyleLbl="node3" presStyleIdx="2" presStyleCnt="4"/>
      <dgm:spPr/>
      <dgm:t>
        <a:bodyPr/>
        <a:lstStyle/>
        <a:p>
          <a:endParaRPr lang="en-GB"/>
        </a:p>
      </dgm:t>
    </dgm:pt>
    <dgm:pt modelId="{62F3E653-88D9-4BCB-A381-383896F6859E}" type="pres">
      <dgm:prSet presAssocID="{71E183D5-BF48-48C5-874A-C2DDE878183D}" presName="hierChild3" presStyleCnt="0"/>
      <dgm:spPr/>
    </dgm:pt>
    <dgm:pt modelId="{9225916F-835F-48EE-B36B-B752D286F8FF}" type="pres">
      <dgm:prSet presAssocID="{C69D0E90-1850-43BE-9ECF-E6E647AA04A0}" presName="Name19" presStyleLbl="parChTrans1D3" presStyleIdx="3" presStyleCnt="4"/>
      <dgm:spPr/>
      <dgm:t>
        <a:bodyPr/>
        <a:lstStyle/>
        <a:p>
          <a:endParaRPr lang="en-GB"/>
        </a:p>
      </dgm:t>
    </dgm:pt>
    <dgm:pt modelId="{7B02E3DD-FC98-4160-A257-34F2CC93AD58}" type="pres">
      <dgm:prSet presAssocID="{42941678-75B1-4DC9-B815-4257030BEE03}" presName="Name21" presStyleCnt="0"/>
      <dgm:spPr/>
    </dgm:pt>
    <dgm:pt modelId="{5C0D99C3-4A08-4009-9875-48183BB7D3C9}" type="pres">
      <dgm:prSet presAssocID="{42941678-75B1-4DC9-B815-4257030BEE03}" presName="level2Shape" presStyleLbl="node3" presStyleIdx="3" presStyleCnt="4"/>
      <dgm:spPr/>
      <dgm:t>
        <a:bodyPr/>
        <a:lstStyle/>
        <a:p>
          <a:endParaRPr lang="en-GB"/>
        </a:p>
      </dgm:t>
    </dgm:pt>
    <dgm:pt modelId="{DEF2ACB2-5228-4FD5-A8E1-09CE1D782802}" type="pres">
      <dgm:prSet presAssocID="{42941678-75B1-4DC9-B815-4257030BEE03}" presName="hierChild3" presStyleCnt="0"/>
      <dgm:spPr/>
    </dgm:pt>
    <dgm:pt modelId="{9B066C32-0416-433F-BC1B-A6303511C43C}" type="pres">
      <dgm:prSet presAssocID="{B5CD8468-0CCD-46CE-B787-449C0A356C1A}" presName="bgShapesFlow" presStyleCnt="0"/>
      <dgm:spPr/>
    </dgm:pt>
    <dgm:pt modelId="{D493C8E9-FF26-45A6-86B1-C0549BCB7EC9}" type="pres">
      <dgm:prSet presAssocID="{07962F35-D29A-44D6-834F-BD5B1C027042}" presName="rectComp" presStyleCnt="0"/>
      <dgm:spPr/>
    </dgm:pt>
    <dgm:pt modelId="{0CA4F1D9-C04D-471B-B0B2-4D8985C54932}" type="pres">
      <dgm:prSet presAssocID="{07962F35-D29A-44D6-834F-BD5B1C027042}" presName="bgRect" presStyleLbl="bgShp" presStyleIdx="0" presStyleCnt="3"/>
      <dgm:spPr/>
      <dgm:t>
        <a:bodyPr/>
        <a:lstStyle/>
        <a:p>
          <a:endParaRPr lang="en-GB"/>
        </a:p>
      </dgm:t>
    </dgm:pt>
    <dgm:pt modelId="{344084C1-E6A1-46BA-987E-022600A89213}" type="pres">
      <dgm:prSet presAssocID="{07962F35-D29A-44D6-834F-BD5B1C027042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08C90BF-9B41-428E-A0A1-EAB86CB7E5FB}" type="pres">
      <dgm:prSet presAssocID="{07962F35-D29A-44D6-834F-BD5B1C027042}" presName="spComp" presStyleCnt="0"/>
      <dgm:spPr/>
    </dgm:pt>
    <dgm:pt modelId="{5859904B-4F34-4797-BAE2-CFA866848131}" type="pres">
      <dgm:prSet presAssocID="{07962F35-D29A-44D6-834F-BD5B1C027042}" presName="vSp" presStyleCnt="0"/>
      <dgm:spPr/>
    </dgm:pt>
    <dgm:pt modelId="{B9965861-2ED4-4125-98B3-F7AFC57470CA}" type="pres">
      <dgm:prSet presAssocID="{A0E95E37-E453-4875-AF3A-0EEEC24E87AF}" presName="rectComp" presStyleCnt="0"/>
      <dgm:spPr/>
    </dgm:pt>
    <dgm:pt modelId="{F40BC2F5-53ED-440E-BE6E-D0DF213347E1}" type="pres">
      <dgm:prSet presAssocID="{A0E95E37-E453-4875-AF3A-0EEEC24E87AF}" presName="bgRect" presStyleLbl="bgShp" presStyleIdx="1" presStyleCnt="3"/>
      <dgm:spPr/>
      <dgm:t>
        <a:bodyPr/>
        <a:lstStyle/>
        <a:p>
          <a:endParaRPr lang="en-GB"/>
        </a:p>
      </dgm:t>
    </dgm:pt>
    <dgm:pt modelId="{53A12D5B-3884-451D-99E7-1F2F2F1CEE3F}" type="pres">
      <dgm:prSet presAssocID="{A0E95E37-E453-4875-AF3A-0EEEC24E87AF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2EC4962-A80B-40F3-8D96-DE792773D933}" type="pres">
      <dgm:prSet presAssocID="{A0E95E37-E453-4875-AF3A-0EEEC24E87AF}" presName="spComp" presStyleCnt="0"/>
      <dgm:spPr/>
    </dgm:pt>
    <dgm:pt modelId="{966ED424-D609-4475-AC31-3362DE1531E4}" type="pres">
      <dgm:prSet presAssocID="{A0E95E37-E453-4875-AF3A-0EEEC24E87AF}" presName="vSp" presStyleCnt="0"/>
      <dgm:spPr/>
    </dgm:pt>
    <dgm:pt modelId="{90BB9A12-4B90-462C-A6C1-5BDD0813FC95}" type="pres">
      <dgm:prSet presAssocID="{A42E75E5-BC59-4257-B92E-B02FF4F340EF}" presName="rectComp" presStyleCnt="0"/>
      <dgm:spPr/>
    </dgm:pt>
    <dgm:pt modelId="{95B8E255-C403-404E-A221-6D22DE345684}" type="pres">
      <dgm:prSet presAssocID="{A42E75E5-BC59-4257-B92E-B02FF4F340EF}" presName="bgRect" presStyleLbl="bgShp" presStyleIdx="2" presStyleCnt="3"/>
      <dgm:spPr/>
      <dgm:t>
        <a:bodyPr/>
        <a:lstStyle/>
        <a:p>
          <a:endParaRPr lang="en-GB"/>
        </a:p>
      </dgm:t>
    </dgm:pt>
    <dgm:pt modelId="{ED346FC0-FA5C-48FE-8A5D-71CC360D9450}" type="pres">
      <dgm:prSet presAssocID="{A42E75E5-BC59-4257-B92E-B02FF4F340EF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5D46171-54AC-486D-BB08-58ACFCEE4746}" type="presOf" srcId="{A42E75E5-BC59-4257-B92E-B02FF4F340EF}" destId="{95B8E255-C403-404E-A221-6D22DE345684}" srcOrd="0" destOrd="0" presId="urn:microsoft.com/office/officeart/2005/8/layout/hierarchy6"/>
    <dgm:cxn modelId="{F94DC9FA-6677-4191-B6CF-9C0A5FE777B1}" srcId="{B5CD8468-0CCD-46CE-B787-449C0A356C1A}" destId="{A42E75E5-BC59-4257-B92E-B02FF4F340EF}" srcOrd="3" destOrd="0" parTransId="{97B03003-A081-4E05-B611-2A5F890CE169}" sibTransId="{5AF6B8B6-CD56-4C40-B4FE-CE4DBD124ADF}"/>
    <dgm:cxn modelId="{9D6167D0-9DD3-459D-9105-437798391C9E}" type="presOf" srcId="{C69D0E90-1850-43BE-9ECF-E6E647AA04A0}" destId="{9225916F-835F-48EE-B36B-B752D286F8FF}" srcOrd="0" destOrd="0" presId="urn:microsoft.com/office/officeart/2005/8/layout/hierarchy6"/>
    <dgm:cxn modelId="{B0D3A23F-04AD-4F96-891E-8094F4921853}" type="presOf" srcId="{D50289E2-642D-4888-92C9-AF7CEEC19B1C}" destId="{FA1BD0D3-ABB5-4C1A-AEE6-1BD00C069A65}" srcOrd="0" destOrd="0" presId="urn:microsoft.com/office/officeart/2005/8/layout/hierarchy6"/>
    <dgm:cxn modelId="{A7D3CE73-1E8B-43D2-9B87-5BD383FB136A}" type="presOf" srcId="{A42E75E5-BC59-4257-B92E-B02FF4F340EF}" destId="{ED346FC0-FA5C-48FE-8A5D-71CC360D9450}" srcOrd="1" destOrd="0" presId="urn:microsoft.com/office/officeart/2005/8/layout/hierarchy6"/>
    <dgm:cxn modelId="{239D65C5-F5B1-4BB5-BFC5-EE368CA2A0D3}" type="presOf" srcId="{71E183D5-BF48-48C5-874A-C2DDE878183D}" destId="{787259D2-39D3-4975-B0A6-EFC6B31ABA4F}" srcOrd="0" destOrd="0" presId="urn:microsoft.com/office/officeart/2005/8/layout/hierarchy6"/>
    <dgm:cxn modelId="{B16F4D18-3991-4859-B54B-7BDD657811DE}" type="presOf" srcId="{476C0BA8-A339-4664-846C-900D409F2203}" destId="{755FA62E-141D-446D-B053-A0AEF6B1ACB8}" srcOrd="0" destOrd="0" presId="urn:microsoft.com/office/officeart/2005/8/layout/hierarchy6"/>
    <dgm:cxn modelId="{02DE9280-1A9B-4D10-949C-E44A9C624B1C}" type="presOf" srcId="{E2A05BCC-4BCE-4886-B9A7-C5E6839625C3}" destId="{39C1B436-205A-46F4-B625-ED38C922A282}" srcOrd="0" destOrd="0" presId="urn:microsoft.com/office/officeart/2005/8/layout/hierarchy6"/>
    <dgm:cxn modelId="{ABED90ED-1B29-47B8-A402-488087017B14}" type="presOf" srcId="{510EF190-E193-4BD9-9995-B4B601844030}" destId="{D9C0A298-240A-498F-8056-7F39DD63D5EA}" srcOrd="0" destOrd="0" presId="urn:microsoft.com/office/officeart/2005/8/layout/hierarchy6"/>
    <dgm:cxn modelId="{88654FF1-4477-46A7-AF18-5B7F8D49ED77}" srcId="{8BAA6E2B-7867-405D-BEC7-1EBCE631E721}" destId="{B52C4A2D-8407-468A-AF69-4666C614F4E7}" srcOrd="1" destOrd="0" parTransId="{510EF190-E193-4BD9-9995-B4B601844030}" sibTransId="{1638109A-F742-426D-915D-55A15BAED723}"/>
    <dgm:cxn modelId="{B782A5E2-0EFA-44FD-AB69-D910AA72CBC3}" type="presOf" srcId="{A0E95E37-E453-4875-AF3A-0EEEC24E87AF}" destId="{53A12D5B-3884-451D-99E7-1F2F2F1CEE3F}" srcOrd="1" destOrd="0" presId="urn:microsoft.com/office/officeart/2005/8/layout/hierarchy6"/>
    <dgm:cxn modelId="{4DD31D4D-E1FC-4877-9D34-D4576B0C3E4B}" type="presOf" srcId="{07962F35-D29A-44D6-834F-BD5B1C027042}" destId="{0CA4F1D9-C04D-471B-B0B2-4D8985C54932}" srcOrd="0" destOrd="0" presId="urn:microsoft.com/office/officeart/2005/8/layout/hierarchy6"/>
    <dgm:cxn modelId="{0D20DE92-E466-4A3C-AEC1-C75142702EDD}" srcId="{270D7E50-946B-442F-9AFB-A954035366AC}" destId="{D50289E2-642D-4888-92C9-AF7CEEC19B1C}" srcOrd="1" destOrd="0" parTransId="{B4D9147C-C0EF-4BA4-B782-CB7C6BD7BB5E}" sibTransId="{D5FE1E7E-0A5C-4040-8AC2-7A3C3B35B3BD}"/>
    <dgm:cxn modelId="{CD321B1C-0A3C-468A-8372-C82BFC1DC1F7}" srcId="{270D7E50-946B-442F-9AFB-A954035366AC}" destId="{B9185529-A1FE-4FA6-8195-021C95F7F115}" srcOrd="2" destOrd="0" parTransId="{87F9C773-ED23-49BE-80B4-36C3AF3A94F6}" sibTransId="{0958E6E6-F6A3-464C-974A-9A78B977FE44}"/>
    <dgm:cxn modelId="{51A7C40B-9BF5-4801-B626-35D65644F52F}" srcId="{B5CD8468-0CCD-46CE-B787-449C0A356C1A}" destId="{A0E95E37-E453-4875-AF3A-0EEEC24E87AF}" srcOrd="2" destOrd="0" parTransId="{D4AF59E6-C24C-4139-BCD9-68AB5A4970D2}" sibTransId="{2316CB05-1843-49BB-A138-F10A09775B3E}"/>
    <dgm:cxn modelId="{806A759E-B23A-4611-A58B-EDDDAAD7DCAF}" srcId="{B5CD8468-0CCD-46CE-B787-449C0A356C1A}" destId="{07962F35-D29A-44D6-834F-BD5B1C027042}" srcOrd="1" destOrd="0" parTransId="{952B67A9-F298-40CB-8161-EBB52E2A5ED2}" sibTransId="{83B4D703-41D5-4DE0-9574-7FFE933DC4BF}"/>
    <dgm:cxn modelId="{F863CC29-8189-47AD-BB28-FF8A16DA08D8}" type="presOf" srcId="{42941678-75B1-4DC9-B815-4257030BEE03}" destId="{5C0D99C3-4A08-4009-9875-48183BB7D3C9}" srcOrd="0" destOrd="0" presId="urn:microsoft.com/office/officeart/2005/8/layout/hierarchy6"/>
    <dgm:cxn modelId="{C2493CBD-269B-4405-AAB7-B5C82E526757}" type="presOf" srcId="{A33C840E-359B-49F5-AB7D-28E8734127F3}" destId="{8D181198-D101-43AD-8AFE-1E6C012A811D}" srcOrd="0" destOrd="0" presId="urn:microsoft.com/office/officeart/2005/8/layout/hierarchy6"/>
    <dgm:cxn modelId="{A681C160-C899-46CE-8554-ECC7F869C564}" type="presOf" srcId="{270D7E50-946B-442F-9AFB-A954035366AC}" destId="{6A407D76-47E6-44BD-BDE9-3D631DD23548}" srcOrd="0" destOrd="0" presId="urn:microsoft.com/office/officeart/2005/8/layout/hierarchy6"/>
    <dgm:cxn modelId="{571DF7C1-83D9-417A-9087-9C3C6505C04C}" type="presOf" srcId="{B4D9147C-C0EF-4BA4-B782-CB7C6BD7BB5E}" destId="{01E40C07-C552-4C4D-A918-2A985811E02E}" srcOrd="0" destOrd="0" presId="urn:microsoft.com/office/officeart/2005/8/layout/hierarchy6"/>
    <dgm:cxn modelId="{CE2CB322-CDC5-4D52-8A85-3D97BA2BE65C}" srcId="{8BAA6E2B-7867-405D-BEC7-1EBCE631E721}" destId="{E2A05BCC-4BCE-4886-B9A7-C5E6839625C3}" srcOrd="0" destOrd="0" parTransId="{A33C840E-359B-49F5-AB7D-28E8734127F3}" sibTransId="{D00CCBF5-A254-44D6-83A0-619015300B29}"/>
    <dgm:cxn modelId="{8CEAB9C0-F92E-48C1-B3C8-C98626125ECB}" type="presOf" srcId="{B5CD8468-0CCD-46CE-B787-449C0A356C1A}" destId="{19C2347F-E938-470A-A929-4EA4CAC97A37}" srcOrd="0" destOrd="0" presId="urn:microsoft.com/office/officeart/2005/8/layout/hierarchy6"/>
    <dgm:cxn modelId="{5AA38588-2FEF-4881-A294-1DAB2E99C98C}" type="presOf" srcId="{87F9C773-ED23-49BE-80B4-36C3AF3A94F6}" destId="{635F8A9D-655E-461E-BB4E-D56847DB39F1}" srcOrd="0" destOrd="0" presId="urn:microsoft.com/office/officeart/2005/8/layout/hierarchy6"/>
    <dgm:cxn modelId="{19D83BF5-E607-4808-8FBD-CF50DDD360C0}" srcId="{B9185529-A1FE-4FA6-8195-021C95F7F115}" destId="{42941678-75B1-4DC9-B815-4257030BEE03}" srcOrd="1" destOrd="0" parTransId="{C69D0E90-1850-43BE-9ECF-E6E647AA04A0}" sibTransId="{7790AEE0-2AC0-4373-854D-BB2AFE3F7409}"/>
    <dgm:cxn modelId="{1B1A988B-76FF-4F4C-A2D2-29016347CD32}" type="presOf" srcId="{B9185529-A1FE-4FA6-8195-021C95F7F115}" destId="{ABCA1C16-34D5-4388-BDCA-34E0755984A1}" srcOrd="0" destOrd="0" presId="urn:microsoft.com/office/officeart/2005/8/layout/hierarchy6"/>
    <dgm:cxn modelId="{BC71311E-2C3D-4431-9996-2748B6B80764}" type="presOf" srcId="{07962F35-D29A-44D6-834F-BD5B1C027042}" destId="{344084C1-E6A1-46BA-987E-022600A89213}" srcOrd="1" destOrd="0" presId="urn:microsoft.com/office/officeart/2005/8/layout/hierarchy6"/>
    <dgm:cxn modelId="{EC3C12A0-5C8E-4F4F-962A-191DF1A050DB}" type="presOf" srcId="{A0E95E37-E453-4875-AF3A-0EEEC24E87AF}" destId="{F40BC2F5-53ED-440E-BE6E-D0DF213347E1}" srcOrd="0" destOrd="0" presId="urn:microsoft.com/office/officeart/2005/8/layout/hierarchy6"/>
    <dgm:cxn modelId="{A1294B82-0485-4635-B4E9-97C832EA535B}" srcId="{B5CD8468-0CCD-46CE-B787-449C0A356C1A}" destId="{270D7E50-946B-442F-9AFB-A954035366AC}" srcOrd="0" destOrd="0" parTransId="{DABF9AF0-A592-4ED8-BAB4-477433668F8D}" sibTransId="{0B8D2C5B-1B47-4280-9811-1A4C548334C7}"/>
    <dgm:cxn modelId="{2D6F6B91-2320-41BA-945F-2F562DED218A}" srcId="{270D7E50-946B-442F-9AFB-A954035366AC}" destId="{8BAA6E2B-7867-405D-BEC7-1EBCE631E721}" srcOrd="0" destOrd="0" parTransId="{476C0BA8-A339-4664-846C-900D409F2203}" sibTransId="{933FDC36-357B-456E-A5FD-562746275CB3}"/>
    <dgm:cxn modelId="{6A0D5400-C749-485F-BF2F-A1185D9B0973}" srcId="{B9185529-A1FE-4FA6-8195-021C95F7F115}" destId="{71E183D5-BF48-48C5-874A-C2DDE878183D}" srcOrd="0" destOrd="0" parTransId="{D0D99531-EABE-460C-ACD3-304398ABC054}" sibTransId="{6AF2EACD-8F21-4ABC-B239-A7BB5138E4AF}"/>
    <dgm:cxn modelId="{007F4D65-2E1F-4B2A-B8C6-9A7E75DF0CDE}" type="presOf" srcId="{B52C4A2D-8407-468A-AF69-4666C614F4E7}" destId="{B181B179-EE57-4194-9C62-7D4E1FA01DB8}" srcOrd="0" destOrd="0" presId="urn:microsoft.com/office/officeart/2005/8/layout/hierarchy6"/>
    <dgm:cxn modelId="{B724AA9D-8AA4-46FD-A15D-17A9BD5E20EE}" type="presOf" srcId="{8BAA6E2B-7867-405D-BEC7-1EBCE631E721}" destId="{DCA6AB0B-D964-4019-A23A-B38E3ECDCD0F}" srcOrd="0" destOrd="0" presId="urn:microsoft.com/office/officeart/2005/8/layout/hierarchy6"/>
    <dgm:cxn modelId="{CCB88672-0103-483A-9713-A392A5903C5A}" type="presOf" srcId="{D0D99531-EABE-460C-ACD3-304398ABC054}" destId="{1AB3B896-3B44-4EEB-8F88-075751CFEF37}" srcOrd="0" destOrd="0" presId="urn:microsoft.com/office/officeart/2005/8/layout/hierarchy6"/>
    <dgm:cxn modelId="{09166B58-830B-4DF7-B4CA-126973E35107}" type="presParOf" srcId="{19C2347F-E938-470A-A929-4EA4CAC97A37}" destId="{E7C6E375-1281-45DB-9CF6-876D4F83A927}" srcOrd="0" destOrd="0" presId="urn:microsoft.com/office/officeart/2005/8/layout/hierarchy6"/>
    <dgm:cxn modelId="{081FEAE6-17D1-417D-91AB-34F54B81D9D6}" type="presParOf" srcId="{E7C6E375-1281-45DB-9CF6-876D4F83A927}" destId="{0D2F2435-C6F1-47F8-99EB-82EEA5470242}" srcOrd="0" destOrd="0" presId="urn:microsoft.com/office/officeart/2005/8/layout/hierarchy6"/>
    <dgm:cxn modelId="{C0EE8BE7-7DF8-408B-88A4-2B9D1EA172D6}" type="presParOf" srcId="{E7C6E375-1281-45DB-9CF6-876D4F83A927}" destId="{5A619965-50EC-468F-9B8F-19180FF31BE2}" srcOrd="1" destOrd="0" presId="urn:microsoft.com/office/officeart/2005/8/layout/hierarchy6"/>
    <dgm:cxn modelId="{CCDC6DAA-5E73-42A8-8576-5DA890A66602}" type="presParOf" srcId="{5A619965-50EC-468F-9B8F-19180FF31BE2}" destId="{696685DE-5C80-4BB8-AAF5-8CD1CA563FB6}" srcOrd="0" destOrd="0" presId="urn:microsoft.com/office/officeart/2005/8/layout/hierarchy6"/>
    <dgm:cxn modelId="{7606049B-2A0B-46AA-BD91-A4BE60B3BF50}" type="presParOf" srcId="{696685DE-5C80-4BB8-AAF5-8CD1CA563FB6}" destId="{6A407D76-47E6-44BD-BDE9-3D631DD23548}" srcOrd="0" destOrd="0" presId="urn:microsoft.com/office/officeart/2005/8/layout/hierarchy6"/>
    <dgm:cxn modelId="{5C208F99-12E1-44AC-9764-A157D1528F28}" type="presParOf" srcId="{696685DE-5C80-4BB8-AAF5-8CD1CA563FB6}" destId="{EE5FE4CB-DFFC-4D77-97BA-2F62881F8332}" srcOrd="1" destOrd="0" presId="urn:microsoft.com/office/officeart/2005/8/layout/hierarchy6"/>
    <dgm:cxn modelId="{7275EA6F-3F65-4D3F-99C7-1E15D0ADC0CB}" type="presParOf" srcId="{EE5FE4CB-DFFC-4D77-97BA-2F62881F8332}" destId="{755FA62E-141D-446D-B053-A0AEF6B1ACB8}" srcOrd="0" destOrd="0" presId="urn:microsoft.com/office/officeart/2005/8/layout/hierarchy6"/>
    <dgm:cxn modelId="{FEFF7617-CC3D-4896-9021-7C091A790F03}" type="presParOf" srcId="{EE5FE4CB-DFFC-4D77-97BA-2F62881F8332}" destId="{4A98B238-856D-4A1A-A12D-DB0FA8A37A35}" srcOrd="1" destOrd="0" presId="urn:microsoft.com/office/officeart/2005/8/layout/hierarchy6"/>
    <dgm:cxn modelId="{938057CB-E175-4434-8D5B-F34F9C020E4F}" type="presParOf" srcId="{4A98B238-856D-4A1A-A12D-DB0FA8A37A35}" destId="{DCA6AB0B-D964-4019-A23A-B38E3ECDCD0F}" srcOrd="0" destOrd="0" presId="urn:microsoft.com/office/officeart/2005/8/layout/hierarchy6"/>
    <dgm:cxn modelId="{954FC074-5231-49BB-B4B6-BF1FCC663A63}" type="presParOf" srcId="{4A98B238-856D-4A1A-A12D-DB0FA8A37A35}" destId="{D835257C-0982-4DC8-91E5-49A31B529D8D}" srcOrd="1" destOrd="0" presId="urn:microsoft.com/office/officeart/2005/8/layout/hierarchy6"/>
    <dgm:cxn modelId="{108DBCC9-4B8A-4D67-8119-3C3CC790B722}" type="presParOf" srcId="{D835257C-0982-4DC8-91E5-49A31B529D8D}" destId="{8D181198-D101-43AD-8AFE-1E6C012A811D}" srcOrd="0" destOrd="0" presId="urn:microsoft.com/office/officeart/2005/8/layout/hierarchy6"/>
    <dgm:cxn modelId="{FE0E03FF-AF4D-400A-B7B7-102F1A6F9070}" type="presParOf" srcId="{D835257C-0982-4DC8-91E5-49A31B529D8D}" destId="{22D1762D-EDAC-4500-B1C0-27063984F10B}" srcOrd="1" destOrd="0" presId="urn:microsoft.com/office/officeart/2005/8/layout/hierarchy6"/>
    <dgm:cxn modelId="{91C9EFBE-0E81-4FC2-BF1D-6BBC1F8D04A3}" type="presParOf" srcId="{22D1762D-EDAC-4500-B1C0-27063984F10B}" destId="{39C1B436-205A-46F4-B625-ED38C922A282}" srcOrd="0" destOrd="0" presId="urn:microsoft.com/office/officeart/2005/8/layout/hierarchy6"/>
    <dgm:cxn modelId="{EB5D89A8-D027-451A-83D9-83A7C8F61FF3}" type="presParOf" srcId="{22D1762D-EDAC-4500-B1C0-27063984F10B}" destId="{97B701AC-512A-4C36-9E1E-05ACDCAEF085}" srcOrd="1" destOrd="0" presId="urn:microsoft.com/office/officeart/2005/8/layout/hierarchy6"/>
    <dgm:cxn modelId="{AF489429-54BA-4083-87E6-4F1C0AB818D6}" type="presParOf" srcId="{D835257C-0982-4DC8-91E5-49A31B529D8D}" destId="{D9C0A298-240A-498F-8056-7F39DD63D5EA}" srcOrd="2" destOrd="0" presId="urn:microsoft.com/office/officeart/2005/8/layout/hierarchy6"/>
    <dgm:cxn modelId="{DE23C3F5-1484-49A1-8DB2-A03A1A4FC891}" type="presParOf" srcId="{D835257C-0982-4DC8-91E5-49A31B529D8D}" destId="{6425CA69-9AE5-4B75-ADEC-B5D3E76FA4D6}" srcOrd="3" destOrd="0" presId="urn:microsoft.com/office/officeart/2005/8/layout/hierarchy6"/>
    <dgm:cxn modelId="{C306BA5B-9B87-486E-90F9-459627912B2A}" type="presParOf" srcId="{6425CA69-9AE5-4B75-ADEC-B5D3E76FA4D6}" destId="{B181B179-EE57-4194-9C62-7D4E1FA01DB8}" srcOrd="0" destOrd="0" presId="urn:microsoft.com/office/officeart/2005/8/layout/hierarchy6"/>
    <dgm:cxn modelId="{11427469-1901-476F-8DFD-92B8A278F571}" type="presParOf" srcId="{6425CA69-9AE5-4B75-ADEC-B5D3E76FA4D6}" destId="{06FF0BC6-A18D-4986-A585-D8F02845D61D}" srcOrd="1" destOrd="0" presId="urn:microsoft.com/office/officeart/2005/8/layout/hierarchy6"/>
    <dgm:cxn modelId="{F617D162-1617-4F68-8B8B-D1301D847EDA}" type="presParOf" srcId="{EE5FE4CB-DFFC-4D77-97BA-2F62881F8332}" destId="{01E40C07-C552-4C4D-A918-2A985811E02E}" srcOrd="2" destOrd="0" presId="urn:microsoft.com/office/officeart/2005/8/layout/hierarchy6"/>
    <dgm:cxn modelId="{5CD6F7A0-542C-47F7-BD16-3E8129FF8C98}" type="presParOf" srcId="{EE5FE4CB-DFFC-4D77-97BA-2F62881F8332}" destId="{CBB247D2-0FE8-4650-9AFF-FB9D716A9895}" srcOrd="3" destOrd="0" presId="urn:microsoft.com/office/officeart/2005/8/layout/hierarchy6"/>
    <dgm:cxn modelId="{19EF7F56-532E-43F6-A86B-8235C198C260}" type="presParOf" srcId="{CBB247D2-0FE8-4650-9AFF-FB9D716A9895}" destId="{FA1BD0D3-ABB5-4C1A-AEE6-1BD00C069A65}" srcOrd="0" destOrd="0" presId="urn:microsoft.com/office/officeart/2005/8/layout/hierarchy6"/>
    <dgm:cxn modelId="{48AE99FB-5C33-464B-8276-F8E690112342}" type="presParOf" srcId="{CBB247D2-0FE8-4650-9AFF-FB9D716A9895}" destId="{F23BCB30-8BED-413D-8CA6-2B4FA599C322}" srcOrd="1" destOrd="0" presId="urn:microsoft.com/office/officeart/2005/8/layout/hierarchy6"/>
    <dgm:cxn modelId="{E1F96A43-5C1D-482F-A10D-8953CE1A71EE}" type="presParOf" srcId="{EE5FE4CB-DFFC-4D77-97BA-2F62881F8332}" destId="{635F8A9D-655E-461E-BB4E-D56847DB39F1}" srcOrd="4" destOrd="0" presId="urn:microsoft.com/office/officeart/2005/8/layout/hierarchy6"/>
    <dgm:cxn modelId="{83A69A5F-031B-4EA7-8C67-9DE7A423536E}" type="presParOf" srcId="{EE5FE4CB-DFFC-4D77-97BA-2F62881F8332}" destId="{F5221DEA-BEF4-4985-9FB1-99BDBF5D8715}" srcOrd="5" destOrd="0" presId="urn:microsoft.com/office/officeart/2005/8/layout/hierarchy6"/>
    <dgm:cxn modelId="{2935051D-2E95-4921-8AB8-A4B77B4049BD}" type="presParOf" srcId="{F5221DEA-BEF4-4985-9FB1-99BDBF5D8715}" destId="{ABCA1C16-34D5-4388-BDCA-34E0755984A1}" srcOrd="0" destOrd="0" presId="urn:microsoft.com/office/officeart/2005/8/layout/hierarchy6"/>
    <dgm:cxn modelId="{FB5E5F61-3F5B-4577-B68D-D1F5521CDA11}" type="presParOf" srcId="{F5221DEA-BEF4-4985-9FB1-99BDBF5D8715}" destId="{C5AC5073-96FD-450B-A873-BFF62E5237F6}" srcOrd="1" destOrd="0" presId="urn:microsoft.com/office/officeart/2005/8/layout/hierarchy6"/>
    <dgm:cxn modelId="{79EC8828-0B49-4A03-923E-1EE40DD25803}" type="presParOf" srcId="{C5AC5073-96FD-450B-A873-BFF62E5237F6}" destId="{1AB3B896-3B44-4EEB-8F88-075751CFEF37}" srcOrd="0" destOrd="0" presId="urn:microsoft.com/office/officeart/2005/8/layout/hierarchy6"/>
    <dgm:cxn modelId="{944F45C7-84C2-4A7F-9027-427757AB0566}" type="presParOf" srcId="{C5AC5073-96FD-450B-A873-BFF62E5237F6}" destId="{AB76B429-94FF-4C59-8FE8-678500FB78E7}" srcOrd="1" destOrd="0" presId="urn:microsoft.com/office/officeart/2005/8/layout/hierarchy6"/>
    <dgm:cxn modelId="{70397AD7-2940-4088-95C6-648478B8D44E}" type="presParOf" srcId="{AB76B429-94FF-4C59-8FE8-678500FB78E7}" destId="{787259D2-39D3-4975-B0A6-EFC6B31ABA4F}" srcOrd="0" destOrd="0" presId="urn:microsoft.com/office/officeart/2005/8/layout/hierarchy6"/>
    <dgm:cxn modelId="{5D126F4E-03D0-4E15-B218-5ED34E8179A6}" type="presParOf" srcId="{AB76B429-94FF-4C59-8FE8-678500FB78E7}" destId="{62F3E653-88D9-4BCB-A381-383896F6859E}" srcOrd="1" destOrd="0" presId="urn:microsoft.com/office/officeart/2005/8/layout/hierarchy6"/>
    <dgm:cxn modelId="{1088FC5D-FDB0-4221-B2D0-111432149D4F}" type="presParOf" srcId="{C5AC5073-96FD-450B-A873-BFF62E5237F6}" destId="{9225916F-835F-48EE-B36B-B752D286F8FF}" srcOrd="2" destOrd="0" presId="urn:microsoft.com/office/officeart/2005/8/layout/hierarchy6"/>
    <dgm:cxn modelId="{C8D817C6-DBC8-4F72-BC1F-E46EB3D796E7}" type="presParOf" srcId="{C5AC5073-96FD-450B-A873-BFF62E5237F6}" destId="{7B02E3DD-FC98-4160-A257-34F2CC93AD58}" srcOrd="3" destOrd="0" presId="urn:microsoft.com/office/officeart/2005/8/layout/hierarchy6"/>
    <dgm:cxn modelId="{D1636AD0-98F4-4B92-84F6-5641094698DA}" type="presParOf" srcId="{7B02E3DD-FC98-4160-A257-34F2CC93AD58}" destId="{5C0D99C3-4A08-4009-9875-48183BB7D3C9}" srcOrd="0" destOrd="0" presId="urn:microsoft.com/office/officeart/2005/8/layout/hierarchy6"/>
    <dgm:cxn modelId="{B2046121-D416-4A75-978C-127DF6FE3C0D}" type="presParOf" srcId="{7B02E3DD-FC98-4160-A257-34F2CC93AD58}" destId="{DEF2ACB2-5228-4FD5-A8E1-09CE1D782802}" srcOrd="1" destOrd="0" presId="urn:microsoft.com/office/officeart/2005/8/layout/hierarchy6"/>
    <dgm:cxn modelId="{DC578D13-1AD9-403F-B0F3-0D1C2187B398}" type="presParOf" srcId="{19C2347F-E938-470A-A929-4EA4CAC97A37}" destId="{9B066C32-0416-433F-BC1B-A6303511C43C}" srcOrd="1" destOrd="0" presId="urn:microsoft.com/office/officeart/2005/8/layout/hierarchy6"/>
    <dgm:cxn modelId="{D093E7D7-7782-47A0-92B4-39AF468128E8}" type="presParOf" srcId="{9B066C32-0416-433F-BC1B-A6303511C43C}" destId="{D493C8E9-FF26-45A6-86B1-C0549BCB7EC9}" srcOrd="0" destOrd="0" presId="urn:microsoft.com/office/officeart/2005/8/layout/hierarchy6"/>
    <dgm:cxn modelId="{56ABA5BA-2F91-4F7D-92A5-228C434AC624}" type="presParOf" srcId="{D493C8E9-FF26-45A6-86B1-C0549BCB7EC9}" destId="{0CA4F1D9-C04D-471B-B0B2-4D8985C54932}" srcOrd="0" destOrd="0" presId="urn:microsoft.com/office/officeart/2005/8/layout/hierarchy6"/>
    <dgm:cxn modelId="{59C3687F-2067-4D7C-9D5F-C1BBEFE08982}" type="presParOf" srcId="{D493C8E9-FF26-45A6-86B1-C0549BCB7EC9}" destId="{344084C1-E6A1-46BA-987E-022600A89213}" srcOrd="1" destOrd="0" presId="urn:microsoft.com/office/officeart/2005/8/layout/hierarchy6"/>
    <dgm:cxn modelId="{C2E3C04F-D429-4E1B-9005-89CDC3E6C813}" type="presParOf" srcId="{9B066C32-0416-433F-BC1B-A6303511C43C}" destId="{E08C90BF-9B41-428E-A0A1-EAB86CB7E5FB}" srcOrd="1" destOrd="0" presId="urn:microsoft.com/office/officeart/2005/8/layout/hierarchy6"/>
    <dgm:cxn modelId="{29AD21FF-FA50-4F47-8A33-0E789B70A2B3}" type="presParOf" srcId="{E08C90BF-9B41-428E-A0A1-EAB86CB7E5FB}" destId="{5859904B-4F34-4797-BAE2-CFA866848131}" srcOrd="0" destOrd="0" presId="urn:microsoft.com/office/officeart/2005/8/layout/hierarchy6"/>
    <dgm:cxn modelId="{D00A9A03-F1FB-4ECB-A98C-B4BAE39D8D3D}" type="presParOf" srcId="{9B066C32-0416-433F-BC1B-A6303511C43C}" destId="{B9965861-2ED4-4125-98B3-F7AFC57470CA}" srcOrd="2" destOrd="0" presId="urn:microsoft.com/office/officeart/2005/8/layout/hierarchy6"/>
    <dgm:cxn modelId="{C37887E0-27A0-41C6-964F-4D21A6160D7D}" type="presParOf" srcId="{B9965861-2ED4-4125-98B3-F7AFC57470CA}" destId="{F40BC2F5-53ED-440E-BE6E-D0DF213347E1}" srcOrd="0" destOrd="0" presId="urn:microsoft.com/office/officeart/2005/8/layout/hierarchy6"/>
    <dgm:cxn modelId="{578A4B3C-99FD-4EC7-944F-3435AED4A621}" type="presParOf" srcId="{B9965861-2ED4-4125-98B3-F7AFC57470CA}" destId="{53A12D5B-3884-451D-99E7-1F2F2F1CEE3F}" srcOrd="1" destOrd="0" presId="urn:microsoft.com/office/officeart/2005/8/layout/hierarchy6"/>
    <dgm:cxn modelId="{19437114-59C0-488B-BA68-A91B27D56628}" type="presParOf" srcId="{9B066C32-0416-433F-BC1B-A6303511C43C}" destId="{32EC4962-A80B-40F3-8D96-DE792773D933}" srcOrd="3" destOrd="0" presId="urn:microsoft.com/office/officeart/2005/8/layout/hierarchy6"/>
    <dgm:cxn modelId="{278F921E-A93D-499B-8876-BC8916EE1D40}" type="presParOf" srcId="{32EC4962-A80B-40F3-8D96-DE792773D933}" destId="{966ED424-D609-4475-AC31-3362DE1531E4}" srcOrd="0" destOrd="0" presId="urn:microsoft.com/office/officeart/2005/8/layout/hierarchy6"/>
    <dgm:cxn modelId="{00A2062E-917B-4E6B-89C3-D1B6D07C71E6}" type="presParOf" srcId="{9B066C32-0416-433F-BC1B-A6303511C43C}" destId="{90BB9A12-4B90-462C-A6C1-5BDD0813FC95}" srcOrd="4" destOrd="0" presId="urn:microsoft.com/office/officeart/2005/8/layout/hierarchy6"/>
    <dgm:cxn modelId="{6695AA0D-45CE-4CCD-9FE1-F6DEB6012296}" type="presParOf" srcId="{90BB9A12-4B90-462C-A6C1-5BDD0813FC95}" destId="{95B8E255-C403-404E-A221-6D22DE345684}" srcOrd="0" destOrd="0" presId="urn:microsoft.com/office/officeart/2005/8/layout/hierarchy6"/>
    <dgm:cxn modelId="{B258E632-7AF0-4B0A-A054-B5EC56E2B203}" type="presParOf" srcId="{90BB9A12-4B90-462C-A6C1-5BDD0813FC95}" destId="{ED346FC0-FA5C-48FE-8A5D-71CC360D945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CD8468-0CCD-46CE-B787-449C0A356C1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70D7E50-946B-442F-9AFB-A954035366AC}">
      <dgm:prSet phldrT="[Text]"/>
      <dgm:spPr/>
      <dgm:t>
        <a:bodyPr/>
        <a:lstStyle/>
        <a:p>
          <a:endParaRPr lang="en-GB" dirty="0"/>
        </a:p>
      </dgm:t>
    </dgm:pt>
    <dgm:pt modelId="{DABF9AF0-A592-4ED8-BAB4-477433668F8D}" type="parTrans" cxnId="{A1294B82-0485-4635-B4E9-97C832EA535B}">
      <dgm:prSet/>
      <dgm:spPr/>
      <dgm:t>
        <a:bodyPr/>
        <a:lstStyle/>
        <a:p>
          <a:endParaRPr lang="en-GB"/>
        </a:p>
      </dgm:t>
    </dgm:pt>
    <dgm:pt modelId="{0B8D2C5B-1B47-4280-9811-1A4C548334C7}" type="sibTrans" cxnId="{A1294B82-0485-4635-B4E9-97C832EA535B}">
      <dgm:prSet/>
      <dgm:spPr/>
      <dgm:t>
        <a:bodyPr/>
        <a:lstStyle/>
        <a:p>
          <a:endParaRPr lang="en-GB"/>
        </a:p>
      </dgm:t>
    </dgm:pt>
    <dgm:pt modelId="{8BAA6E2B-7867-405D-BEC7-1EBCE631E721}">
      <dgm:prSet phldrT="[Text]"/>
      <dgm:spPr/>
      <dgm:t>
        <a:bodyPr/>
        <a:lstStyle/>
        <a:p>
          <a:endParaRPr lang="en-GB" dirty="0"/>
        </a:p>
      </dgm:t>
    </dgm:pt>
    <dgm:pt modelId="{476C0BA8-A339-4664-846C-900D409F2203}" type="parTrans" cxnId="{2D6F6B91-2320-41BA-945F-2F562DED218A}">
      <dgm:prSet/>
      <dgm:spPr/>
      <dgm:t>
        <a:bodyPr/>
        <a:lstStyle/>
        <a:p>
          <a:endParaRPr lang="en-GB"/>
        </a:p>
      </dgm:t>
    </dgm:pt>
    <dgm:pt modelId="{933FDC36-357B-456E-A5FD-562746275CB3}" type="sibTrans" cxnId="{2D6F6B91-2320-41BA-945F-2F562DED218A}">
      <dgm:prSet/>
      <dgm:spPr/>
      <dgm:t>
        <a:bodyPr/>
        <a:lstStyle/>
        <a:p>
          <a:endParaRPr lang="en-GB"/>
        </a:p>
      </dgm:t>
    </dgm:pt>
    <dgm:pt modelId="{E2A05BCC-4BCE-4886-B9A7-C5E6839625C3}">
      <dgm:prSet phldrT="[Text]"/>
      <dgm:spPr/>
      <dgm:t>
        <a:bodyPr/>
        <a:lstStyle/>
        <a:p>
          <a:endParaRPr lang="en-GB" dirty="0"/>
        </a:p>
      </dgm:t>
    </dgm:pt>
    <dgm:pt modelId="{A33C840E-359B-49F5-AB7D-28E8734127F3}" type="parTrans" cxnId="{CE2CB322-CDC5-4D52-8A85-3D97BA2BE65C}">
      <dgm:prSet/>
      <dgm:spPr/>
      <dgm:t>
        <a:bodyPr/>
        <a:lstStyle/>
        <a:p>
          <a:endParaRPr lang="en-GB"/>
        </a:p>
      </dgm:t>
    </dgm:pt>
    <dgm:pt modelId="{D00CCBF5-A254-44D6-83A0-619015300B29}" type="sibTrans" cxnId="{CE2CB322-CDC5-4D52-8A85-3D97BA2BE65C}">
      <dgm:prSet/>
      <dgm:spPr/>
      <dgm:t>
        <a:bodyPr/>
        <a:lstStyle/>
        <a:p>
          <a:endParaRPr lang="en-GB"/>
        </a:p>
      </dgm:t>
    </dgm:pt>
    <dgm:pt modelId="{B52C4A2D-8407-468A-AF69-4666C614F4E7}">
      <dgm:prSet phldrT="[Text]"/>
      <dgm:spPr/>
      <dgm:t>
        <a:bodyPr/>
        <a:lstStyle/>
        <a:p>
          <a:endParaRPr lang="en-GB" dirty="0"/>
        </a:p>
      </dgm:t>
    </dgm:pt>
    <dgm:pt modelId="{510EF190-E193-4BD9-9995-B4B601844030}" type="parTrans" cxnId="{88654FF1-4477-46A7-AF18-5B7F8D49ED77}">
      <dgm:prSet/>
      <dgm:spPr/>
      <dgm:t>
        <a:bodyPr/>
        <a:lstStyle/>
        <a:p>
          <a:endParaRPr lang="en-GB"/>
        </a:p>
      </dgm:t>
    </dgm:pt>
    <dgm:pt modelId="{1638109A-F742-426D-915D-55A15BAED723}" type="sibTrans" cxnId="{88654FF1-4477-46A7-AF18-5B7F8D49ED77}">
      <dgm:prSet/>
      <dgm:spPr/>
      <dgm:t>
        <a:bodyPr/>
        <a:lstStyle/>
        <a:p>
          <a:endParaRPr lang="en-GB"/>
        </a:p>
      </dgm:t>
    </dgm:pt>
    <dgm:pt modelId="{B9185529-A1FE-4FA6-8195-021C95F7F115}">
      <dgm:prSet phldrT="[Text]"/>
      <dgm:spPr/>
      <dgm:t>
        <a:bodyPr/>
        <a:lstStyle/>
        <a:p>
          <a:endParaRPr lang="en-GB" dirty="0"/>
        </a:p>
      </dgm:t>
    </dgm:pt>
    <dgm:pt modelId="{87F9C773-ED23-49BE-80B4-36C3AF3A94F6}" type="parTrans" cxnId="{CD321B1C-0A3C-468A-8372-C82BFC1DC1F7}">
      <dgm:prSet/>
      <dgm:spPr/>
      <dgm:t>
        <a:bodyPr/>
        <a:lstStyle/>
        <a:p>
          <a:endParaRPr lang="en-GB"/>
        </a:p>
      </dgm:t>
    </dgm:pt>
    <dgm:pt modelId="{0958E6E6-F6A3-464C-974A-9A78B977FE44}" type="sibTrans" cxnId="{CD321B1C-0A3C-468A-8372-C82BFC1DC1F7}">
      <dgm:prSet/>
      <dgm:spPr/>
      <dgm:t>
        <a:bodyPr/>
        <a:lstStyle/>
        <a:p>
          <a:endParaRPr lang="en-GB"/>
        </a:p>
      </dgm:t>
    </dgm:pt>
    <dgm:pt modelId="{42941678-75B1-4DC9-B815-4257030BEE03}">
      <dgm:prSet phldrT="[Text]"/>
      <dgm:spPr/>
      <dgm:t>
        <a:bodyPr/>
        <a:lstStyle/>
        <a:p>
          <a:endParaRPr lang="en-GB" dirty="0"/>
        </a:p>
      </dgm:t>
    </dgm:pt>
    <dgm:pt modelId="{C69D0E90-1850-43BE-9ECF-E6E647AA04A0}" type="parTrans" cxnId="{19D83BF5-E607-4808-8FBD-CF50DDD360C0}">
      <dgm:prSet/>
      <dgm:spPr/>
      <dgm:t>
        <a:bodyPr/>
        <a:lstStyle/>
        <a:p>
          <a:endParaRPr lang="en-GB"/>
        </a:p>
      </dgm:t>
    </dgm:pt>
    <dgm:pt modelId="{7790AEE0-2AC0-4373-854D-BB2AFE3F7409}" type="sibTrans" cxnId="{19D83BF5-E607-4808-8FBD-CF50DDD360C0}">
      <dgm:prSet/>
      <dgm:spPr/>
      <dgm:t>
        <a:bodyPr/>
        <a:lstStyle/>
        <a:p>
          <a:endParaRPr lang="en-GB"/>
        </a:p>
      </dgm:t>
    </dgm:pt>
    <dgm:pt modelId="{07962F35-D29A-44D6-834F-BD5B1C027042}">
      <dgm:prSet phldrT="[Text]"/>
      <dgm:spPr/>
      <dgm:t>
        <a:bodyPr/>
        <a:lstStyle/>
        <a:p>
          <a:r>
            <a:rPr lang="en-GB" dirty="0" smtClean="0"/>
            <a:t>1 (root)</a:t>
          </a:r>
          <a:endParaRPr lang="en-GB" dirty="0"/>
        </a:p>
      </dgm:t>
    </dgm:pt>
    <dgm:pt modelId="{952B67A9-F298-40CB-8161-EBB52E2A5ED2}" type="parTrans" cxnId="{806A759E-B23A-4611-A58B-EDDDAAD7DCAF}">
      <dgm:prSet/>
      <dgm:spPr/>
      <dgm:t>
        <a:bodyPr/>
        <a:lstStyle/>
        <a:p>
          <a:endParaRPr lang="en-GB"/>
        </a:p>
      </dgm:t>
    </dgm:pt>
    <dgm:pt modelId="{83B4D703-41D5-4DE0-9574-7FFE933DC4BF}" type="sibTrans" cxnId="{806A759E-B23A-4611-A58B-EDDDAAD7DCAF}">
      <dgm:prSet/>
      <dgm:spPr/>
      <dgm:t>
        <a:bodyPr/>
        <a:lstStyle/>
        <a:p>
          <a:endParaRPr lang="en-GB"/>
        </a:p>
      </dgm:t>
    </dgm:pt>
    <dgm:pt modelId="{A0E95E37-E453-4875-AF3A-0EEEC24E87AF}">
      <dgm:prSet phldrT="[Text]"/>
      <dgm:spPr/>
      <dgm:t>
        <a:bodyPr/>
        <a:lstStyle/>
        <a:p>
          <a:r>
            <a:rPr lang="en-GB" dirty="0" smtClean="0"/>
            <a:t>8</a:t>
          </a:r>
          <a:endParaRPr lang="en-GB" dirty="0"/>
        </a:p>
      </dgm:t>
    </dgm:pt>
    <dgm:pt modelId="{D4AF59E6-C24C-4139-BCD9-68AB5A4970D2}" type="parTrans" cxnId="{51A7C40B-9BF5-4801-B626-35D65644F52F}">
      <dgm:prSet/>
      <dgm:spPr/>
      <dgm:t>
        <a:bodyPr/>
        <a:lstStyle/>
        <a:p>
          <a:endParaRPr lang="en-GB"/>
        </a:p>
      </dgm:t>
    </dgm:pt>
    <dgm:pt modelId="{2316CB05-1843-49BB-A138-F10A09775B3E}" type="sibTrans" cxnId="{51A7C40B-9BF5-4801-B626-35D65644F52F}">
      <dgm:prSet/>
      <dgm:spPr/>
      <dgm:t>
        <a:bodyPr/>
        <a:lstStyle/>
        <a:p>
          <a:endParaRPr lang="en-GB"/>
        </a:p>
      </dgm:t>
    </dgm:pt>
    <dgm:pt modelId="{A42E75E5-BC59-4257-B92E-B02FF4F340EF}">
      <dgm:prSet phldrT="[Text]"/>
      <dgm:spPr/>
      <dgm:t>
        <a:bodyPr/>
        <a:lstStyle/>
        <a:p>
          <a:r>
            <a:rPr lang="en-GB" dirty="0" smtClean="0"/>
            <a:t>3809 (leaf)</a:t>
          </a:r>
          <a:endParaRPr lang="en-GB" dirty="0"/>
        </a:p>
      </dgm:t>
    </dgm:pt>
    <dgm:pt modelId="{97B03003-A081-4E05-B611-2A5F890CE169}" type="parTrans" cxnId="{F94DC9FA-6677-4191-B6CF-9C0A5FE777B1}">
      <dgm:prSet/>
      <dgm:spPr/>
      <dgm:t>
        <a:bodyPr/>
        <a:lstStyle/>
        <a:p>
          <a:endParaRPr lang="en-GB"/>
        </a:p>
      </dgm:t>
    </dgm:pt>
    <dgm:pt modelId="{5AF6B8B6-CD56-4C40-B4FE-CE4DBD124ADF}" type="sibTrans" cxnId="{F94DC9FA-6677-4191-B6CF-9C0A5FE777B1}">
      <dgm:prSet/>
      <dgm:spPr/>
      <dgm:t>
        <a:bodyPr/>
        <a:lstStyle/>
        <a:p>
          <a:endParaRPr lang="en-GB"/>
        </a:p>
      </dgm:t>
    </dgm:pt>
    <dgm:pt modelId="{71E183D5-BF48-48C5-874A-C2DDE878183D}">
      <dgm:prSet phldrT="[Text]"/>
      <dgm:spPr/>
      <dgm:t>
        <a:bodyPr/>
        <a:lstStyle/>
        <a:p>
          <a:endParaRPr lang="en-GB" dirty="0"/>
        </a:p>
      </dgm:t>
    </dgm:pt>
    <dgm:pt modelId="{D0D99531-EABE-460C-ACD3-304398ABC054}" type="parTrans" cxnId="{6A0D5400-C749-485F-BF2F-A1185D9B0973}">
      <dgm:prSet/>
      <dgm:spPr/>
      <dgm:t>
        <a:bodyPr/>
        <a:lstStyle/>
        <a:p>
          <a:endParaRPr lang="en-GB"/>
        </a:p>
      </dgm:t>
    </dgm:pt>
    <dgm:pt modelId="{6AF2EACD-8F21-4ABC-B239-A7BB5138E4AF}" type="sibTrans" cxnId="{6A0D5400-C749-485F-BF2F-A1185D9B0973}">
      <dgm:prSet/>
      <dgm:spPr/>
      <dgm:t>
        <a:bodyPr/>
        <a:lstStyle/>
        <a:p>
          <a:endParaRPr lang="en-GB"/>
        </a:p>
      </dgm:t>
    </dgm:pt>
    <dgm:pt modelId="{D50289E2-642D-4888-92C9-AF7CEEC19B1C}">
      <dgm:prSet phldrT="[Text]"/>
      <dgm:spPr/>
      <dgm:t>
        <a:bodyPr/>
        <a:lstStyle/>
        <a:p>
          <a:endParaRPr lang="en-GB" dirty="0"/>
        </a:p>
      </dgm:t>
    </dgm:pt>
    <dgm:pt modelId="{B4D9147C-C0EF-4BA4-B782-CB7C6BD7BB5E}" type="parTrans" cxnId="{0D20DE92-E466-4A3C-AEC1-C75142702EDD}">
      <dgm:prSet/>
      <dgm:spPr/>
      <dgm:t>
        <a:bodyPr/>
        <a:lstStyle/>
        <a:p>
          <a:endParaRPr lang="en-GB"/>
        </a:p>
      </dgm:t>
    </dgm:pt>
    <dgm:pt modelId="{D5FE1E7E-0A5C-4040-8AC2-7A3C3B35B3BD}" type="sibTrans" cxnId="{0D20DE92-E466-4A3C-AEC1-C75142702EDD}">
      <dgm:prSet/>
      <dgm:spPr/>
      <dgm:t>
        <a:bodyPr/>
        <a:lstStyle/>
        <a:p>
          <a:endParaRPr lang="en-GB"/>
        </a:p>
      </dgm:t>
    </dgm:pt>
    <dgm:pt modelId="{19C2347F-E938-470A-A929-4EA4CAC97A37}" type="pres">
      <dgm:prSet presAssocID="{B5CD8468-0CCD-46CE-B787-449C0A356C1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7C6E375-1281-45DB-9CF6-876D4F83A927}" type="pres">
      <dgm:prSet presAssocID="{B5CD8468-0CCD-46CE-B787-449C0A356C1A}" presName="hierFlow" presStyleCnt="0"/>
      <dgm:spPr/>
    </dgm:pt>
    <dgm:pt modelId="{0D2F2435-C6F1-47F8-99EB-82EEA5470242}" type="pres">
      <dgm:prSet presAssocID="{B5CD8468-0CCD-46CE-B787-449C0A356C1A}" presName="firstBuf" presStyleCnt="0"/>
      <dgm:spPr/>
    </dgm:pt>
    <dgm:pt modelId="{5A619965-50EC-468F-9B8F-19180FF31BE2}" type="pres">
      <dgm:prSet presAssocID="{B5CD8468-0CCD-46CE-B787-449C0A356C1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96685DE-5C80-4BB8-AAF5-8CD1CA563FB6}" type="pres">
      <dgm:prSet presAssocID="{270D7E50-946B-442F-9AFB-A954035366AC}" presName="Name14" presStyleCnt="0"/>
      <dgm:spPr/>
    </dgm:pt>
    <dgm:pt modelId="{6A407D76-47E6-44BD-BDE9-3D631DD23548}" type="pres">
      <dgm:prSet presAssocID="{270D7E50-946B-442F-9AFB-A954035366AC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E5FE4CB-DFFC-4D77-97BA-2F62881F8332}" type="pres">
      <dgm:prSet presAssocID="{270D7E50-946B-442F-9AFB-A954035366AC}" presName="hierChild2" presStyleCnt="0"/>
      <dgm:spPr/>
    </dgm:pt>
    <dgm:pt modelId="{755FA62E-141D-446D-B053-A0AEF6B1ACB8}" type="pres">
      <dgm:prSet presAssocID="{476C0BA8-A339-4664-846C-900D409F2203}" presName="Name19" presStyleLbl="parChTrans1D2" presStyleIdx="0" presStyleCnt="3"/>
      <dgm:spPr/>
      <dgm:t>
        <a:bodyPr/>
        <a:lstStyle/>
        <a:p>
          <a:endParaRPr lang="en-GB"/>
        </a:p>
      </dgm:t>
    </dgm:pt>
    <dgm:pt modelId="{4A98B238-856D-4A1A-A12D-DB0FA8A37A35}" type="pres">
      <dgm:prSet presAssocID="{8BAA6E2B-7867-405D-BEC7-1EBCE631E721}" presName="Name21" presStyleCnt="0"/>
      <dgm:spPr/>
    </dgm:pt>
    <dgm:pt modelId="{DCA6AB0B-D964-4019-A23A-B38E3ECDCD0F}" type="pres">
      <dgm:prSet presAssocID="{8BAA6E2B-7867-405D-BEC7-1EBCE631E721}" presName="level2Shape" presStyleLbl="node2" presStyleIdx="0" presStyleCnt="3"/>
      <dgm:spPr/>
      <dgm:t>
        <a:bodyPr/>
        <a:lstStyle/>
        <a:p>
          <a:endParaRPr lang="en-GB"/>
        </a:p>
      </dgm:t>
    </dgm:pt>
    <dgm:pt modelId="{D835257C-0982-4DC8-91E5-49A31B529D8D}" type="pres">
      <dgm:prSet presAssocID="{8BAA6E2B-7867-405D-BEC7-1EBCE631E721}" presName="hierChild3" presStyleCnt="0"/>
      <dgm:spPr/>
    </dgm:pt>
    <dgm:pt modelId="{8D181198-D101-43AD-8AFE-1E6C012A811D}" type="pres">
      <dgm:prSet presAssocID="{A33C840E-359B-49F5-AB7D-28E8734127F3}" presName="Name19" presStyleLbl="parChTrans1D3" presStyleIdx="0" presStyleCnt="4"/>
      <dgm:spPr/>
      <dgm:t>
        <a:bodyPr/>
        <a:lstStyle/>
        <a:p>
          <a:endParaRPr lang="en-GB"/>
        </a:p>
      </dgm:t>
    </dgm:pt>
    <dgm:pt modelId="{22D1762D-EDAC-4500-B1C0-27063984F10B}" type="pres">
      <dgm:prSet presAssocID="{E2A05BCC-4BCE-4886-B9A7-C5E6839625C3}" presName="Name21" presStyleCnt="0"/>
      <dgm:spPr/>
    </dgm:pt>
    <dgm:pt modelId="{39C1B436-205A-46F4-B625-ED38C922A282}" type="pres">
      <dgm:prSet presAssocID="{E2A05BCC-4BCE-4886-B9A7-C5E6839625C3}" presName="level2Shape" presStyleLbl="node3" presStyleIdx="0" presStyleCnt="4"/>
      <dgm:spPr/>
      <dgm:t>
        <a:bodyPr/>
        <a:lstStyle/>
        <a:p>
          <a:endParaRPr lang="en-GB"/>
        </a:p>
      </dgm:t>
    </dgm:pt>
    <dgm:pt modelId="{97B701AC-512A-4C36-9E1E-05ACDCAEF085}" type="pres">
      <dgm:prSet presAssocID="{E2A05BCC-4BCE-4886-B9A7-C5E6839625C3}" presName="hierChild3" presStyleCnt="0"/>
      <dgm:spPr/>
    </dgm:pt>
    <dgm:pt modelId="{D9C0A298-240A-498F-8056-7F39DD63D5EA}" type="pres">
      <dgm:prSet presAssocID="{510EF190-E193-4BD9-9995-B4B601844030}" presName="Name19" presStyleLbl="parChTrans1D3" presStyleIdx="1" presStyleCnt="4"/>
      <dgm:spPr/>
      <dgm:t>
        <a:bodyPr/>
        <a:lstStyle/>
        <a:p>
          <a:endParaRPr lang="en-GB"/>
        </a:p>
      </dgm:t>
    </dgm:pt>
    <dgm:pt modelId="{6425CA69-9AE5-4B75-ADEC-B5D3E76FA4D6}" type="pres">
      <dgm:prSet presAssocID="{B52C4A2D-8407-468A-AF69-4666C614F4E7}" presName="Name21" presStyleCnt="0"/>
      <dgm:spPr/>
    </dgm:pt>
    <dgm:pt modelId="{B181B179-EE57-4194-9C62-7D4E1FA01DB8}" type="pres">
      <dgm:prSet presAssocID="{B52C4A2D-8407-468A-AF69-4666C614F4E7}" presName="level2Shape" presStyleLbl="node3" presStyleIdx="1" presStyleCnt="4"/>
      <dgm:spPr/>
      <dgm:t>
        <a:bodyPr/>
        <a:lstStyle/>
        <a:p>
          <a:endParaRPr lang="en-GB"/>
        </a:p>
      </dgm:t>
    </dgm:pt>
    <dgm:pt modelId="{06FF0BC6-A18D-4986-A585-D8F02845D61D}" type="pres">
      <dgm:prSet presAssocID="{B52C4A2D-8407-468A-AF69-4666C614F4E7}" presName="hierChild3" presStyleCnt="0"/>
      <dgm:spPr/>
    </dgm:pt>
    <dgm:pt modelId="{01E40C07-C552-4C4D-A918-2A985811E02E}" type="pres">
      <dgm:prSet presAssocID="{B4D9147C-C0EF-4BA4-B782-CB7C6BD7BB5E}" presName="Name19" presStyleLbl="parChTrans1D2" presStyleIdx="1" presStyleCnt="3"/>
      <dgm:spPr/>
      <dgm:t>
        <a:bodyPr/>
        <a:lstStyle/>
        <a:p>
          <a:endParaRPr lang="en-GB"/>
        </a:p>
      </dgm:t>
    </dgm:pt>
    <dgm:pt modelId="{CBB247D2-0FE8-4650-9AFF-FB9D716A9895}" type="pres">
      <dgm:prSet presAssocID="{D50289E2-642D-4888-92C9-AF7CEEC19B1C}" presName="Name21" presStyleCnt="0"/>
      <dgm:spPr/>
    </dgm:pt>
    <dgm:pt modelId="{FA1BD0D3-ABB5-4C1A-AEE6-1BD00C069A65}" type="pres">
      <dgm:prSet presAssocID="{D50289E2-642D-4888-92C9-AF7CEEC19B1C}" presName="level2Shape" presStyleLbl="node2" presStyleIdx="1" presStyleCnt="3"/>
      <dgm:spPr/>
      <dgm:t>
        <a:bodyPr/>
        <a:lstStyle/>
        <a:p>
          <a:endParaRPr lang="en-GB"/>
        </a:p>
      </dgm:t>
    </dgm:pt>
    <dgm:pt modelId="{F23BCB30-8BED-413D-8CA6-2B4FA599C322}" type="pres">
      <dgm:prSet presAssocID="{D50289E2-642D-4888-92C9-AF7CEEC19B1C}" presName="hierChild3" presStyleCnt="0"/>
      <dgm:spPr/>
    </dgm:pt>
    <dgm:pt modelId="{635F8A9D-655E-461E-BB4E-D56847DB39F1}" type="pres">
      <dgm:prSet presAssocID="{87F9C773-ED23-49BE-80B4-36C3AF3A94F6}" presName="Name19" presStyleLbl="parChTrans1D2" presStyleIdx="2" presStyleCnt="3"/>
      <dgm:spPr/>
      <dgm:t>
        <a:bodyPr/>
        <a:lstStyle/>
        <a:p>
          <a:endParaRPr lang="en-GB"/>
        </a:p>
      </dgm:t>
    </dgm:pt>
    <dgm:pt modelId="{F5221DEA-BEF4-4985-9FB1-99BDBF5D8715}" type="pres">
      <dgm:prSet presAssocID="{B9185529-A1FE-4FA6-8195-021C95F7F115}" presName="Name21" presStyleCnt="0"/>
      <dgm:spPr/>
    </dgm:pt>
    <dgm:pt modelId="{ABCA1C16-34D5-4388-BDCA-34E0755984A1}" type="pres">
      <dgm:prSet presAssocID="{B9185529-A1FE-4FA6-8195-021C95F7F115}" presName="level2Shape" presStyleLbl="node2" presStyleIdx="2" presStyleCnt="3"/>
      <dgm:spPr/>
      <dgm:t>
        <a:bodyPr/>
        <a:lstStyle/>
        <a:p>
          <a:endParaRPr lang="en-GB"/>
        </a:p>
      </dgm:t>
    </dgm:pt>
    <dgm:pt modelId="{C5AC5073-96FD-450B-A873-BFF62E5237F6}" type="pres">
      <dgm:prSet presAssocID="{B9185529-A1FE-4FA6-8195-021C95F7F115}" presName="hierChild3" presStyleCnt="0"/>
      <dgm:spPr/>
    </dgm:pt>
    <dgm:pt modelId="{1AB3B896-3B44-4EEB-8F88-075751CFEF37}" type="pres">
      <dgm:prSet presAssocID="{D0D99531-EABE-460C-ACD3-304398ABC054}" presName="Name19" presStyleLbl="parChTrans1D3" presStyleIdx="2" presStyleCnt="4"/>
      <dgm:spPr/>
      <dgm:t>
        <a:bodyPr/>
        <a:lstStyle/>
        <a:p>
          <a:endParaRPr lang="en-GB"/>
        </a:p>
      </dgm:t>
    </dgm:pt>
    <dgm:pt modelId="{AB76B429-94FF-4C59-8FE8-678500FB78E7}" type="pres">
      <dgm:prSet presAssocID="{71E183D5-BF48-48C5-874A-C2DDE878183D}" presName="Name21" presStyleCnt="0"/>
      <dgm:spPr/>
    </dgm:pt>
    <dgm:pt modelId="{787259D2-39D3-4975-B0A6-EFC6B31ABA4F}" type="pres">
      <dgm:prSet presAssocID="{71E183D5-BF48-48C5-874A-C2DDE878183D}" presName="level2Shape" presStyleLbl="node3" presStyleIdx="2" presStyleCnt="4"/>
      <dgm:spPr/>
      <dgm:t>
        <a:bodyPr/>
        <a:lstStyle/>
        <a:p>
          <a:endParaRPr lang="en-GB"/>
        </a:p>
      </dgm:t>
    </dgm:pt>
    <dgm:pt modelId="{62F3E653-88D9-4BCB-A381-383896F6859E}" type="pres">
      <dgm:prSet presAssocID="{71E183D5-BF48-48C5-874A-C2DDE878183D}" presName="hierChild3" presStyleCnt="0"/>
      <dgm:spPr/>
    </dgm:pt>
    <dgm:pt modelId="{9225916F-835F-48EE-B36B-B752D286F8FF}" type="pres">
      <dgm:prSet presAssocID="{C69D0E90-1850-43BE-9ECF-E6E647AA04A0}" presName="Name19" presStyleLbl="parChTrans1D3" presStyleIdx="3" presStyleCnt="4"/>
      <dgm:spPr/>
      <dgm:t>
        <a:bodyPr/>
        <a:lstStyle/>
        <a:p>
          <a:endParaRPr lang="en-GB"/>
        </a:p>
      </dgm:t>
    </dgm:pt>
    <dgm:pt modelId="{7B02E3DD-FC98-4160-A257-34F2CC93AD58}" type="pres">
      <dgm:prSet presAssocID="{42941678-75B1-4DC9-B815-4257030BEE03}" presName="Name21" presStyleCnt="0"/>
      <dgm:spPr/>
    </dgm:pt>
    <dgm:pt modelId="{5C0D99C3-4A08-4009-9875-48183BB7D3C9}" type="pres">
      <dgm:prSet presAssocID="{42941678-75B1-4DC9-B815-4257030BEE03}" presName="level2Shape" presStyleLbl="node3" presStyleIdx="3" presStyleCnt="4"/>
      <dgm:spPr/>
      <dgm:t>
        <a:bodyPr/>
        <a:lstStyle/>
        <a:p>
          <a:endParaRPr lang="en-GB"/>
        </a:p>
      </dgm:t>
    </dgm:pt>
    <dgm:pt modelId="{DEF2ACB2-5228-4FD5-A8E1-09CE1D782802}" type="pres">
      <dgm:prSet presAssocID="{42941678-75B1-4DC9-B815-4257030BEE03}" presName="hierChild3" presStyleCnt="0"/>
      <dgm:spPr/>
    </dgm:pt>
    <dgm:pt modelId="{9B066C32-0416-433F-BC1B-A6303511C43C}" type="pres">
      <dgm:prSet presAssocID="{B5CD8468-0CCD-46CE-B787-449C0A356C1A}" presName="bgShapesFlow" presStyleCnt="0"/>
      <dgm:spPr/>
    </dgm:pt>
    <dgm:pt modelId="{D493C8E9-FF26-45A6-86B1-C0549BCB7EC9}" type="pres">
      <dgm:prSet presAssocID="{07962F35-D29A-44D6-834F-BD5B1C027042}" presName="rectComp" presStyleCnt="0"/>
      <dgm:spPr/>
    </dgm:pt>
    <dgm:pt modelId="{0CA4F1D9-C04D-471B-B0B2-4D8985C54932}" type="pres">
      <dgm:prSet presAssocID="{07962F35-D29A-44D6-834F-BD5B1C027042}" presName="bgRect" presStyleLbl="bgShp" presStyleIdx="0" presStyleCnt="3"/>
      <dgm:spPr/>
      <dgm:t>
        <a:bodyPr/>
        <a:lstStyle/>
        <a:p>
          <a:endParaRPr lang="en-GB"/>
        </a:p>
      </dgm:t>
    </dgm:pt>
    <dgm:pt modelId="{344084C1-E6A1-46BA-987E-022600A89213}" type="pres">
      <dgm:prSet presAssocID="{07962F35-D29A-44D6-834F-BD5B1C027042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08C90BF-9B41-428E-A0A1-EAB86CB7E5FB}" type="pres">
      <dgm:prSet presAssocID="{07962F35-D29A-44D6-834F-BD5B1C027042}" presName="spComp" presStyleCnt="0"/>
      <dgm:spPr/>
    </dgm:pt>
    <dgm:pt modelId="{5859904B-4F34-4797-BAE2-CFA866848131}" type="pres">
      <dgm:prSet presAssocID="{07962F35-D29A-44D6-834F-BD5B1C027042}" presName="vSp" presStyleCnt="0"/>
      <dgm:spPr/>
    </dgm:pt>
    <dgm:pt modelId="{B9965861-2ED4-4125-98B3-F7AFC57470CA}" type="pres">
      <dgm:prSet presAssocID="{A0E95E37-E453-4875-AF3A-0EEEC24E87AF}" presName="rectComp" presStyleCnt="0"/>
      <dgm:spPr/>
    </dgm:pt>
    <dgm:pt modelId="{F40BC2F5-53ED-440E-BE6E-D0DF213347E1}" type="pres">
      <dgm:prSet presAssocID="{A0E95E37-E453-4875-AF3A-0EEEC24E87AF}" presName="bgRect" presStyleLbl="bgShp" presStyleIdx="1" presStyleCnt="3"/>
      <dgm:spPr/>
      <dgm:t>
        <a:bodyPr/>
        <a:lstStyle/>
        <a:p>
          <a:endParaRPr lang="en-GB"/>
        </a:p>
      </dgm:t>
    </dgm:pt>
    <dgm:pt modelId="{53A12D5B-3884-451D-99E7-1F2F2F1CEE3F}" type="pres">
      <dgm:prSet presAssocID="{A0E95E37-E453-4875-AF3A-0EEEC24E87AF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2EC4962-A80B-40F3-8D96-DE792773D933}" type="pres">
      <dgm:prSet presAssocID="{A0E95E37-E453-4875-AF3A-0EEEC24E87AF}" presName="spComp" presStyleCnt="0"/>
      <dgm:spPr/>
    </dgm:pt>
    <dgm:pt modelId="{966ED424-D609-4475-AC31-3362DE1531E4}" type="pres">
      <dgm:prSet presAssocID="{A0E95E37-E453-4875-AF3A-0EEEC24E87AF}" presName="vSp" presStyleCnt="0"/>
      <dgm:spPr/>
    </dgm:pt>
    <dgm:pt modelId="{90BB9A12-4B90-462C-A6C1-5BDD0813FC95}" type="pres">
      <dgm:prSet presAssocID="{A42E75E5-BC59-4257-B92E-B02FF4F340EF}" presName="rectComp" presStyleCnt="0"/>
      <dgm:spPr/>
    </dgm:pt>
    <dgm:pt modelId="{95B8E255-C403-404E-A221-6D22DE345684}" type="pres">
      <dgm:prSet presAssocID="{A42E75E5-BC59-4257-B92E-B02FF4F340EF}" presName="bgRect" presStyleLbl="bgShp" presStyleIdx="2" presStyleCnt="3"/>
      <dgm:spPr/>
      <dgm:t>
        <a:bodyPr/>
        <a:lstStyle/>
        <a:p>
          <a:endParaRPr lang="en-GB"/>
        </a:p>
      </dgm:t>
    </dgm:pt>
    <dgm:pt modelId="{ED346FC0-FA5C-48FE-8A5D-71CC360D9450}" type="pres">
      <dgm:prSet presAssocID="{A42E75E5-BC59-4257-B92E-B02FF4F340EF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94DC9FA-6677-4191-B6CF-9C0A5FE777B1}" srcId="{B5CD8468-0CCD-46CE-B787-449C0A356C1A}" destId="{A42E75E5-BC59-4257-B92E-B02FF4F340EF}" srcOrd="3" destOrd="0" parTransId="{97B03003-A081-4E05-B611-2A5F890CE169}" sibTransId="{5AF6B8B6-CD56-4C40-B4FE-CE4DBD124ADF}"/>
    <dgm:cxn modelId="{7C7C74F6-2199-4B8A-8D65-0075CEBC15EB}" type="presOf" srcId="{E2A05BCC-4BCE-4886-B9A7-C5E6839625C3}" destId="{39C1B436-205A-46F4-B625-ED38C922A282}" srcOrd="0" destOrd="0" presId="urn:microsoft.com/office/officeart/2005/8/layout/hierarchy6"/>
    <dgm:cxn modelId="{BEC02361-47DB-46A9-A5EF-9805BFC6A4E2}" type="presOf" srcId="{B5CD8468-0CCD-46CE-B787-449C0A356C1A}" destId="{19C2347F-E938-470A-A929-4EA4CAC97A37}" srcOrd="0" destOrd="0" presId="urn:microsoft.com/office/officeart/2005/8/layout/hierarchy6"/>
    <dgm:cxn modelId="{79672B98-EEC5-4AB2-A380-9A1B161EF24D}" type="presOf" srcId="{87F9C773-ED23-49BE-80B4-36C3AF3A94F6}" destId="{635F8A9D-655E-461E-BB4E-D56847DB39F1}" srcOrd="0" destOrd="0" presId="urn:microsoft.com/office/officeart/2005/8/layout/hierarchy6"/>
    <dgm:cxn modelId="{0410C23D-8C01-426E-A9FA-AB3B2CC99DDB}" type="presOf" srcId="{D50289E2-642D-4888-92C9-AF7CEEC19B1C}" destId="{FA1BD0D3-ABB5-4C1A-AEE6-1BD00C069A65}" srcOrd="0" destOrd="0" presId="urn:microsoft.com/office/officeart/2005/8/layout/hierarchy6"/>
    <dgm:cxn modelId="{2C3104B5-9570-49EF-BAA6-4243F2B6B192}" type="presOf" srcId="{A33C840E-359B-49F5-AB7D-28E8734127F3}" destId="{8D181198-D101-43AD-8AFE-1E6C012A811D}" srcOrd="0" destOrd="0" presId="urn:microsoft.com/office/officeart/2005/8/layout/hierarchy6"/>
    <dgm:cxn modelId="{A6CD0D83-949F-4A0D-85F2-B6A03CBE2E48}" type="presOf" srcId="{270D7E50-946B-442F-9AFB-A954035366AC}" destId="{6A407D76-47E6-44BD-BDE9-3D631DD23548}" srcOrd="0" destOrd="0" presId="urn:microsoft.com/office/officeart/2005/8/layout/hierarchy6"/>
    <dgm:cxn modelId="{B84B6675-7CB4-4A73-AABB-01D4F864F89C}" type="presOf" srcId="{476C0BA8-A339-4664-846C-900D409F2203}" destId="{755FA62E-141D-446D-B053-A0AEF6B1ACB8}" srcOrd="0" destOrd="0" presId="urn:microsoft.com/office/officeart/2005/8/layout/hierarchy6"/>
    <dgm:cxn modelId="{C97F1470-34DC-4296-B32F-B81FB6FFA1EB}" type="presOf" srcId="{07962F35-D29A-44D6-834F-BD5B1C027042}" destId="{0CA4F1D9-C04D-471B-B0B2-4D8985C54932}" srcOrd="0" destOrd="0" presId="urn:microsoft.com/office/officeart/2005/8/layout/hierarchy6"/>
    <dgm:cxn modelId="{88654FF1-4477-46A7-AF18-5B7F8D49ED77}" srcId="{8BAA6E2B-7867-405D-BEC7-1EBCE631E721}" destId="{B52C4A2D-8407-468A-AF69-4666C614F4E7}" srcOrd="1" destOrd="0" parTransId="{510EF190-E193-4BD9-9995-B4B601844030}" sibTransId="{1638109A-F742-426D-915D-55A15BAED723}"/>
    <dgm:cxn modelId="{150EB8B0-B082-446E-82FC-093A36C91F13}" type="presOf" srcId="{42941678-75B1-4DC9-B815-4257030BEE03}" destId="{5C0D99C3-4A08-4009-9875-48183BB7D3C9}" srcOrd="0" destOrd="0" presId="urn:microsoft.com/office/officeart/2005/8/layout/hierarchy6"/>
    <dgm:cxn modelId="{C9E2C322-9494-42FE-B19C-8EE0266F29D0}" type="presOf" srcId="{B52C4A2D-8407-468A-AF69-4666C614F4E7}" destId="{B181B179-EE57-4194-9C62-7D4E1FA01DB8}" srcOrd="0" destOrd="0" presId="urn:microsoft.com/office/officeart/2005/8/layout/hierarchy6"/>
    <dgm:cxn modelId="{0D20DE92-E466-4A3C-AEC1-C75142702EDD}" srcId="{270D7E50-946B-442F-9AFB-A954035366AC}" destId="{D50289E2-642D-4888-92C9-AF7CEEC19B1C}" srcOrd="1" destOrd="0" parTransId="{B4D9147C-C0EF-4BA4-B782-CB7C6BD7BB5E}" sibTransId="{D5FE1E7E-0A5C-4040-8AC2-7A3C3B35B3BD}"/>
    <dgm:cxn modelId="{B95F7EB7-1699-4275-8AF3-545C8BE7DD44}" type="presOf" srcId="{B4D9147C-C0EF-4BA4-B782-CB7C6BD7BB5E}" destId="{01E40C07-C552-4C4D-A918-2A985811E02E}" srcOrd="0" destOrd="0" presId="urn:microsoft.com/office/officeart/2005/8/layout/hierarchy6"/>
    <dgm:cxn modelId="{CD321B1C-0A3C-468A-8372-C82BFC1DC1F7}" srcId="{270D7E50-946B-442F-9AFB-A954035366AC}" destId="{B9185529-A1FE-4FA6-8195-021C95F7F115}" srcOrd="2" destOrd="0" parTransId="{87F9C773-ED23-49BE-80B4-36C3AF3A94F6}" sibTransId="{0958E6E6-F6A3-464C-974A-9A78B977FE44}"/>
    <dgm:cxn modelId="{51574C72-B876-40E6-AD25-D847F0B6E58F}" type="presOf" srcId="{B9185529-A1FE-4FA6-8195-021C95F7F115}" destId="{ABCA1C16-34D5-4388-BDCA-34E0755984A1}" srcOrd="0" destOrd="0" presId="urn:microsoft.com/office/officeart/2005/8/layout/hierarchy6"/>
    <dgm:cxn modelId="{51A7C40B-9BF5-4801-B626-35D65644F52F}" srcId="{B5CD8468-0CCD-46CE-B787-449C0A356C1A}" destId="{A0E95E37-E453-4875-AF3A-0EEEC24E87AF}" srcOrd="2" destOrd="0" parTransId="{D4AF59E6-C24C-4139-BCD9-68AB5A4970D2}" sibTransId="{2316CB05-1843-49BB-A138-F10A09775B3E}"/>
    <dgm:cxn modelId="{806A759E-B23A-4611-A58B-EDDDAAD7DCAF}" srcId="{B5CD8468-0CCD-46CE-B787-449C0A356C1A}" destId="{07962F35-D29A-44D6-834F-BD5B1C027042}" srcOrd="1" destOrd="0" parTransId="{952B67A9-F298-40CB-8161-EBB52E2A5ED2}" sibTransId="{83B4D703-41D5-4DE0-9574-7FFE933DC4BF}"/>
    <dgm:cxn modelId="{FF6B01FF-A1CF-443F-8D52-EA0D9C35867B}" type="presOf" srcId="{D0D99531-EABE-460C-ACD3-304398ABC054}" destId="{1AB3B896-3B44-4EEB-8F88-075751CFEF37}" srcOrd="0" destOrd="0" presId="urn:microsoft.com/office/officeart/2005/8/layout/hierarchy6"/>
    <dgm:cxn modelId="{CE2CB322-CDC5-4D52-8A85-3D97BA2BE65C}" srcId="{8BAA6E2B-7867-405D-BEC7-1EBCE631E721}" destId="{E2A05BCC-4BCE-4886-B9A7-C5E6839625C3}" srcOrd="0" destOrd="0" parTransId="{A33C840E-359B-49F5-AB7D-28E8734127F3}" sibTransId="{D00CCBF5-A254-44D6-83A0-619015300B29}"/>
    <dgm:cxn modelId="{3DB03F8F-7D10-4220-BFE0-E3C6D320A9D7}" type="presOf" srcId="{A42E75E5-BC59-4257-B92E-B02FF4F340EF}" destId="{95B8E255-C403-404E-A221-6D22DE345684}" srcOrd="0" destOrd="0" presId="urn:microsoft.com/office/officeart/2005/8/layout/hierarchy6"/>
    <dgm:cxn modelId="{AAEF9D6C-3B7D-4049-B3BB-DB00FA0ADF71}" type="presOf" srcId="{71E183D5-BF48-48C5-874A-C2DDE878183D}" destId="{787259D2-39D3-4975-B0A6-EFC6B31ABA4F}" srcOrd="0" destOrd="0" presId="urn:microsoft.com/office/officeart/2005/8/layout/hierarchy6"/>
    <dgm:cxn modelId="{981BC6FB-C39B-4D2B-AF5E-35C742DDAEC7}" type="presOf" srcId="{A42E75E5-BC59-4257-B92E-B02FF4F340EF}" destId="{ED346FC0-FA5C-48FE-8A5D-71CC360D9450}" srcOrd="1" destOrd="0" presId="urn:microsoft.com/office/officeart/2005/8/layout/hierarchy6"/>
    <dgm:cxn modelId="{19D83BF5-E607-4808-8FBD-CF50DDD360C0}" srcId="{B9185529-A1FE-4FA6-8195-021C95F7F115}" destId="{42941678-75B1-4DC9-B815-4257030BEE03}" srcOrd="1" destOrd="0" parTransId="{C69D0E90-1850-43BE-9ECF-E6E647AA04A0}" sibTransId="{7790AEE0-2AC0-4373-854D-BB2AFE3F7409}"/>
    <dgm:cxn modelId="{C8D5BA67-99C6-4A3F-B337-635AE9C1F28F}" type="presOf" srcId="{C69D0E90-1850-43BE-9ECF-E6E647AA04A0}" destId="{9225916F-835F-48EE-B36B-B752D286F8FF}" srcOrd="0" destOrd="0" presId="urn:microsoft.com/office/officeart/2005/8/layout/hierarchy6"/>
    <dgm:cxn modelId="{CC415EFC-FD9C-40A6-B1ED-1435F74F9F7C}" type="presOf" srcId="{07962F35-D29A-44D6-834F-BD5B1C027042}" destId="{344084C1-E6A1-46BA-987E-022600A89213}" srcOrd="1" destOrd="0" presId="urn:microsoft.com/office/officeart/2005/8/layout/hierarchy6"/>
    <dgm:cxn modelId="{2CD55EF0-91CC-45E1-8068-B78530A45694}" type="presOf" srcId="{510EF190-E193-4BD9-9995-B4B601844030}" destId="{D9C0A298-240A-498F-8056-7F39DD63D5EA}" srcOrd="0" destOrd="0" presId="urn:microsoft.com/office/officeart/2005/8/layout/hierarchy6"/>
    <dgm:cxn modelId="{A1294B82-0485-4635-B4E9-97C832EA535B}" srcId="{B5CD8468-0CCD-46CE-B787-449C0A356C1A}" destId="{270D7E50-946B-442F-9AFB-A954035366AC}" srcOrd="0" destOrd="0" parTransId="{DABF9AF0-A592-4ED8-BAB4-477433668F8D}" sibTransId="{0B8D2C5B-1B47-4280-9811-1A4C548334C7}"/>
    <dgm:cxn modelId="{2D6F6B91-2320-41BA-945F-2F562DED218A}" srcId="{270D7E50-946B-442F-9AFB-A954035366AC}" destId="{8BAA6E2B-7867-405D-BEC7-1EBCE631E721}" srcOrd="0" destOrd="0" parTransId="{476C0BA8-A339-4664-846C-900D409F2203}" sibTransId="{933FDC36-357B-456E-A5FD-562746275CB3}"/>
    <dgm:cxn modelId="{6117664D-92AB-4BBB-81F4-C4C617F01DD8}" type="presOf" srcId="{8BAA6E2B-7867-405D-BEC7-1EBCE631E721}" destId="{DCA6AB0B-D964-4019-A23A-B38E3ECDCD0F}" srcOrd="0" destOrd="0" presId="urn:microsoft.com/office/officeart/2005/8/layout/hierarchy6"/>
    <dgm:cxn modelId="{CD610DF4-273B-46FC-859B-1862A28E747B}" type="presOf" srcId="{A0E95E37-E453-4875-AF3A-0EEEC24E87AF}" destId="{F40BC2F5-53ED-440E-BE6E-D0DF213347E1}" srcOrd="0" destOrd="0" presId="urn:microsoft.com/office/officeart/2005/8/layout/hierarchy6"/>
    <dgm:cxn modelId="{28743BCA-0E0E-46A8-8861-AAF9A5C2BCD0}" type="presOf" srcId="{A0E95E37-E453-4875-AF3A-0EEEC24E87AF}" destId="{53A12D5B-3884-451D-99E7-1F2F2F1CEE3F}" srcOrd="1" destOrd="0" presId="urn:microsoft.com/office/officeart/2005/8/layout/hierarchy6"/>
    <dgm:cxn modelId="{6A0D5400-C749-485F-BF2F-A1185D9B0973}" srcId="{B9185529-A1FE-4FA6-8195-021C95F7F115}" destId="{71E183D5-BF48-48C5-874A-C2DDE878183D}" srcOrd="0" destOrd="0" parTransId="{D0D99531-EABE-460C-ACD3-304398ABC054}" sibTransId="{6AF2EACD-8F21-4ABC-B239-A7BB5138E4AF}"/>
    <dgm:cxn modelId="{0F0C8098-7A66-4F9D-99BE-5772569EBF6D}" type="presParOf" srcId="{19C2347F-E938-470A-A929-4EA4CAC97A37}" destId="{E7C6E375-1281-45DB-9CF6-876D4F83A927}" srcOrd="0" destOrd="0" presId="urn:microsoft.com/office/officeart/2005/8/layout/hierarchy6"/>
    <dgm:cxn modelId="{871B49F7-CA67-4A5E-ABBE-D92BCE666FFA}" type="presParOf" srcId="{E7C6E375-1281-45DB-9CF6-876D4F83A927}" destId="{0D2F2435-C6F1-47F8-99EB-82EEA5470242}" srcOrd="0" destOrd="0" presId="urn:microsoft.com/office/officeart/2005/8/layout/hierarchy6"/>
    <dgm:cxn modelId="{5DDE4363-88DF-4023-9005-016237C1D075}" type="presParOf" srcId="{E7C6E375-1281-45DB-9CF6-876D4F83A927}" destId="{5A619965-50EC-468F-9B8F-19180FF31BE2}" srcOrd="1" destOrd="0" presId="urn:microsoft.com/office/officeart/2005/8/layout/hierarchy6"/>
    <dgm:cxn modelId="{FA0C2A81-B8FC-41A1-84B0-4A724962E039}" type="presParOf" srcId="{5A619965-50EC-468F-9B8F-19180FF31BE2}" destId="{696685DE-5C80-4BB8-AAF5-8CD1CA563FB6}" srcOrd="0" destOrd="0" presId="urn:microsoft.com/office/officeart/2005/8/layout/hierarchy6"/>
    <dgm:cxn modelId="{484EBA35-569C-40CD-A95C-BA35520F2408}" type="presParOf" srcId="{696685DE-5C80-4BB8-AAF5-8CD1CA563FB6}" destId="{6A407D76-47E6-44BD-BDE9-3D631DD23548}" srcOrd="0" destOrd="0" presId="urn:microsoft.com/office/officeart/2005/8/layout/hierarchy6"/>
    <dgm:cxn modelId="{762EBA11-19B3-4B4E-AA43-9A99BD544BFF}" type="presParOf" srcId="{696685DE-5C80-4BB8-AAF5-8CD1CA563FB6}" destId="{EE5FE4CB-DFFC-4D77-97BA-2F62881F8332}" srcOrd="1" destOrd="0" presId="urn:microsoft.com/office/officeart/2005/8/layout/hierarchy6"/>
    <dgm:cxn modelId="{CEC4B588-928B-4E69-A22B-7CA19C20743A}" type="presParOf" srcId="{EE5FE4CB-DFFC-4D77-97BA-2F62881F8332}" destId="{755FA62E-141D-446D-B053-A0AEF6B1ACB8}" srcOrd="0" destOrd="0" presId="urn:microsoft.com/office/officeart/2005/8/layout/hierarchy6"/>
    <dgm:cxn modelId="{8F51D890-D054-46EC-905F-A4FF0488BAF1}" type="presParOf" srcId="{EE5FE4CB-DFFC-4D77-97BA-2F62881F8332}" destId="{4A98B238-856D-4A1A-A12D-DB0FA8A37A35}" srcOrd="1" destOrd="0" presId="urn:microsoft.com/office/officeart/2005/8/layout/hierarchy6"/>
    <dgm:cxn modelId="{4922F42F-000D-4117-B5F8-B77531C72E72}" type="presParOf" srcId="{4A98B238-856D-4A1A-A12D-DB0FA8A37A35}" destId="{DCA6AB0B-D964-4019-A23A-B38E3ECDCD0F}" srcOrd="0" destOrd="0" presId="urn:microsoft.com/office/officeart/2005/8/layout/hierarchy6"/>
    <dgm:cxn modelId="{52E878C8-7020-4BC1-AA9F-400C3C198B75}" type="presParOf" srcId="{4A98B238-856D-4A1A-A12D-DB0FA8A37A35}" destId="{D835257C-0982-4DC8-91E5-49A31B529D8D}" srcOrd="1" destOrd="0" presId="urn:microsoft.com/office/officeart/2005/8/layout/hierarchy6"/>
    <dgm:cxn modelId="{AA0158DA-0F45-4C18-A00D-068F02C4A335}" type="presParOf" srcId="{D835257C-0982-4DC8-91E5-49A31B529D8D}" destId="{8D181198-D101-43AD-8AFE-1E6C012A811D}" srcOrd="0" destOrd="0" presId="urn:microsoft.com/office/officeart/2005/8/layout/hierarchy6"/>
    <dgm:cxn modelId="{7745F484-FB13-4A8E-A4C4-AF3E3BA0C9C3}" type="presParOf" srcId="{D835257C-0982-4DC8-91E5-49A31B529D8D}" destId="{22D1762D-EDAC-4500-B1C0-27063984F10B}" srcOrd="1" destOrd="0" presId="urn:microsoft.com/office/officeart/2005/8/layout/hierarchy6"/>
    <dgm:cxn modelId="{6FF8778D-DD45-4B70-83DE-73BC98B813F8}" type="presParOf" srcId="{22D1762D-EDAC-4500-B1C0-27063984F10B}" destId="{39C1B436-205A-46F4-B625-ED38C922A282}" srcOrd="0" destOrd="0" presId="urn:microsoft.com/office/officeart/2005/8/layout/hierarchy6"/>
    <dgm:cxn modelId="{45320AF0-7CBE-47F0-813A-5B3B4E14A4B4}" type="presParOf" srcId="{22D1762D-EDAC-4500-B1C0-27063984F10B}" destId="{97B701AC-512A-4C36-9E1E-05ACDCAEF085}" srcOrd="1" destOrd="0" presId="urn:microsoft.com/office/officeart/2005/8/layout/hierarchy6"/>
    <dgm:cxn modelId="{CD4A7CDD-C7EA-4102-9F0C-2773C44D9B15}" type="presParOf" srcId="{D835257C-0982-4DC8-91E5-49A31B529D8D}" destId="{D9C0A298-240A-498F-8056-7F39DD63D5EA}" srcOrd="2" destOrd="0" presId="urn:microsoft.com/office/officeart/2005/8/layout/hierarchy6"/>
    <dgm:cxn modelId="{F8110F42-379F-432D-A730-9AEAE17E408F}" type="presParOf" srcId="{D835257C-0982-4DC8-91E5-49A31B529D8D}" destId="{6425CA69-9AE5-4B75-ADEC-B5D3E76FA4D6}" srcOrd="3" destOrd="0" presId="urn:microsoft.com/office/officeart/2005/8/layout/hierarchy6"/>
    <dgm:cxn modelId="{5B432AE4-4AA3-40E9-859B-ACDECEDC03BD}" type="presParOf" srcId="{6425CA69-9AE5-4B75-ADEC-B5D3E76FA4D6}" destId="{B181B179-EE57-4194-9C62-7D4E1FA01DB8}" srcOrd="0" destOrd="0" presId="urn:microsoft.com/office/officeart/2005/8/layout/hierarchy6"/>
    <dgm:cxn modelId="{6E2B0815-8C35-4E23-9661-4D6BCFED685E}" type="presParOf" srcId="{6425CA69-9AE5-4B75-ADEC-B5D3E76FA4D6}" destId="{06FF0BC6-A18D-4986-A585-D8F02845D61D}" srcOrd="1" destOrd="0" presId="urn:microsoft.com/office/officeart/2005/8/layout/hierarchy6"/>
    <dgm:cxn modelId="{3DB309F3-9C12-47BA-9EEF-994819EAC2D7}" type="presParOf" srcId="{EE5FE4CB-DFFC-4D77-97BA-2F62881F8332}" destId="{01E40C07-C552-4C4D-A918-2A985811E02E}" srcOrd="2" destOrd="0" presId="urn:microsoft.com/office/officeart/2005/8/layout/hierarchy6"/>
    <dgm:cxn modelId="{7DCEABF8-4FFC-4CFD-BB15-BB7A85B0A436}" type="presParOf" srcId="{EE5FE4CB-DFFC-4D77-97BA-2F62881F8332}" destId="{CBB247D2-0FE8-4650-9AFF-FB9D716A9895}" srcOrd="3" destOrd="0" presId="urn:microsoft.com/office/officeart/2005/8/layout/hierarchy6"/>
    <dgm:cxn modelId="{13CBBCBE-94C3-4015-9338-415E72E74BAC}" type="presParOf" srcId="{CBB247D2-0FE8-4650-9AFF-FB9D716A9895}" destId="{FA1BD0D3-ABB5-4C1A-AEE6-1BD00C069A65}" srcOrd="0" destOrd="0" presId="urn:microsoft.com/office/officeart/2005/8/layout/hierarchy6"/>
    <dgm:cxn modelId="{050C2BD4-224C-4C67-8B43-35BEACB6CBBB}" type="presParOf" srcId="{CBB247D2-0FE8-4650-9AFF-FB9D716A9895}" destId="{F23BCB30-8BED-413D-8CA6-2B4FA599C322}" srcOrd="1" destOrd="0" presId="urn:microsoft.com/office/officeart/2005/8/layout/hierarchy6"/>
    <dgm:cxn modelId="{98D9784F-E373-4FEA-B677-088B4D33E112}" type="presParOf" srcId="{EE5FE4CB-DFFC-4D77-97BA-2F62881F8332}" destId="{635F8A9D-655E-461E-BB4E-D56847DB39F1}" srcOrd="4" destOrd="0" presId="urn:microsoft.com/office/officeart/2005/8/layout/hierarchy6"/>
    <dgm:cxn modelId="{FA9A29D9-C66C-4030-90A0-483AB1FBC201}" type="presParOf" srcId="{EE5FE4CB-DFFC-4D77-97BA-2F62881F8332}" destId="{F5221DEA-BEF4-4985-9FB1-99BDBF5D8715}" srcOrd="5" destOrd="0" presId="urn:microsoft.com/office/officeart/2005/8/layout/hierarchy6"/>
    <dgm:cxn modelId="{BF1A886C-74CA-4F19-B8D9-E2F9C055B5BB}" type="presParOf" srcId="{F5221DEA-BEF4-4985-9FB1-99BDBF5D8715}" destId="{ABCA1C16-34D5-4388-BDCA-34E0755984A1}" srcOrd="0" destOrd="0" presId="urn:microsoft.com/office/officeart/2005/8/layout/hierarchy6"/>
    <dgm:cxn modelId="{9D0F6A83-4C17-497E-B367-342BD5EA9817}" type="presParOf" srcId="{F5221DEA-BEF4-4985-9FB1-99BDBF5D8715}" destId="{C5AC5073-96FD-450B-A873-BFF62E5237F6}" srcOrd="1" destOrd="0" presId="urn:microsoft.com/office/officeart/2005/8/layout/hierarchy6"/>
    <dgm:cxn modelId="{2D60F67B-7B7C-4242-A55C-39E744BCF0F5}" type="presParOf" srcId="{C5AC5073-96FD-450B-A873-BFF62E5237F6}" destId="{1AB3B896-3B44-4EEB-8F88-075751CFEF37}" srcOrd="0" destOrd="0" presId="urn:microsoft.com/office/officeart/2005/8/layout/hierarchy6"/>
    <dgm:cxn modelId="{B2DAB27D-E6FA-434A-A11A-4443EB3B18A1}" type="presParOf" srcId="{C5AC5073-96FD-450B-A873-BFF62E5237F6}" destId="{AB76B429-94FF-4C59-8FE8-678500FB78E7}" srcOrd="1" destOrd="0" presId="urn:microsoft.com/office/officeart/2005/8/layout/hierarchy6"/>
    <dgm:cxn modelId="{427ECDA9-B801-46EF-ABC2-236F4E7650EF}" type="presParOf" srcId="{AB76B429-94FF-4C59-8FE8-678500FB78E7}" destId="{787259D2-39D3-4975-B0A6-EFC6B31ABA4F}" srcOrd="0" destOrd="0" presId="urn:microsoft.com/office/officeart/2005/8/layout/hierarchy6"/>
    <dgm:cxn modelId="{C6CE3B06-AD61-453A-AFC4-C4A0892827D7}" type="presParOf" srcId="{AB76B429-94FF-4C59-8FE8-678500FB78E7}" destId="{62F3E653-88D9-4BCB-A381-383896F6859E}" srcOrd="1" destOrd="0" presId="urn:microsoft.com/office/officeart/2005/8/layout/hierarchy6"/>
    <dgm:cxn modelId="{BF77E573-EB45-4596-A46D-663DD10F3931}" type="presParOf" srcId="{C5AC5073-96FD-450B-A873-BFF62E5237F6}" destId="{9225916F-835F-48EE-B36B-B752D286F8FF}" srcOrd="2" destOrd="0" presId="urn:microsoft.com/office/officeart/2005/8/layout/hierarchy6"/>
    <dgm:cxn modelId="{6423E5B6-2BD7-4F55-8884-BC7BCE965AEC}" type="presParOf" srcId="{C5AC5073-96FD-450B-A873-BFF62E5237F6}" destId="{7B02E3DD-FC98-4160-A257-34F2CC93AD58}" srcOrd="3" destOrd="0" presId="urn:microsoft.com/office/officeart/2005/8/layout/hierarchy6"/>
    <dgm:cxn modelId="{F678F74D-5964-4588-BCAD-35AE45B705B4}" type="presParOf" srcId="{7B02E3DD-FC98-4160-A257-34F2CC93AD58}" destId="{5C0D99C3-4A08-4009-9875-48183BB7D3C9}" srcOrd="0" destOrd="0" presId="urn:microsoft.com/office/officeart/2005/8/layout/hierarchy6"/>
    <dgm:cxn modelId="{01D2B177-674B-4300-BE26-706091D2293B}" type="presParOf" srcId="{7B02E3DD-FC98-4160-A257-34F2CC93AD58}" destId="{DEF2ACB2-5228-4FD5-A8E1-09CE1D782802}" srcOrd="1" destOrd="0" presId="urn:microsoft.com/office/officeart/2005/8/layout/hierarchy6"/>
    <dgm:cxn modelId="{71B863A0-9D9F-4682-A185-C5648D1470CD}" type="presParOf" srcId="{19C2347F-E938-470A-A929-4EA4CAC97A37}" destId="{9B066C32-0416-433F-BC1B-A6303511C43C}" srcOrd="1" destOrd="0" presId="urn:microsoft.com/office/officeart/2005/8/layout/hierarchy6"/>
    <dgm:cxn modelId="{3EB6FFC8-65D2-42AF-9022-EBBC52A9E27A}" type="presParOf" srcId="{9B066C32-0416-433F-BC1B-A6303511C43C}" destId="{D493C8E9-FF26-45A6-86B1-C0549BCB7EC9}" srcOrd="0" destOrd="0" presId="urn:microsoft.com/office/officeart/2005/8/layout/hierarchy6"/>
    <dgm:cxn modelId="{700CE1C8-22D6-476D-8462-2078D7396639}" type="presParOf" srcId="{D493C8E9-FF26-45A6-86B1-C0549BCB7EC9}" destId="{0CA4F1D9-C04D-471B-B0B2-4D8985C54932}" srcOrd="0" destOrd="0" presId="urn:microsoft.com/office/officeart/2005/8/layout/hierarchy6"/>
    <dgm:cxn modelId="{1A196EC1-5D6F-427C-96EA-2F295A5CA3FA}" type="presParOf" srcId="{D493C8E9-FF26-45A6-86B1-C0549BCB7EC9}" destId="{344084C1-E6A1-46BA-987E-022600A89213}" srcOrd="1" destOrd="0" presId="urn:microsoft.com/office/officeart/2005/8/layout/hierarchy6"/>
    <dgm:cxn modelId="{2210CB59-3CD8-489D-A894-7D740264B213}" type="presParOf" srcId="{9B066C32-0416-433F-BC1B-A6303511C43C}" destId="{E08C90BF-9B41-428E-A0A1-EAB86CB7E5FB}" srcOrd="1" destOrd="0" presId="urn:microsoft.com/office/officeart/2005/8/layout/hierarchy6"/>
    <dgm:cxn modelId="{806022F4-BFC0-4F11-9F9D-24B63A66A244}" type="presParOf" srcId="{E08C90BF-9B41-428E-A0A1-EAB86CB7E5FB}" destId="{5859904B-4F34-4797-BAE2-CFA866848131}" srcOrd="0" destOrd="0" presId="urn:microsoft.com/office/officeart/2005/8/layout/hierarchy6"/>
    <dgm:cxn modelId="{BCD7F66B-4735-4090-86C1-BD61B6AEA36A}" type="presParOf" srcId="{9B066C32-0416-433F-BC1B-A6303511C43C}" destId="{B9965861-2ED4-4125-98B3-F7AFC57470CA}" srcOrd="2" destOrd="0" presId="urn:microsoft.com/office/officeart/2005/8/layout/hierarchy6"/>
    <dgm:cxn modelId="{4E27B65B-7622-4E34-860A-F06C0373CBEB}" type="presParOf" srcId="{B9965861-2ED4-4125-98B3-F7AFC57470CA}" destId="{F40BC2F5-53ED-440E-BE6E-D0DF213347E1}" srcOrd="0" destOrd="0" presId="urn:microsoft.com/office/officeart/2005/8/layout/hierarchy6"/>
    <dgm:cxn modelId="{05E044FC-52DB-4AC6-ABC0-D103B5D13A81}" type="presParOf" srcId="{B9965861-2ED4-4125-98B3-F7AFC57470CA}" destId="{53A12D5B-3884-451D-99E7-1F2F2F1CEE3F}" srcOrd="1" destOrd="0" presId="urn:microsoft.com/office/officeart/2005/8/layout/hierarchy6"/>
    <dgm:cxn modelId="{63246224-D691-4BF4-A229-A759D8B5C00E}" type="presParOf" srcId="{9B066C32-0416-433F-BC1B-A6303511C43C}" destId="{32EC4962-A80B-40F3-8D96-DE792773D933}" srcOrd="3" destOrd="0" presId="urn:microsoft.com/office/officeart/2005/8/layout/hierarchy6"/>
    <dgm:cxn modelId="{067308CF-5EA4-49BC-AB0F-A92EB2C2C0BC}" type="presParOf" srcId="{32EC4962-A80B-40F3-8D96-DE792773D933}" destId="{966ED424-D609-4475-AC31-3362DE1531E4}" srcOrd="0" destOrd="0" presId="urn:microsoft.com/office/officeart/2005/8/layout/hierarchy6"/>
    <dgm:cxn modelId="{BDFC5F2D-4586-4F4F-9216-D1AF4D98FF94}" type="presParOf" srcId="{9B066C32-0416-433F-BC1B-A6303511C43C}" destId="{90BB9A12-4B90-462C-A6C1-5BDD0813FC95}" srcOrd="4" destOrd="0" presId="urn:microsoft.com/office/officeart/2005/8/layout/hierarchy6"/>
    <dgm:cxn modelId="{958512F3-A08B-4C5B-A21C-2AB196FD8B55}" type="presParOf" srcId="{90BB9A12-4B90-462C-A6C1-5BDD0813FC95}" destId="{95B8E255-C403-404E-A221-6D22DE345684}" srcOrd="0" destOrd="0" presId="urn:microsoft.com/office/officeart/2005/8/layout/hierarchy6"/>
    <dgm:cxn modelId="{0069C93A-4ACB-4882-9165-50705D555588}" type="presParOf" srcId="{90BB9A12-4B90-462C-A6C1-5BDD0813FC95}" destId="{ED346FC0-FA5C-48FE-8A5D-71CC360D945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8E255-C403-404E-A221-6D22DE345684}">
      <dsp:nvSpPr>
        <dsp:cNvPr id="0" name=""/>
        <dsp:cNvSpPr/>
      </dsp:nvSpPr>
      <dsp:spPr>
        <a:xfrm>
          <a:off x="0" y="2871629"/>
          <a:ext cx="8229600" cy="9129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leaf</a:t>
          </a:r>
          <a:endParaRPr lang="en-GB" sz="3000" kern="1200" dirty="0"/>
        </a:p>
      </dsp:txBody>
      <dsp:txXfrm>
        <a:off x="0" y="2871629"/>
        <a:ext cx="2468880" cy="912971"/>
      </dsp:txXfrm>
    </dsp:sp>
    <dsp:sp modelId="{F40BC2F5-53ED-440E-BE6E-D0DF213347E1}">
      <dsp:nvSpPr>
        <dsp:cNvPr id="0" name=""/>
        <dsp:cNvSpPr/>
      </dsp:nvSpPr>
      <dsp:spPr>
        <a:xfrm>
          <a:off x="0" y="1806495"/>
          <a:ext cx="8229600" cy="9129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intermediate</a:t>
          </a:r>
          <a:endParaRPr lang="en-GB" sz="3000" kern="1200" dirty="0"/>
        </a:p>
      </dsp:txBody>
      <dsp:txXfrm>
        <a:off x="0" y="1806495"/>
        <a:ext cx="2468880" cy="912971"/>
      </dsp:txXfrm>
    </dsp:sp>
    <dsp:sp modelId="{0CA4F1D9-C04D-471B-B0B2-4D8985C54932}">
      <dsp:nvSpPr>
        <dsp:cNvPr id="0" name=""/>
        <dsp:cNvSpPr/>
      </dsp:nvSpPr>
      <dsp:spPr>
        <a:xfrm>
          <a:off x="0" y="741362"/>
          <a:ext cx="8229600" cy="9129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root</a:t>
          </a:r>
          <a:endParaRPr lang="en-GB" sz="3000" kern="1200" dirty="0"/>
        </a:p>
      </dsp:txBody>
      <dsp:txXfrm>
        <a:off x="0" y="741362"/>
        <a:ext cx="2468880" cy="912971"/>
      </dsp:txXfrm>
    </dsp:sp>
    <dsp:sp modelId="{6A407D76-47E6-44BD-BDE9-3D631DD23548}">
      <dsp:nvSpPr>
        <dsp:cNvPr id="0" name=""/>
        <dsp:cNvSpPr/>
      </dsp:nvSpPr>
      <dsp:spPr>
        <a:xfrm>
          <a:off x="4696336" y="817443"/>
          <a:ext cx="1141214" cy="760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300" kern="1200" dirty="0"/>
        </a:p>
      </dsp:txBody>
      <dsp:txXfrm>
        <a:off x="4718619" y="839726"/>
        <a:ext cx="1096648" cy="716243"/>
      </dsp:txXfrm>
    </dsp:sp>
    <dsp:sp modelId="{755FA62E-141D-446D-B053-A0AEF6B1ACB8}">
      <dsp:nvSpPr>
        <dsp:cNvPr id="0" name=""/>
        <dsp:cNvSpPr/>
      </dsp:nvSpPr>
      <dsp:spPr>
        <a:xfrm>
          <a:off x="3783365" y="1578253"/>
          <a:ext cx="1483578" cy="304323"/>
        </a:xfrm>
        <a:custGeom>
          <a:avLst/>
          <a:gdLst/>
          <a:ahLst/>
          <a:cxnLst/>
          <a:rect l="0" t="0" r="0" b="0"/>
          <a:pathLst>
            <a:path>
              <a:moveTo>
                <a:pt x="1483578" y="0"/>
              </a:moveTo>
              <a:lnTo>
                <a:pt x="1483578" y="152161"/>
              </a:lnTo>
              <a:lnTo>
                <a:pt x="0" y="152161"/>
              </a:lnTo>
              <a:lnTo>
                <a:pt x="0" y="3043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6AB0B-D964-4019-A23A-B38E3ECDCD0F}">
      <dsp:nvSpPr>
        <dsp:cNvPr id="0" name=""/>
        <dsp:cNvSpPr/>
      </dsp:nvSpPr>
      <dsp:spPr>
        <a:xfrm>
          <a:off x="3212758" y="1882576"/>
          <a:ext cx="1141214" cy="760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300" kern="1200" dirty="0"/>
        </a:p>
      </dsp:txBody>
      <dsp:txXfrm>
        <a:off x="3235041" y="1904859"/>
        <a:ext cx="1096648" cy="716243"/>
      </dsp:txXfrm>
    </dsp:sp>
    <dsp:sp modelId="{8D181198-D101-43AD-8AFE-1E6C012A811D}">
      <dsp:nvSpPr>
        <dsp:cNvPr id="0" name=""/>
        <dsp:cNvSpPr/>
      </dsp:nvSpPr>
      <dsp:spPr>
        <a:xfrm>
          <a:off x="3041576" y="2643386"/>
          <a:ext cx="741789" cy="304323"/>
        </a:xfrm>
        <a:custGeom>
          <a:avLst/>
          <a:gdLst/>
          <a:ahLst/>
          <a:cxnLst/>
          <a:rect l="0" t="0" r="0" b="0"/>
          <a:pathLst>
            <a:path>
              <a:moveTo>
                <a:pt x="741789" y="0"/>
              </a:moveTo>
              <a:lnTo>
                <a:pt x="741789" y="152161"/>
              </a:lnTo>
              <a:lnTo>
                <a:pt x="0" y="152161"/>
              </a:lnTo>
              <a:lnTo>
                <a:pt x="0" y="3043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1B436-205A-46F4-B625-ED38C922A282}">
      <dsp:nvSpPr>
        <dsp:cNvPr id="0" name=""/>
        <dsp:cNvSpPr/>
      </dsp:nvSpPr>
      <dsp:spPr>
        <a:xfrm>
          <a:off x="2470969" y="2947709"/>
          <a:ext cx="1141214" cy="760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300" kern="1200" dirty="0"/>
        </a:p>
      </dsp:txBody>
      <dsp:txXfrm>
        <a:off x="2493252" y="2969992"/>
        <a:ext cx="1096648" cy="716243"/>
      </dsp:txXfrm>
    </dsp:sp>
    <dsp:sp modelId="{D9C0A298-240A-498F-8056-7F39DD63D5EA}">
      <dsp:nvSpPr>
        <dsp:cNvPr id="0" name=""/>
        <dsp:cNvSpPr/>
      </dsp:nvSpPr>
      <dsp:spPr>
        <a:xfrm>
          <a:off x="3783365" y="2643386"/>
          <a:ext cx="741789" cy="304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61"/>
              </a:lnTo>
              <a:lnTo>
                <a:pt x="741789" y="152161"/>
              </a:lnTo>
              <a:lnTo>
                <a:pt x="741789" y="3043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1B179-EE57-4194-9C62-7D4E1FA01DB8}">
      <dsp:nvSpPr>
        <dsp:cNvPr id="0" name=""/>
        <dsp:cNvSpPr/>
      </dsp:nvSpPr>
      <dsp:spPr>
        <a:xfrm>
          <a:off x="3954547" y="2947709"/>
          <a:ext cx="1141214" cy="760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300" kern="1200" dirty="0"/>
        </a:p>
      </dsp:txBody>
      <dsp:txXfrm>
        <a:off x="3976830" y="2969992"/>
        <a:ext cx="1096648" cy="716243"/>
      </dsp:txXfrm>
    </dsp:sp>
    <dsp:sp modelId="{01E40C07-C552-4C4D-A918-2A985811E02E}">
      <dsp:nvSpPr>
        <dsp:cNvPr id="0" name=""/>
        <dsp:cNvSpPr/>
      </dsp:nvSpPr>
      <dsp:spPr>
        <a:xfrm>
          <a:off x="5221224" y="1578253"/>
          <a:ext cx="91440" cy="3043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3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BD0D3-ABB5-4C1A-AEE6-1BD00C069A65}">
      <dsp:nvSpPr>
        <dsp:cNvPr id="0" name=""/>
        <dsp:cNvSpPr/>
      </dsp:nvSpPr>
      <dsp:spPr>
        <a:xfrm>
          <a:off x="4696336" y="1882576"/>
          <a:ext cx="1141214" cy="760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300" kern="1200" dirty="0"/>
        </a:p>
      </dsp:txBody>
      <dsp:txXfrm>
        <a:off x="4718619" y="1904859"/>
        <a:ext cx="1096648" cy="716243"/>
      </dsp:txXfrm>
    </dsp:sp>
    <dsp:sp modelId="{635F8A9D-655E-461E-BB4E-D56847DB39F1}">
      <dsp:nvSpPr>
        <dsp:cNvPr id="0" name=""/>
        <dsp:cNvSpPr/>
      </dsp:nvSpPr>
      <dsp:spPr>
        <a:xfrm>
          <a:off x="5266944" y="1578253"/>
          <a:ext cx="1483578" cy="304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61"/>
              </a:lnTo>
              <a:lnTo>
                <a:pt x="1483578" y="152161"/>
              </a:lnTo>
              <a:lnTo>
                <a:pt x="1483578" y="3043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CA1C16-34D5-4388-BDCA-34E0755984A1}">
      <dsp:nvSpPr>
        <dsp:cNvPr id="0" name=""/>
        <dsp:cNvSpPr/>
      </dsp:nvSpPr>
      <dsp:spPr>
        <a:xfrm>
          <a:off x="6179915" y="1882576"/>
          <a:ext cx="1141214" cy="760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300" kern="1200" dirty="0"/>
        </a:p>
      </dsp:txBody>
      <dsp:txXfrm>
        <a:off x="6202198" y="1904859"/>
        <a:ext cx="1096648" cy="716243"/>
      </dsp:txXfrm>
    </dsp:sp>
    <dsp:sp modelId="{1AB3B896-3B44-4EEB-8F88-075751CFEF37}">
      <dsp:nvSpPr>
        <dsp:cNvPr id="0" name=""/>
        <dsp:cNvSpPr/>
      </dsp:nvSpPr>
      <dsp:spPr>
        <a:xfrm>
          <a:off x="6008733" y="2643386"/>
          <a:ext cx="741789" cy="304323"/>
        </a:xfrm>
        <a:custGeom>
          <a:avLst/>
          <a:gdLst/>
          <a:ahLst/>
          <a:cxnLst/>
          <a:rect l="0" t="0" r="0" b="0"/>
          <a:pathLst>
            <a:path>
              <a:moveTo>
                <a:pt x="741789" y="0"/>
              </a:moveTo>
              <a:lnTo>
                <a:pt x="741789" y="152161"/>
              </a:lnTo>
              <a:lnTo>
                <a:pt x="0" y="152161"/>
              </a:lnTo>
              <a:lnTo>
                <a:pt x="0" y="3043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259D2-39D3-4975-B0A6-EFC6B31ABA4F}">
      <dsp:nvSpPr>
        <dsp:cNvPr id="0" name=""/>
        <dsp:cNvSpPr/>
      </dsp:nvSpPr>
      <dsp:spPr>
        <a:xfrm>
          <a:off x="5438126" y="2947709"/>
          <a:ext cx="1141214" cy="760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300" kern="1200" dirty="0"/>
        </a:p>
      </dsp:txBody>
      <dsp:txXfrm>
        <a:off x="5460409" y="2969992"/>
        <a:ext cx="1096648" cy="716243"/>
      </dsp:txXfrm>
    </dsp:sp>
    <dsp:sp modelId="{9225916F-835F-48EE-B36B-B752D286F8FF}">
      <dsp:nvSpPr>
        <dsp:cNvPr id="0" name=""/>
        <dsp:cNvSpPr/>
      </dsp:nvSpPr>
      <dsp:spPr>
        <a:xfrm>
          <a:off x="6750522" y="2643386"/>
          <a:ext cx="741789" cy="304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61"/>
              </a:lnTo>
              <a:lnTo>
                <a:pt x="741789" y="152161"/>
              </a:lnTo>
              <a:lnTo>
                <a:pt x="741789" y="3043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D99C3-4A08-4009-9875-48183BB7D3C9}">
      <dsp:nvSpPr>
        <dsp:cNvPr id="0" name=""/>
        <dsp:cNvSpPr/>
      </dsp:nvSpPr>
      <dsp:spPr>
        <a:xfrm>
          <a:off x="6921704" y="2947709"/>
          <a:ext cx="1141214" cy="760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300" kern="1200" dirty="0"/>
        </a:p>
      </dsp:txBody>
      <dsp:txXfrm>
        <a:off x="6943987" y="2969992"/>
        <a:ext cx="1096648" cy="716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8E255-C403-404E-A221-6D22DE345684}">
      <dsp:nvSpPr>
        <dsp:cNvPr id="0" name=""/>
        <dsp:cNvSpPr/>
      </dsp:nvSpPr>
      <dsp:spPr>
        <a:xfrm>
          <a:off x="0" y="2871629"/>
          <a:ext cx="8229600" cy="9129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3809 (leaf)</a:t>
          </a:r>
          <a:endParaRPr lang="en-GB" sz="3200" kern="1200" dirty="0"/>
        </a:p>
      </dsp:txBody>
      <dsp:txXfrm>
        <a:off x="0" y="2871629"/>
        <a:ext cx="2468880" cy="912971"/>
      </dsp:txXfrm>
    </dsp:sp>
    <dsp:sp modelId="{F40BC2F5-53ED-440E-BE6E-D0DF213347E1}">
      <dsp:nvSpPr>
        <dsp:cNvPr id="0" name=""/>
        <dsp:cNvSpPr/>
      </dsp:nvSpPr>
      <dsp:spPr>
        <a:xfrm>
          <a:off x="0" y="1806495"/>
          <a:ext cx="8229600" cy="9129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8</a:t>
          </a:r>
          <a:endParaRPr lang="en-GB" sz="3200" kern="1200" dirty="0"/>
        </a:p>
      </dsp:txBody>
      <dsp:txXfrm>
        <a:off x="0" y="1806495"/>
        <a:ext cx="2468880" cy="912971"/>
      </dsp:txXfrm>
    </dsp:sp>
    <dsp:sp modelId="{0CA4F1D9-C04D-471B-B0B2-4D8985C54932}">
      <dsp:nvSpPr>
        <dsp:cNvPr id="0" name=""/>
        <dsp:cNvSpPr/>
      </dsp:nvSpPr>
      <dsp:spPr>
        <a:xfrm>
          <a:off x="0" y="741362"/>
          <a:ext cx="8229600" cy="9129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1 (root)</a:t>
          </a:r>
          <a:endParaRPr lang="en-GB" sz="3200" kern="1200" dirty="0"/>
        </a:p>
      </dsp:txBody>
      <dsp:txXfrm>
        <a:off x="0" y="741362"/>
        <a:ext cx="2468880" cy="912971"/>
      </dsp:txXfrm>
    </dsp:sp>
    <dsp:sp modelId="{6A407D76-47E6-44BD-BDE9-3D631DD23548}">
      <dsp:nvSpPr>
        <dsp:cNvPr id="0" name=""/>
        <dsp:cNvSpPr/>
      </dsp:nvSpPr>
      <dsp:spPr>
        <a:xfrm>
          <a:off x="4696336" y="817443"/>
          <a:ext cx="1141214" cy="760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300" kern="1200" dirty="0"/>
        </a:p>
      </dsp:txBody>
      <dsp:txXfrm>
        <a:off x="4718619" y="839726"/>
        <a:ext cx="1096648" cy="716243"/>
      </dsp:txXfrm>
    </dsp:sp>
    <dsp:sp modelId="{755FA62E-141D-446D-B053-A0AEF6B1ACB8}">
      <dsp:nvSpPr>
        <dsp:cNvPr id="0" name=""/>
        <dsp:cNvSpPr/>
      </dsp:nvSpPr>
      <dsp:spPr>
        <a:xfrm>
          <a:off x="3783365" y="1578253"/>
          <a:ext cx="1483578" cy="304323"/>
        </a:xfrm>
        <a:custGeom>
          <a:avLst/>
          <a:gdLst/>
          <a:ahLst/>
          <a:cxnLst/>
          <a:rect l="0" t="0" r="0" b="0"/>
          <a:pathLst>
            <a:path>
              <a:moveTo>
                <a:pt x="1483578" y="0"/>
              </a:moveTo>
              <a:lnTo>
                <a:pt x="1483578" y="152161"/>
              </a:lnTo>
              <a:lnTo>
                <a:pt x="0" y="152161"/>
              </a:lnTo>
              <a:lnTo>
                <a:pt x="0" y="3043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6AB0B-D964-4019-A23A-B38E3ECDCD0F}">
      <dsp:nvSpPr>
        <dsp:cNvPr id="0" name=""/>
        <dsp:cNvSpPr/>
      </dsp:nvSpPr>
      <dsp:spPr>
        <a:xfrm>
          <a:off x="3212758" y="1882576"/>
          <a:ext cx="1141214" cy="760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300" kern="1200" dirty="0"/>
        </a:p>
      </dsp:txBody>
      <dsp:txXfrm>
        <a:off x="3235041" y="1904859"/>
        <a:ext cx="1096648" cy="716243"/>
      </dsp:txXfrm>
    </dsp:sp>
    <dsp:sp modelId="{8D181198-D101-43AD-8AFE-1E6C012A811D}">
      <dsp:nvSpPr>
        <dsp:cNvPr id="0" name=""/>
        <dsp:cNvSpPr/>
      </dsp:nvSpPr>
      <dsp:spPr>
        <a:xfrm>
          <a:off x="3041576" y="2643386"/>
          <a:ext cx="741789" cy="304323"/>
        </a:xfrm>
        <a:custGeom>
          <a:avLst/>
          <a:gdLst/>
          <a:ahLst/>
          <a:cxnLst/>
          <a:rect l="0" t="0" r="0" b="0"/>
          <a:pathLst>
            <a:path>
              <a:moveTo>
                <a:pt x="741789" y="0"/>
              </a:moveTo>
              <a:lnTo>
                <a:pt x="741789" y="152161"/>
              </a:lnTo>
              <a:lnTo>
                <a:pt x="0" y="152161"/>
              </a:lnTo>
              <a:lnTo>
                <a:pt x="0" y="3043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1B436-205A-46F4-B625-ED38C922A282}">
      <dsp:nvSpPr>
        <dsp:cNvPr id="0" name=""/>
        <dsp:cNvSpPr/>
      </dsp:nvSpPr>
      <dsp:spPr>
        <a:xfrm>
          <a:off x="2470969" y="2947709"/>
          <a:ext cx="1141214" cy="760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300" kern="1200" dirty="0"/>
        </a:p>
      </dsp:txBody>
      <dsp:txXfrm>
        <a:off x="2493252" y="2969992"/>
        <a:ext cx="1096648" cy="716243"/>
      </dsp:txXfrm>
    </dsp:sp>
    <dsp:sp modelId="{D9C0A298-240A-498F-8056-7F39DD63D5EA}">
      <dsp:nvSpPr>
        <dsp:cNvPr id="0" name=""/>
        <dsp:cNvSpPr/>
      </dsp:nvSpPr>
      <dsp:spPr>
        <a:xfrm>
          <a:off x="3783365" y="2643386"/>
          <a:ext cx="741789" cy="304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61"/>
              </a:lnTo>
              <a:lnTo>
                <a:pt x="741789" y="152161"/>
              </a:lnTo>
              <a:lnTo>
                <a:pt x="741789" y="3043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1B179-EE57-4194-9C62-7D4E1FA01DB8}">
      <dsp:nvSpPr>
        <dsp:cNvPr id="0" name=""/>
        <dsp:cNvSpPr/>
      </dsp:nvSpPr>
      <dsp:spPr>
        <a:xfrm>
          <a:off x="3954547" y="2947709"/>
          <a:ext cx="1141214" cy="760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300" kern="1200" dirty="0"/>
        </a:p>
      </dsp:txBody>
      <dsp:txXfrm>
        <a:off x="3976830" y="2969992"/>
        <a:ext cx="1096648" cy="716243"/>
      </dsp:txXfrm>
    </dsp:sp>
    <dsp:sp modelId="{01E40C07-C552-4C4D-A918-2A985811E02E}">
      <dsp:nvSpPr>
        <dsp:cNvPr id="0" name=""/>
        <dsp:cNvSpPr/>
      </dsp:nvSpPr>
      <dsp:spPr>
        <a:xfrm>
          <a:off x="5221224" y="1578253"/>
          <a:ext cx="91440" cy="3043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3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BD0D3-ABB5-4C1A-AEE6-1BD00C069A65}">
      <dsp:nvSpPr>
        <dsp:cNvPr id="0" name=""/>
        <dsp:cNvSpPr/>
      </dsp:nvSpPr>
      <dsp:spPr>
        <a:xfrm>
          <a:off x="4696336" y="1882576"/>
          <a:ext cx="1141214" cy="760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300" kern="1200" dirty="0"/>
        </a:p>
      </dsp:txBody>
      <dsp:txXfrm>
        <a:off x="4718619" y="1904859"/>
        <a:ext cx="1096648" cy="716243"/>
      </dsp:txXfrm>
    </dsp:sp>
    <dsp:sp modelId="{635F8A9D-655E-461E-BB4E-D56847DB39F1}">
      <dsp:nvSpPr>
        <dsp:cNvPr id="0" name=""/>
        <dsp:cNvSpPr/>
      </dsp:nvSpPr>
      <dsp:spPr>
        <a:xfrm>
          <a:off x="5266944" y="1578253"/>
          <a:ext cx="1483578" cy="304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61"/>
              </a:lnTo>
              <a:lnTo>
                <a:pt x="1483578" y="152161"/>
              </a:lnTo>
              <a:lnTo>
                <a:pt x="1483578" y="3043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CA1C16-34D5-4388-BDCA-34E0755984A1}">
      <dsp:nvSpPr>
        <dsp:cNvPr id="0" name=""/>
        <dsp:cNvSpPr/>
      </dsp:nvSpPr>
      <dsp:spPr>
        <a:xfrm>
          <a:off x="6179915" y="1882576"/>
          <a:ext cx="1141214" cy="760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300" kern="1200" dirty="0"/>
        </a:p>
      </dsp:txBody>
      <dsp:txXfrm>
        <a:off x="6202198" y="1904859"/>
        <a:ext cx="1096648" cy="716243"/>
      </dsp:txXfrm>
    </dsp:sp>
    <dsp:sp modelId="{1AB3B896-3B44-4EEB-8F88-075751CFEF37}">
      <dsp:nvSpPr>
        <dsp:cNvPr id="0" name=""/>
        <dsp:cNvSpPr/>
      </dsp:nvSpPr>
      <dsp:spPr>
        <a:xfrm>
          <a:off x="6008733" y="2643386"/>
          <a:ext cx="741789" cy="304323"/>
        </a:xfrm>
        <a:custGeom>
          <a:avLst/>
          <a:gdLst/>
          <a:ahLst/>
          <a:cxnLst/>
          <a:rect l="0" t="0" r="0" b="0"/>
          <a:pathLst>
            <a:path>
              <a:moveTo>
                <a:pt x="741789" y="0"/>
              </a:moveTo>
              <a:lnTo>
                <a:pt x="741789" y="152161"/>
              </a:lnTo>
              <a:lnTo>
                <a:pt x="0" y="152161"/>
              </a:lnTo>
              <a:lnTo>
                <a:pt x="0" y="3043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259D2-39D3-4975-B0A6-EFC6B31ABA4F}">
      <dsp:nvSpPr>
        <dsp:cNvPr id="0" name=""/>
        <dsp:cNvSpPr/>
      </dsp:nvSpPr>
      <dsp:spPr>
        <a:xfrm>
          <a:off x="5438126" y="2947709"/>
          <a:ext cx="1141214" cy="760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300" kern="1200" dirty="0"/>
        </a:p>
      </dsp:txBody>
      <dsp:txXfrm>
        <a:off x="5460409" y="2969992"/>
        <a:ext cx="1096648" cy="716243"/>
      </dsp:txXfrm>
    </dsp:sp>
    <dsp:sp modelId="{9225916F-835F-48EE-B36B-B752D286F8FF}">
      <dsp:nvSpPr>
        <dsp:cNvPr id="0" name=""/>
        <dsp:cNvSpPr/>
      </dsp:nvSpPr>
      <dsp:spPr>
        <a:xfrm>
          <a:off x="6750522" y="2643386"/>
          <a:ext cx="741789" cy="304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61"/>
              </a:lnTo>
              <a:lnTo>
                <a:pt x="741789" y="152161"/>
              </a:lnTo>
              <a:lnTo>
                <a:pt x="741789" y="3043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D99C3-4A08-4009-9875-48183BB7D3C9}">
      <dsp:nvSpPr>
        <dsp:cNvPr id="0" name=""/>
        <dsp:cNvSpPr/>
      </dsp:nvSpPr>
      <dsp:spPr>
        <a:xfrm>
          <a:off x="6921704" y="2947709"/>
          <a:ext cx="1141214" cy="760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300" kern="1200" dirty="0"/>
        </a:p>
      </dsp:txBody>
      <dsp:txXfrm>
        <a:off x="6943987" y="2969992"/>
        <a:ext cx="1096648" cy="716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6331"/>
          </a:xfrm>
          <a:prstGeom prst="rect">
            <a:avLst/>
          </a:prstGeom>
        </p:spPr>
        <p:txBody>
          <a:bodyPr vert="horz" lIns="92473" tIns="46237" rIns="92473" bIns="46237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2"/>
            <a:ext cx="2945659" cy="496331"/>
          </a:xfrm>
          <a:prstGeom prst="rect">
            <a:avLst/>
          </a:prstGeom>
        </p:spPr>
        <p:txBody>
          <a:bodyPr vert="horz" lIns="92473" tIns="46237" rIns="92473" bIns="46237" rtlCol="0"/>
          <a:lstStyle>
            <a:lvl1pPr algn="r">
              <a:defRPr sz="1200"/>
            </a:lvl1pPr>
          </a:lstStyle>
          <a:p>
            <a:fld id="{5878549C-BE53-43D7-98C1-687ED08AF92F}" type="datetimeFigureOut">
              <a:rPr lang="en-GB" smtClean="0"/>
              <a:t>30/11/2016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1"/>
          </a:xfrm>
          <a:prstGeom prst="rect">
            <a:avLst/>
          </a:prstGeom>
        </p:spPr>
        <p:txBody>
          <a:bodyPr vert="horz" lIns="92473" tIns="46237" rIns="92473" bIns="46237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1"/>
          </a:xfrm>
          <a:prstGeom prst="rect">
            <a:avLst/>
          </a:prstGeom>
        </p:spPr>
        <p:txBody>
          <a:bodyPr vert="horz" lIns="92473" tIns="46237" rIns="92473" bIns="46237" rtlCol="0" anchor="b"/>
          <a:lstStyle>
            <a:lvl1pPr algn="r">
              <a:defRPr sz="1200"/>
            </a:lvl1pPr>
          </a:lstStyle>
          <a:p>
            <a:fld id="{257DAB6F-4FCC-4D34-83C6-082F3B2EF7A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6468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6331"/>
          </a:xfrm>
          <a:prstGeom prst="rect">
            <a:avLst/>
          </a:prstGeom>
        </p:spPr>
        <p:txBody>
          <a:bodyPr vert="horz" lIns="92473" tIns="46237" rIns="92473" bIns="46237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6331"/>
          </a:xfrm>
          <a:prstGeom prst="rect">
            <a:avLst/>
          </a:prstGeom>
        </p:spPr>
        <p:txBody>
          <a:bodyPr vert="horz" lIns="92473" tIns="46237" rIns="92473" bIns="46237" rtlCol="0"/>
          <a:lstStyle>
            <a:lvl1pPr algn="r">
              <a:defRPr sz="1200"/>
            </a:lvl1pPr>
          </a:lstStyle>
          <a:p>
            <a:fld id="{79F3F587-4121-4CA9-A85A-62AAD0F69C41}" type="datetimeFigureOut">
              <a:rPr lang="en-GB" smtClean="0"/>
              <a:t>30/11/2016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73" tIns="46237" rIns="92473" bIns="46237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9" y="4715154"/>
            <a:ext cx="5438140" cy="4466988"/>
          </a:xfrm>
          <a:prstGeom prst="rect">
            <a:avLst/>
          </a:prstGeom>
        </p:spPr>
        <p:txBody>
          <a:bodyPr vert="horz" lIns="92473" tIns="46237" rIns="92473" bIns="4623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1"/>
          </a:xfrm>
          <a:prstGeom prst="rect">
            <a:avLst/>
          </a:prstGeom>
        </p:spPr>
        <p:txBody>
          <a:bodyPr vert="horz" lIns="92473" tIns="46237" rIns="92473" bIns="46237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1"/>
          </a:xfrm>
          <a:prstGeom prst="rect">
            <a:avLst/>
          </a:prstGeom>
        </p:spPr>
        <p:txBody>
          <a:bodyPr vert="horz" lIns="92473" tIns="46237" rIns="92473" bIns="46237" rtlCol="0" anchor="b"/>
          <a:lstStyle>
            <a:lvl1pPr algn="r">
              <a:defRPr sz="1200"/>
            </a:lvl1pPr>
          </a:lstStyle>
          <a:p>
            <a:fld id="{0150C684-D32B-4B69-A011-7E6852C737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876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gb/kb/3107400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gb/kb/3107400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gb/kb/3107400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C684-D32B-4B69-A011-7E6852C737B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1630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C684-D32B-4B69-A011-7E6852C737BF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71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Contact details at end also</a:t>
            </a:r>
          </a:p>
          <a:p>
            <a:endParaRPr lang="en-GB" dirty="0" smtClean="0"/>
          </a:p>
          <a:p>
            <a:r>
              <a:rPr lang="en-GB" dirty="0" smtClean="0"/>
              <a:t>RG – prize draw, books</a:t>
            </a:r>
          </a:p>
          <a:p>
            <a:endParaRPr lang="en-GB" dirty="0" smtClean="0"/>
          </a:p>
          <a:p>
            <a:r>
              <a:rPr lang="en-GB" dirty="0" smtClean="0"/>
              <a:t>Community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C684-D32B-4B69-A011-7E6852C737B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0104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C684-D32B-4B69-A011-7E6852C737B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6017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C684-D32B-4B69-A011-7E6852C737BF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3956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C684-D32B-4B69-A011-7E6852C737BF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8125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ColumnsWithNoStatistics</a:t>
            </a:r>
            <a:r>
              <a:rPr lang="en-GB" dirty="0" smtClean="0"/>
              <a:t> *</a:t>
            </a:r>
          </a:p>
          <a:p>
            <a:r>
              <a:rPr lang="en-GB" dirty="0" err="1" smtClean="0"/>
              <a:t>SpillToTempDb</a:t>
            </a:r>
            <a:endParaRPr lang="en-GB" dirty="0" smtClean="0"/>
          </a:p>
          <a:p>
            <a:r>
              <a:rPr lang="en-GB" dirty="0" smtClean="0"/>
              <a:t>Wait</a:t>
            </a:r>
          </a:p>
          <a:p>
            <a:r>
              <a:rPr lang="en-GB" dirty="0" err="1" smtClean="0"/>
              <a:t>PlanAffectingConvert</a:t>
            </a:r>
            <a:endParaRPr lang="en-GB" dirty="0" smtClean="0"/>
          </a:p>
          <a:p>
            <a:r>
              <a:rPr lang="en-GB" dirty="0" err="1" smtClean="0"/>
              <a:t>SortSpillDetails</a:t>
            </a:r>
            <a:r>
              <a:rPr lang="en-GB" dirty="0" smtClean="0"/>
              <a:t> - new 2016 (2012sp3 2014sp2)</a:t>
            </a:r>
          </a:p>
          <a:p>
            <a:r>
              <a:rPr lang="en-GB" dirty="0" err="1" smtClean="0"/>
              <a:t>HashSpillDetails</a:t>
            </a:r>
            <a:r>
              <a:rPr lang="en-GB" dirty="0" smtClean="0"/>
              <a:t> - new 2016 (2012sp3 2014sp2)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https://support.microsoft.com/en-gb/kb/3107400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NoJoinPredicate</a:t>
            </a:r>
            <a:r>
              <a:rPr lang="en-GB" dirty="0" smtClean="0"/>
              <a:t> *</a:t>
            </a:r>
          </a:p>
          <a:p>
            <a:r>
              <a:rPr lang="en-GB" dirty="0" err="1" smtClean="0"/>
              <a:t>SpatialGuess</a:t>
            </a:r>
            <a:endParaRPr lang="en-GB" dirty="0" smtClean="0"/>
          </a:p>
          <a:p>
            <a:r>
              <a:rPr lang="en-GB" dirty="0" err="1" smtClean="0"/>
              <a:t>UnmatchedIndexes</a:t>
            </a:r>
            <a:endParaRPr lang="en-GB" dirty="0" smtClean="0"/>
          </a:p>
          <a:p>
            <a:r>
              <a:rPr lang="en-GB" dirty="0" err="1" smtClean="0"/>
              <a:t>FullUpdateForOnlineIndexBuild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*pre 2012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http://schemas.microsoft.com/sqlserver/2004/07/showplan/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C684-D32B-4B69-A011-7E6852C737BF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983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ColumnsWithNoStatistics</a:t>
            </a:r>
            <a:r>
              <a:rPr lang="en-GB" dirty="0" smtClean="0"/>
              <a:t> *</a:t>
            </a:r>
          </a:p>
          <a:p>
            <a:r>
              <a:rPr lang="en-GB" dirty="0" err="1" smtClean="0"/>
              <a:t>SpillToTempDb</a:t>
            </a:r>
            <a:endParaRPr lang="en-GB" dirty="0" smtClean="0"/>
          </a:p>
          <a:p>
            <a:r>
              <a:rPr lang="en-GB" dirty="0" smtClean="0"/>
              <a:t>Wait</a:t>
            </a:r>
          </a:p>
          <a:p>
            <a:r>
              <a:rPr lang="en-GB" dirty="0" err="1" smtClean="0"/>
              <a:t>PlanAffectingConvert</a:t>
            </a:r>
            <a:endParaRPr lang="en-GB" dirty="0" smtClean="0"/>
          </a:p>
          <a:p>
            <a:r>
              <a:rPr lang="en-GB" dirty="0" err="1" smtClean="0"/>
              <a:t>SortSpillDetails</a:t>
            </a:r>
            <a:r>
              <a:rPr lang="en-GB" dirty="0" smtClean="0"/>
              <a:t> - new 2016 (2012sp3 2014sp2)</a:t>
            </a:r>
          </a:p>
          <a:p>
            <a:r>
              <a:rPr lang="en-GB" dirty="0" err="1" smtClean="0"/>
              <a:t>HashSpillDetails</a:t>
            </a:r>
            <a:r>
              <a:rPr lang="en-GB" dirty="0" smtClean="0"/>
              <a:t> - new 2016 (2012sp3 2014sp2)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https://support.microsoft.com/en-gb/kb/3107400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NoJoinPredicate</a:t>
            </a:r>
            <a:r>
              <a:rPr lang="en-GB" dirty="0" smtClean="0"/>
              <a:t> *</a:t>
            </a:r>
          </a:p>
          <a:p>
            <a:r>
              <a:rPr lang="en-GB" dirty="0" err="1" smtClean="0"/>
              <a:t>SpatialGuess</a:t>
            </a:r>
            <a:endParaRPr lang="en-GB" dirty="0" smtClean="0"/>
          </a:p>
          <a:p>
            <a:r>
              <a:rPr lang="en-GB" dirty="0" err="1" smtClean="0"/>
              <a:t>UnmatchedIndexes</a:t>
            </a:r>
            <a:endParaRPr lang="en-GB" dirty="0" smtClean="0"/>
          </a:p>
          <a:p>
            <a:r>
              <a:rPr lang="en-GB" dirty="0" err="1" smtClean="0"/>
              <a:t>FullUpdateForOnlineIndexBuild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*pre 2012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http://schemas.microsoft.com/sqlserver/2004/07/showplan/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C684-D32B-4B69-A011-7E6852C737BF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55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ColumnsWithNoStatistics</a:t>
            </a:r>
            <a:r>
              <a:rPr lang="en-GB" dirty="0" smtClean="0"/>
              <a:t> *</a:t>
            </a:r>
          </a:p>
          <a:p>
            <a:r>
              <a:rPr lang="en-GB" dirty="0" err="1" smtClean="0"/>
              <a:t>SpillToTempDb</a:t>
            </a:r>
            <a:endParaRPr lang="en-GB" dirty="0" smtClean="0"/>
          </a:p>
          <a:p>
            <a:r>
              <a:rPr lang="en-GB" dirty="0" smtClean="0"/>
              <a:t>Wait</a:t>
            </a:r>
          </a:p>
          <a:p>
            <a:r>
              <a:rPr lang="en-GB" dirty="0" err="1" smtClean="0"/>
              <a:t>PlanAffectingConvert</a:t>
            </a:r>
            <a:endParaRPr lang="en-GB" dirty="0" smtClean="0"/>
          </a:p>
          <a:p>
            <a:r>
              <a:rPr lang="en-GB" dirty="0" err="1" smtClean="0"/>
              <a:t>SortSpillDetails</a:t>
            </a:r>
            <a:r>
              <a:rPr lang="en-GB" dirty="0" smtClean="0"/>
              <a:t> - new 2016 (2012sp3 2014sp2)</a:t>
            </a:r>
          </a:p>
          <a:p>
            <a:r>
              <a:rPr lang="en-GB" dirty="0" err="1" smtClean="0"/>
              <a:t>HashSpillDetails</a:t>
            </a:r>
            <a:r>
              <a:rPr lang="en-GB" dirty="0" smtClean="0"/>
              <a:t> - new 2016 (2012sp3 2014sp2)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https://support.microsoft.com/en-gb/kb/3107400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NoJoinPredicate</a:t>
            </a:r>
            <a:r>
              <a:rPr lang="en-GB" dirty="0" smtClean="0"/>
              <a:t> *</a:t>
            </a:r>
          </a:p>
          <a:p>
            <a:r>
              <a:rPr lang="en-GB" dirty="0" err="1" smtClean="0"/>
              <a:t>SpatialGuess</a:t>
            </a:r>
            <a:endParaRPr lang="en-GB" dirty="0" smtClean="0"/>
          </a:p>
          <a:p>
            <a:r>
              <a:rPr lang="en-GB" dirty="0" err="1" smtClean="0"/>
              <a:t>UnmatchedIndexes</a:t>
            </a:r>
            <a:endParaRPr lang="en-GB" dirty="0" smtClean="0"/>
          </a:p>
          <a:p>
            <a:r>
              <a:rPr lang="en-GB" dirty="0" err="1" smtClean="0"/>
              <a:t>FullUpdateForOnlineIndexBuild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*pre 2012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http://schemas.microsoft.com/sqlserver/2004/07/showplan/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C684-D32B-4B69-A011-7E6852C737BF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294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Redgate</a:t>
            </a:r>
            <a:r>
              <a:rPr lang="en-GB" dirty="0" smtClean="0"/>
              <a:t> SQL Monitor v6 introduces</a:t>
            </a:r>
            <a:r>
              <a:rPr lang="en-GB" baseline="0" dirty="0" smtClean="0"/>
              <a:t> execution plans for top </a:t>
            </a:r>
            <a:r>
              <a:rPr lang="en-GB" baseline="0" dirty="0" err="1" smtClean="0"/>
              <a:t>sql</a:t>
            </a:r>
            <a:r>
              <a:rPr lang="en-GB" baseline="0" dirty="0" smtClean="0"/>
              <a:t>/long running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SentryOne</a:t>
            </a:r>
            <a:r>
              <a:rPr lang="en-GB" dirty="0" smtClean="0"/>
              <a:t> </a:t>
            </a:r>
            <a:r>
              <a:rPr lang="en-GB" dirty="0" smtClean="0"/>
              <a:t>Plan Explorer</a:t>
            </a:r>
            <a:r>
              <a:rPr lang="en-GB" baseline="0" dirty="0" smtClean="0"/>
              <a:t> – a must have if serious about execution plan analysis. Best of all it’s free</a:t>
            </a:r>
            <a:r>
              <a:rPr lang="en-GB" baseline="0" dirty="0" smtClean="0"/>
              <a:t>!</a:t>
            </a:r>
          </a:p>
          <a:p>
            <a:endParaRPr lang="en-GB" baseline="0" dirty="0" smtClean="0"/>
          </a:p>
          <a:p>
            <a:r>
              <a:rPr lang="en-GB" baseline="0" dirty="0" smtClean="0"/>
              <a:t>Grant’s book – zero to hero – download pdf for free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C684-D32B-4B69-A011-7E6852C737BF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27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8B87-5929-4D0C-BA96-2D3BDCC38BB9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F0C-4D6D-4D0D-8357-D9AF6E5C8D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3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8B87-5929-4D0C-BA96-2D3BDCC38BB9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F0C-4D6D-4D0D-8357-D9AF6E5C8D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8B87-5929-4D0C-BA96-2D3BDCC38BB9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F0C-4D6D-4D0D-8357-D9AF6E5C8D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7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8B87-5929-4D0C-BA96-2D3BDCC38BB9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F0C-4D6D-4D0D-8357-D9AF6E5C8D7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944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8B87-5929-4D0C-BA96-2D3BDCC38BB9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F0C-4D6D-4D0D-8357-D9AF6E5C8D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0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8B87-5929-4D0C-BA96-2D3BDCC38BB9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F0C-4D6D-4D0D-8357-D9AF6E5C8D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5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8B87-5929-4D0C-BA96-2D3BDCC38BB9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F0C-4D6D-4D0D-8357-D9AF6E5C8D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7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8B87-5929-4D0C-BA96-2D3BDCC38BB9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F0C-4D6D-4D0D-8357-D9AF6E5C8D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5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8B87-5929-4D0C-BA96-2D3BDCC38BB9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F0C-4D6D-4D0D-8357-D9AF6E5C8D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1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8B87-5929-4D0C-BA96-2D3BDCC38BB9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F0C-4D6D-4D0D-8357-D9AF6E5C8D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8B87-5929-4D0C-BA96-2D3BDCC38BB9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F0C-4D6D-4D0D-8357-D9AF6E5C8D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7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C8B87-5929-4D0C-BA96-2D3BDCC38BB9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65F0C-4D6D-4D0D-8357-D9AF6E5C8D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2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qlperformance.com/2015/01/t-sql-queries/allocation-order-scan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queryprocessor.com/nolock-and-top-optimization/" TargetMode="External"/><Relationship Id="rId4" Type="http://schemas.openxmlformats.org/officeDocument/2006/relationships/hyperlink" Target="https://blogs.msdn.microsoft.com/sqlserverstorageengine/2006/11/08/when-can-allocation-order-scans-be-used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Tune the query, not the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Kevan Riley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which operators then?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548" y="1676400"/>
            <a:ext cx="4196903" cy="370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2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Warnings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Memory</a:t>
            </a:r>
          </a:p>
          <a:p>
            <a:r>
              <a:rPr lang="en-GB" dirty="0" err="1" smtClean="0"/>
              <a:t>SpillToTempDb</a:t>
            </a:r>
            <a:endParaRPr lang="en-GB" dirty="0"/>
          </a:p>
          <a:p>
            <a:r>
              <a:rPr lang="en-GB" dirty="0" smtClean="0"/>
              <a:t>Wait</a:t>
            </a:r>
            <a:endParaRPr lang="en-GB" dirty="0"/>
          </a:p>
          <a:p>
            <a:r>
              <a:rPr lang="en-GB" dirty="0" err="1" smtClean="0"/>
              <a:t>SortSpillDetails</a:t>
            </a:r>
            <a:r>
              <a:rPr lang="en-GB" dirty="0" smtClean="0"/>
              <a:t> </a:t>
            </a:r>
            <a:r>
              <a:rPr lang="en-GB" dirty="0"/>
              <a:t>- </a:t>
            </a:r>
            <a:r>
              <a:rPr lang="en-GB" sz="2000" dirty="0"/>
              <a:t>new 2016 (2012sp3 2014sp2)</a:t>
            </a:r>
            <a:endParaRPr lang="en-GB" dirty="0"/>
          </a:p>
          <a:p>
            <a:r>
              <a:rPr lang="en-GB" dirty="0" err="1" smtClean="0"/>
              <a:t>HashSpillDetails</a:t>
            </a:r>
            <a:r>
              <a:rPr lang="en-GB" dirty="0" smtClean="0"/>
              <a:t> </a:t>
            </a:r>
            <a:r>
              <a:rPr lang="en-GB" dirty="0"/>
              <a:t>- </a:t>
            </a:r>
            <a:r>
              <a:rPr lang="en-GB" sz="2000" dirty="0"/>
              <a:t>new 2016 (2012sp3 2014sp2)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38543"/>
            <a:ext cx="1241464" cy="10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Warnings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Indexes</a:t>
            </a:r>
          </a:p>
          <a:p>
            <a:r>
              <a:rPr lang="en-GB" dirty="0" err="1"/>
              <a:t>PlanAffectingConvert</a:t>
            </a:r>
            <a:endParaRPr lang="en-GB" dirty="0"/>
          </a:p>
          <a:p>
            <a:pPr lvl="1"/>
            <a:r>
              <a:rPr lang="en-GB" dirty="0" smtClean="0"/>
              <a:t>Cardinality Estimate</a:t>
            </a:r>
            <a:endParaRPr lang="en-GB" dirty="0"/>
          </a:p>
          <a:p>
            <a:pPr lvl="1"/>
            <a:r>
              <a:rPr lang="en-GB" dirty="0" smtClean="0"/>
              <a:t>Seek </a:t>
            </a:r>
            <a:r>
              <a:rPr lang="en-GB" dirty="0"/>
              <a:t>Plan</a:t>
            </a:r>
          </a:p>
          <a:p>
            <a:r>
              <a:rPr lang="en-GB" dirty="0" err="1" smtClean="0"/>
              <a:t>UnmatchedIndexes</a:t>
            </a:r>
            <a:r>
              <a:rPr lang="en-GB" dirty="0" smtClean="0"/>
              <a:t> - Filtered </a:t>
            </a:r>
            <a:r>
              <a:rPr lang="en-GB" dirty="0"/>
              <a:t>Indexes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38543"/>
            <a:ext cx="1241464" cy="10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Warnings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err="1" smtClean="0"/>
              <a:t>ColumnsWithNoStatistics</a:t>
            </a:r>
            <a:endParaRPr lang="en-GB" dirty="0"/>
          </a:p>
          <a:p>
            <a:r>
              <a:rPr lang="en-GB" dirty="0" err="1" smtClean="0"/>
              <a:t>NoJoinPredicate</a:t>
            </a:r>
            <a:endParaRPr lang="en-GB" dirty="0"/>
          </a:p>
          <a:p>
            <a:r>
              <a:rPr lang="en-GB" dirty="0" err="1" smtClean="0"/>
              <a:t>SpatialGuess</a:t>
            </a:r>
            <a:endParaRPr lang="en-GB" dirty="0"/>
          </a:p>
          <a:p>
            <a:r>
              <a:rPr lang="en-GB" dirty="0" err="1" smtClean="0"/>
              <a:t>FullUpdateForOnlineIndexBuild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38543"/>
            <a:ext cx="1241464" cy="10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Further Resources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81445" cy="4525963"/>
          </a:xfrm>
        </p:spPr>
        <p:txBody>
          <a:bodyPr/>
          <a:lstStyle/>
          <a:p>
            <a:r>
              <a:rPr lang="en-US" dirty="0" err="1" smtClean="0"/>
              <a:t>Redgate</a:t>
            </a:r>
            <a:r>
              <a:rPr lang="en-US" dirty="0" smtClean="0"/>
              <a:t> SQL Monitor v6</a:t>
            </a:r>
          </a:p>
          <a:p>
            <a:endParaRPr lang="en-US" dirty="0"/>
          </a:p>
          <a:p>
            <a:r>
              <a:rPr lang="en-US" dirty="0" err="1" smtClean="0"/>
              <a:t>SentryOne</a:t>
            </a:r>
            <a:r>
              <a:rPr lang="en-US" dirty="0" smtClean="0"/>
              <a:t> Plan Explorer FREE!</a:t>
            </a:r>
          </a:p>
          <a:p>
            <a:endParaRPr lang="en-US" dirty="0" smtClean="0"/>
          </a:p>
          <a:p>
            <a:r>
              <a:rPr lang="en-US" dirty="0" smtClean="0"/>
              <a:t>SQL Server Execution Plans – Grant </a:t>
            </a:r>
            <a:r>
              <a:rPr lang="en-US" dirty="0" err="1" smtClean="0"/>
              <a:t>Fritchey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699" y="3733800"/>
            <a:ext cx="1531079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699" y="1581150"/>
            <a:ext cx="1685925" cy="7734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796817"/>
            <a:ext cx="242857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6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order scans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>
                <a:hlinkClick r:id="rId3"/>
              </a:rPr>
              <a:t>https</a:t>
            </a:r>
            <a:r>
              <a:rPr lang="en-GB" sz="2400" dirty="0">
                <a:hlinkClick r:id="rId3"/>
              </a:rPr>
              <a:t>://</a:t>
            </a:r>
            <a:r>
              <a:rPr lang="en-GB" sz="2400" dirty="0" smtClean="0">
                <a:hlinkClick r:id="rId3"/>
              </a:rPr>
              <a:t>sqlperformance.com/2015/01/t-sql-queries/allocation-order-scans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>
                <a:hlinkClick r:id="rId4"/>
              </a:rPr>
              <a:t>https://blogs.msdn.microsoft.com/sqlserverstorageengine/2006/11/08/when-can-allocation-order-scans-be-used</a:t>
            </a:r>
            <a:r>
              <a:rPr lang="en-GB" sz="2400" dirty="0" smtClean="0">
                <a:hlinkClick r:id="rId4"/>
              </a:rPr>
              <a:t>/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>
                <a:hlinkClick r:id="rId5"/>
              </a:rPr>
              <a:t>http://www.queryprocessor.com/nolock-and-top-optimization</a:t>
            </a:r>
            <a:r>
              <a:rPr lang="en-GB" sz="2400" dirty="0" smtClean="0">
                <a:hlinkClick r:id="rId5"/>
              </a:rPr>
              <a:t>/</a:t>
            </a:r>
            <a:endParaRPr lang="en-GB" sz="2400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47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listening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438400" y="1600200"/>
            <a:ext cx="62484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       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kevan.riley@rileywaterhouse.co.uk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www.rileywaterhouse.co.uk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kevriley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9" y="38862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3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Kevan Riley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04800" y="1417638"/>
            <a:ext cx="8229600" cy="47415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Independent/freelance/contractor/consultant</a:t>
            </a:r>
          </a:p>
          <a:p>
            <a:pPr marL="0" indent="0">
              <a:buNone/>
            </a:pPr>
            <a:r>
              <a:rPr lang="en-US" dirty="0" smtClean="0"/>
              <a:t>17+ </a:t>
            </a:r>
            <a:r>
              <a:rPr lang="en-US" dirty="0"/>
              <a:t>years SQL </a:t>
            </a:r>
            <a:r>
              <a:rPr lang="en-US" dirty="0" smtClean="0"/>
              <a:t>Server</a:t>
            </a:r>
          </a:p>
          <a:p>
            <a:pPr marL="0" indent="0">
              <a:buNone/>
            </a:pPr>
            <a:r>
              <a:rPr lang="en-US" dirty="0" smtClean="0"/>
              <a:t>              kevan.riley@rileywaterhouse.co.uk</a:t>
            </a:r>
          </a:p>
          <a:p>
            <a:pPr marL="457200" lvl="1" indent="0">
              <a:buNone/>
            </a:pPr>
            <a:r>
              <a:rPr lang="en-US" sz="3200" dirty="0" smtClean="0"/>
              <a:t>         @</a:t>
            </a:r>
            <a:r>
              <a:rPr lang="en-US" sz="3200" dirty="0" err="1" smtClean="0"/>
              <a:t>kevriley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321175"/>
            <a:ext cx="1524000" cy="116205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371" y="4483100"/>
            <a:ext cx="2181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61" y="3360201"/>
            <a:ext cx="459534" cy="373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77" y="2630444"/>
            <a:ext cx="546027" cy="5460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67" y="3886200"/>
            <a:ext cx="1524000" cy="203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Generated by Query Optimizer</a:t>
            </a:r>
          </a:p>
          <a:p>
            <a:pPr lvl="1"/>
            <a:r>
              <a:rPr lang="en-US" dirty="0" smtClean="0"/>
              <a:t>Cardinality Estimator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YOUR design</a:t>
            </a:r>
          </a:p>
          <a:p>
            <a:r>
              <a:rPr lang="en-US" dirty="0" smtClean="0"/>
              <a:t>How SQL will execute the query</a:t>
            </a:r>
          </a:p>
          <a:p>
            <a:pPr lvl="1"/>
            <a:r>
              <a:rPr lang="en-US" dirty="0" smtClean="0"/>
              <a:t>Table access	</a:t>
            </a:r>
          </a:p>
          <a:p>
            <a:pPr lvl="1"/>
            <a:r>
              <a:rPr lang="en-US" dirty="0" smtClean="0"/>
              <a:t>What order</a:t>
            </a:r>
          </a:p>
          <a:p>
            <a:pPr lvl="1"/>
            <a:r>
              <a:rPr lang="en-US" dirty="0" smtClean="0"/>
              <a:t>Join algorithm</a:t>
            </a:r>
          </a:p>
          <a:p>
            <a:r>
              <a:rPr lang="en-US" dirty="0" smtClean="0"/>
              <a:t>VERY useful in performance tuning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4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Execution plan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2085975"/>
            <a:ext cx="83724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what’s the problem?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DBA firefighting</a:t>
            </a:r>
          </a:p>
          <a:p>
            <a:r>
              <a:rPr lang="en-GB" dirty="0" smtClean="0"/>
              <a:t>Looking for quick wins</a:t>
            </a:r>
          </a:p>
          <a:p>
            <a:r>
              <a:rPr lang="en-GB" dirty="0" smtClean="0"/>
              <a:t>Focus on ‘bad’ operators</a:t>
            </a:r>
          </a:p>
          <a:p>
            <a:pPr lvl="1"/>
            <a:r>
              <a:rPr lang="en-GB" dirty="0" smtClean="0"/>
              <a:t>Table Scans</a:t>
            </a:r>
          </a:p>
          <a:p>
            <a:pPr lvl="1"/>
            <a:r>
              <a:rPr lang="en-GB" dirty="0" smtClean="0"/>
              <a:t>Scan operations in general (prefer seek)</a:t>
            </a:r>
          </a:p>
          <a:p>
            <a:pPr lvl="1"/>
            <a:r>
              <a:rPr lang="en-GB" dirty="0" smtClean="0"/>
              <a:t>Sort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6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6138"/>
            <a:ext cx="8229600" cy="4525963"/>
          </a:xfrm>
        </p:spPr>
        <p:txBody>
          <a:bodyPr anchor="ctr" anchorCtr="1"/>
          <a:lstStyle/>
          <a:p>
            <a:pPr marL="0" indent="0" algn="ctr">
              <a:buNone/>
            </a:pPr>
            <a:r>
              <a:rPr lang="en-GB" sz="5400" dirty="0" smtClean="0"/>
              <a:t>DEMO</a:t>
            </a:r>
          </a:p>
          <a:p>
            <a:pPr marL="0" indent="0" algn="ctr">
              <a:buNone/>
            </a:pPr>
            <a:r>
              <a:rPr lang="en-GB" sz="5400" dirty="0" smtClean="0"/>
              <a:t>Evil Table Scans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440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221"/>
            <a:ext cx="8229600" cy="1143000"/>
          </a:xfrm>
        </p:spPr>
        <p:txBody>
          <a:bodyPr>
            <a:noAutofit/>
          </a:bodyPr>
          <a:lstStyle/>
          <a:p>
            <a:r>
              <a:rPr lang="en-GB" dirty="0"/>
              <a:t>Index structure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8719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58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GB" sz="3600" dirty="0" err="1" smtClean="0"/>
              <a:t>Person.Person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err="1" smtClean="0"/>
              <a:t>PK_Person_BusinessEntityID</a:t>
            </a:r>
            <a:endParaRPr lang="en-GB" sz="36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" y="56388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=================</a:t>
            </a:r>
          </a:p>
          <a:p>
            <a:r>
              <a:rPr lang="en-GB" dirty="0"/>
              <a:t> </a:t>
            </a:r>
            <a:r>
              <a:rPr lang="en-GB" dirty="0" smtClean="0"/>
              <a:t>            3818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7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6138"/>
            <a:ext cx="8229600" cy="4525963"/>
          </a:xfrm>
        </p:spPr>
        <p:txBody>
          <a:bodyPr anchor="ctr" anchorCtr="1"/>
          <a:lstStyle/>
          <a:p>
            <a:pPr marL="0" indent="0" algn="ctr">
              <a:buNone/>
            </a:pPr>
            <a:r>
              <a:rPr lang="en-GB" sz="5400" dirty="0" smtClean="0"/>
              <a:t>DEMO</a:t>
            </a:r>
          </a:p>
          <a:p>
            <a:pPr marL="0" indent="0" algn="ctr">
              <a:buNone/>
            </a:pPr>
            <a:r>
              <a:rPr lang="en-GB" sz="5400" dirty="0" smtClean="0"/>
              <a:t>Evil Scans (in general)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24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11273</TotalTime>
  <Words>353</Words>
  <Application>Microsoft Office PowerPoint</Application>
  <PresentationFormat>On-screen Show (4:3)</PresentationFormat>
  <Paragraphs>156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Tune the query, not the plan</vt:lpstr>
      <vt:lpstr>Kevan Riley</vt:lpstr>
      <vt:lpstr>Execution plans</vt:lpstr>
      <vt:lpstr>Execution plan</vt:lpstr>
      <vt:lpstr>So what’s the problem?</vt:lpstr>
      <vt:lpstr>PowerPoint Presentation</vt:lpstr>
      <vt:lpstr>Index structure</vt:lpstr>
      <vt:lpstr>Person.Person PK_Person_BusinessEntityID</vt:lpstr>
      <vt:lpstr>PowerPoint Presentation</vt:lpstr>
      <vt:lpstr>So which operators then?</vt:lpstr>
      <vt:lpstr>Warnings</vt:lpstr>
      <vt:lpstr>Warnings</vt:lpstr>
      <vt:lpstr>Warnings</vt:lpstr>
      <vt:lpstr>Further Resources </vt:lpstr>
      <vt:lpstr>Allocation order scans</vt:lpstr>
      <vt:lpstr>Thanks for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Execution Plan Analysis</dc:title>
  <dc:creator>kevan.riley@manheim.co.uk</dc:creator>
  <cp:lastModifiedBy>Kev Riley</cp:lastModifiedBy>
  <cp:revision>278</cp:revision>
  <cp:lastPrinted>2014-02-22T00:15:17Z</cp:lastPrinted>
  <dcterms:created xsi:type="dcterms:W3CDTF">2012-10-04T01:04:38Z</dcterms:created>
  <dcterms:modified xsi:type="dcterms:W3CDTF">2016-11-30T20:47:40Z</dcterms:modified>
</cp:coreProperties>
</file>