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b5d5f5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3b5d5f527_0_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73b5d5f527_0_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Praktikum Software Engineering - SS 2021</a:t>
            </a:r>
            <a:endParaRPr dirty="0">
              <a:latin typeface="+mj-lt"/>
            </a:endParaRP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Exemplar Management Tool</a:t>
            </a:r>
            <a:br>
              <a:rPr lang="de-AT" sz="3500" b="1" dirty="0">
                <a:latin typeface="+mj-lt"/>
              </a:rPr>
            </a:br>
            <a:r>
              <a:rPr lang="de-AT" sz="3500" b="1" dirty="0">
                <a:latin typeface="+mj-lt"/>
              </a:rPr>
              <a:t>Release 3</a:t>
            </a:r>
            <a:endParaRPr sz="3500" b="1" dirty="0">
              <a:latin typeface="+mj-lt"/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Team 04</a:t>
            </a:r>
            <a:endParaRPr sz="3500" b="1" dirty="0">
              <a:latin typeface="+mj-lt"/>
            </a:endParaRP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Kevin Schütz, Valentina </a:t>
            </a:r>
            <a:r>
              <a:rPr lang="de-AT" dirty="0" err="1">
                <a:latin typeface="+mj-lt"/>
              </a:rPr>
              <a:t>Hummenberger</a:t>
            </a:r>
            <a:r>
              <a:rPr lang="de-AT" dirty="0">
                <a:latin typeface="+mj-lt"/>
              </a:rPr>
              <a:t>, Julia Hammer,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Presentation</a:t>
            </a:r>
            <a:r>
              <a:rPr lang="de-AT" dirty="0"/>
              <a:t> Release 3 -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 with demonstration of the prototype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400" dirty="0"/>
              <a:t>Analysis of code quality with PMD, </a:t>
            </a:r>
            <a:r>
              <a:rPr lang="en-US" sz="2400" dirty="0" err="1"/>
              <a:t>Findbugs</a:t>
            </a:r>
            <a:r>
              <a:rPr lang="en-US" sz="2400" dirty="0"/>
              <a:t>, etc.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400" dirty="0"/>
              <a:t>First Version of project documentation </a:t>
            </a:r>
            <a:r>
              <a:rPr lang="de-AT" sz="2500" dirty="0"/>
              <a:t>Prototype Demonstration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Plan </a:t>
            </a:r>
            <a:r>
              <a:rPr lang="de-AT" sz="2500" dirty="0" err="1"/>
              <a:t>for</a:t>
            </a:r>
            <a:r>
              <a:rPr lang="de-AT" sz="2500" dirty="0"/>
              <a:t> </a:t>
            </a:r>
            <a:r>
              <a:rPr lang="de-AT" sz="2500"/>
              <a:t>Final Release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dirty="0"/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GB" sz="2500" dirty="0"/>
              <a:t>We implemented alle requirements except the optional </a:t>
            </a:r>
            <a:r>
              <a:rPr lang="en-GB" sz="2500" i="1" dirty="0"/>
              <a:t>most accessed exemplars </a:t>
            </a:r>
            <a:r>
              <a:rPr lang="en-GB" sz="2500" dirty="0"/>
              <a:t>requirement</a:t>
            </a:r>
            <a:endParaRPr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Prototype</a:t>
            </a:r>
            <a:endParaRPr dirty="0"/>
          </a:p>
        </p:txBody>
      </p:sp>
      <p:sp>
        <p:nvSpPr>
          <p:cNvPr id="183" name="Google Shape;18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would</a:t>
            </a:r>
            <a:r>
              <a:rPr lang="de-AT" sz="2500" dirty="0"/>
              <a:t> like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present</a:t>
            </a:r>
            <a:r>
              <a:rPr lang="de-AT" sz="2500" dirty="0"/>
              <a:t> </a:t>
            </a:r>
            <a:r>
              <a:rPr lang="de-AT" sz="2500" dirty="0" err="1"/>
              <a:t>our</a:t>
            </a:r>
            <a:r>
              <a:rPr lang="de-AT" sz="2500" dirty="0"/>
              <a:t> Exemplar Management Tool</a:t>
            </a:r>
            <a:endParaRPr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dirty="0"/>
              <a:t>Analysis of code quality with PMD, </a:t>
            </a:r>
            <a:r>
              <a:rPr lang="en-US" sz="3200" dirty="0" err="1"/>
              <a:t>Findbugs</a:t>
            </a:r>
            <a:r>
              <a:rPr lang="en-US" sz="3200" dirty="0"/>
              <a:t>, etc.</a:t>
            </a:r>
            <a:endParaRPr lang="en-US" sz="3600" dirty="0"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Kevin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AT" sz="2500" dirty="0"/>
          </a:p>
          <a:p>
            <a:pPr marL="69850" indent="0">
              <a:buSzPts val="2500"/>
              <a:buNone/>
            </a:pPr>
            <a:r>
              <a:rPr lang="en-US" sz="3200" dirty="0">
                <a:latin typeface="Arial Black"/>
                <a:sym typeface="Arial Black"/>
              </a:rPr>
              <a:t>First Version of project documentation Prototype Demonstration</a:t>
            </a:r>
          </a:p>
          <a:p>
            <a:pPr indent="-387350">
              <a:buSzPts val="2500"/>
            </a:pPr>
            <a:r>
              <a:rPr lang="en-US" sz="2500" dirty="0">
                <a:sym typeface="Arial Black"/>
              </a:rPr>
              <a:t>Julia</a:t>
            </a:r>
          </a:p>
          <a:p>
            <a:pPr marL="6985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b5d5f527_0_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92" name="Google Shape;192;g73b5d5f527_0_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Unit Tests</a:t>
            </a:r>
            <a:endParaRPr/>
          </a:p>
        </p:txBody>
      </p:sp>
      <p:sp>
        <p:nvSpPr>
          <p:cNvPr id="193" name="Google Shape;193;g73b5d5f527_0_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3b5d5f527_0_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EA060E-4013-40BD-BAE7-776D9A20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6" y="1356180"/>
            <a:ext cx="7925487" cy="41456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41262A-C1DA-42B4-BFA7-650EA89E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5" y="1238611"/>
            <a:ext cx="8756374" cy="4380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02" name="Google Shape;20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Status (</a:t>
            </a:r>
            <a:r>
              <a:rPr lang="de-AT" dirty="0" err="1"/>
              <a:t>Redmine</a:t>
            </a:r>
            <a:r>
              <a:rPr lang="de-AT" dirty="0"/>
              <a:t>)+ Progress in Release 3</a:t>
            </a:r>
            <a:endParaRPr dirty="0"/>
          </a:p>
        </p:txBody>
      </p:sp>
      <p:sp>
        <p:nvSpPr>
          <p:cNvPr id="203" name="Google Shape;20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05" name="Google Shape;20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For the tasks we implemented, we would like to point to </a:t>
            </a:r>
            <a:r>
              <a:rPr lang="en-US" sz="2500" dirty="0" err="1"/>
              <a:t>zenhub</a:t>
            </a:r>
            <a:endParaRPr lang="en-US"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We did calculate the effort it would take us to implement the tasks accurately. In comparison to Release 2, we would conclude, that our time measuring skills improved. </a:t>
            </a: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Problems in Release 3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104900"/>
            <a:ext cx="7925400" cy="482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AT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Next </a:t>
            </a:r>
            <a:r>
              <a:rPr lang="de-AT" dirty="0" err="1"/>
              <a:t>steps</a:t>
            </a:r>
            <a:r>
              <a:rPr lang="de-AT" dirty="0"/>
              <a:t>+ </a:t>
            </a:r>
            <a:r>
              <a:rPr lang="de-AT" dirty="0" err="1"/>
              <a:t>Planing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Final Release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Enhance</a:t>
            </a:r>
            <a:r>
              <a:rPr lang="de-AT" sz="2500" dirty="0"/>
              <a:t> </a:t>
            </a:r>
            <a:r>
              <a:rPr lang="de-AT" sz="2500" dirty="0" err="1"/>
              <a:t>Documentation</a:t>
            </a: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44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 Black</vt:lpstr>
      <vt:lpstr>Arial</vt:lpstr>
      <vt:lpstr>Noto Sans Symbols</vt:lpstr>
      <vt:lpstr>Office-Design</vt:lpstr>
      <vt:lpstr>Exemplar Management Tool Release 3 Team 04</vt:lpstr>
      <vt:lpstr>Presentation Release 3 - Agenda</vt:lpstr>
      <vt:lpstr>current status</vt:lpstr>
      <vt:lpstr>Prototype</vt:lpstr>
      <vt:lpstr>Analysis of code quality with PMD, Findbugs, etc.</vt:lpstr>
      <vt:lpstr>Unit Tests</vt:lpstr>
      <vt:lpstr>Current Status (Redmine)+ Progress in Release 3</vt:lpstr>
      <vt:lpstr>Problems in Release 3</vt:lpstr>
      <vt:lpstr>Next steps+ Planing of Final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Kevin Hotz</cp:lastModifiedBy>
  <cp:revision>40</cp:revision>
  <dcterms:created xsi:type="dcterms:W3CDTF">2018-04-19T12:56:50Z</dcterms:created>
  <dcterms:modified xsi:type="dcterms:W3CDTF">2021-06-25T17:34:18Z</dcterms:modified>
</cp:coreProperties>
</file>