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b5d5f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b5d5f527_0_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73b5d5f527_0_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Praktikum Software Engineering - SS 2021</a:t>
            </a:r>
            <a:endParaRPr dirty="0">
              <a:latin typeface="+mj-lt"/>
            </a:endParaRP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Exemplar Management Tool</a:t>
            </a:r>
            <a:br>
              <a:rPr lang="de-AT" sz="3500" b="1" dirty="0">
                <a:latin typeface="+mj-lt"/>
              </a:rPr>
            </a:br>
            <a:r>
              <a:rPr lang="de-AT" sz="3500" b="1" dirty="0">
                <a:latin typeface="+mj-lt"/>
              </a:rPr>
              <a:t>Release 2</a:t>
            </a:r>
            <a:endParaRPr sz="3500" b="1" dirty="0">
              <a:latin typeface="+mj-lt"/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Team 04</a:t>
            </a:r>
            <a:endParaRPr sz="3500" b="1" dirty="0">
              <a:latin typeface="+mj-lt"/>
            </a:endParaRP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Kevin Schütz, Valentina </a:t>
            </a:r>
            <a:r>
              <a:rPr lang="de-AT" dirty="0" err="1">
                <a:latin typeface="+mj-lt"/>
              </a:rPr>
              <a:t>Hummenberger</a:t>
            </a:r>
            <a:r>
              <a:rPr lang="de-AT" dirty="0">
                <a:latin typeface="+mj-lt"/>
              </a:rPr>
              <a:t>, Julia Hammer,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Presentation</a:t>
            </a:r>
            <a:r>
              <a:rPr lang="de-AT" dirty="0"/>
              <a:t> Release 2 -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Use Cases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prototype </a:t>
            </a:r>
            <a:r>
              <a:rPr lang="de-AT" sz="2500" dirty="0" err="1"/>
              <a:t>demonstration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Plan </a:t>
            </a:r>
            <a:r>
              <a:rPr lang="de-AT" sz="2500" dirty="0" err="1"/>
              <a:t>for</a:t>
            </a:r>
            <a:r>
              <a:rPr lang="de-AT" sz="2500" dirty="0"/>
              <a:t> release 3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dirty="0"/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Excel bei Dokuments </a:t>
            </a:r>
            <a:r>
              <a:rPr lang="de-AT" sz="2500" i="1" dirty="0" err="1"/>
              <a:t>Screenshoten</a:t>
            </a:r>
            <a:endParaRPr sz="25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01F44-E455-4023-9E3D-58259487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7" y="1272076"/>
            <a:ext cx="8588238" cy="49736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Use Cases</a:t>
            </a:r>
            <a:endParaRPr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chose</a:t>
            </a:r>
            <a:r>
              <a:rPr lang="de-AT" sz="2500" dirty="0"/>
              <a:t> </a:t>
            </a:r>
            <a:r>
              <a:rPr lang="de-AT" sz="2500" dirty="0" err="1"/>
              <a:t>use</a:t>
            </a:r>
            <a:r>
              <a:rPr lang="de-AT" sz="2500" dirty="0"/>
              <a:t> </a:t>
            </a:r>
            <a:r>
              <a:rPr lang="de-AT" sz="2500" dirty="0" err="1"/>
              <a:t>cases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alredy</a:t>
            </a:r>
            <a:r>
              <a:rPr lang="de-AT" sz="2500" dirty="0"/>
              <a:t> </a:t>
            </a:r>
            <a:r>
              <a:rPr lang="de-AT" sz="2500" dirty="0" err="1"/>
              <a:t>implement</a:t>
            </a:r>
            <a:r>
              <a:rPr lang="de-AT" sz="2500" dirty="0"/>
              <a:t> in </a:t>
            </a:r>
            <a:r>
              <a:rPr lang="de-AT" sz="2500" dirty="0" err="1"/>
              <a:t>our</a:t>
            </a:r>
            <a:r>
              <a:rPr lang="de-AT" sz="2500" dirty="0"/>
              <a:t> </a:t>
            </a:r>
            <a:r>
              <a:rPr lang="de-AT" sz="2500" dirty="0" err="1"/>
              <a:t>Exemlar</a:t>
            </a:r>
            <a:r>
              <a:rPr lang="de-AT" sz="2500" dirty="0"/>
              <a:t> Management Tool:</a:t>
            </a:r>
          </a:p>
          <a:p>
            <a:pPr lvl="1" indent="-387350">
              <a:buSzPts val="2500"/>
              <a:buChar char="⬛"/>
            </a:pPr>
            <a:r>
              <a:rPr lang="en" sz="2300" dirty="0"/>
              <a:t>Login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Create Exemplar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Edit User Profile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Prototype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would</a:t>
            </a:r>
            <a:r>
              <a:rPr lang="de-AT" sz="2500" dirty="0"/>
              <a:t> like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present</a:t>
            </a:r>
            <a:r>
              <a:rPr lang="de-AT" sz="2500" dirty="0"/>
              <a:t> </a:t>
            </a:r>
            <a:r>
              <a:rPr lang="de-AT" sz="2500" dirty="0" err="1"/>
              <a:t>our</a:t>
            </a:r>
            <a:r>
              <a:rPr lang="de-AT" sz="2500" dirty="0"/>
              <a:t> Exemplar Management Tool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5d5f527_0_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92" name="Google Shape;192;g73b5d5f527_0_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Unit Tests</a:t>
            </a:r>
            <a:endParaRPr/>
          </a:p>
        </p:txBody>
      </p:sp>
      <p:sp>
        <p:nvSpPr>
          <p:cNvPr id="193" name="Google Shape;193;g73b5d5f527_0_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3b5d5f527_0_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EA060E-4013-40BD-BAE7-776D9A2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6" y="1356180"/>
            <a:ext cx="7925487" cy="4145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41262A-C1DA-42B4-BFA7-650EA89E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5" y="1238611"/>
            <a:ext cx="8756374" cy="4380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02" name="Google Shape;20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r>
              <a:rPr lang="de-AT" dirty="0"/>
              <a:t> (</a:t>
            </a:r>
            <a:r>
              <a:rPr lang="de-AT" dirty="0" err="1"/>
              <a:t>Redmine</a:t>
            </a:r>
            <a:r>
              <a:rPr lang="de-AT" dirty="0"/>
              <a:t>)+ </a:t>
            </a:r>
            <a:r>
              <a:rPr lang="de-AT" dirty="0" err="1"/>
              <a:t>progress</a:t>
            </a:r>
            <a:r>
              <a:rPr lang="de-AT" dirty="0"/>
              <a:t> in Release 2</a:t>
            </a:r>
            <a:endParaRPr dirty="0"/>
          </a:p>
        </p:txBody>
      </p:sp>
      <p:sp>
        <p:nvSpPr>
          <p:cNvPr id="203" name="Google Shape;20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For the tasks we implemented, we would like to point to </a:t>
            </a: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We did calculate the time it would take us to implement the tasks quite accurately. However, there is still room to improve our estimation skills. </a:t>
            </a: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Problems in Release 2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Julia </a:t>
            </a:r>
            <a:r>
              <a:rPr lang="de-AT" sz="2500" dirty="0" err="1"/>
              <a:t>had</a:t>
            </a:r>
            <a:r>
              <a:rPr lang="de-AT" sz="2500" dirty="0"/>
              <a:t> </a:t>
            </a:r>
            <a:r>
              <a:rPr lang="de-AT" sz="2500" dirty="0" err="1"/>
              <a:t>problems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implementation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date </a:t>
            </a:r>
            <a:r>
              <a:rPr lang="de-AT" sz="2500" dirty="0" err="1"/>
              <a:t>base</a:t>
            </a:r>
            <a:r>
              <a:rPr lang="de-AT" sz="2500" dirty="0"/>
              <a:t>, </a:t>
            </a: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she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take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database</a:t>
            </a:r>
            <a:r>
              <a:rPr lang="de-AT" sz="2500" dirty="0"/>
              <a:t> </a:t>
            </a:r>
            <a:r>
              <a:rPr lang="de-AT" sz="2500" dirty="0" err="1"/>
              <a:t>courses</a:t>
            </a:r>
            <a:r>
              <a:rPr lang="de-AT" sz="2500" dirty="0"/>
              <a:t> </a:t>
            </a:r>
            <a:r>
              <a:rPr lang="de-AT" sz="2500" dirty="0" err="1"/>
              <a:t>yet</a:t>
            </a:r>
            <a:r>
              <a:rPr lang="de-AT" sz="2500" dirty="0"/>
              <a:t>. </a:t>
            </a:r>
            <a:r>
              <a:rPr lang="de-AT" sz="2500" dirty="0" err="1"/>
              <a:t>However</a:t>
            </a:r>
            <a:r>
              <a:rPr lang="de-AT" sz="2500" dirty="0"/>
              <a:t> Kevin </a:t>
            </a:r>
            <a:r>
              <a:rPr lang="de-AT" sz="2500" dirty="0" err="1"/>
              <a:t>helped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do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job</a:t>
            </a:r>
            <a:r>
              <a:rPr lang="de-AT" sz="2500" dirty="0"/>
              <a:t> </a:t>
            </a:r>
            <a:r>
              <a:rPr lang="de-AT" sz="2500" dirty="0" err="1"/>
              <a:t>accurately</a:t>
            </a:r>
            <a:r>
              <a:rPr lang="de-AT" sz="2500" dirty="0"/>
              <a:t>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There</a:t>
            </a:r>
            <a:r>
              <a:rPr lang="de-AT" sz="2500" dirty="0"/>
              <a:t> was </a:t>
            </a:r>
            <a:r>
              <a:rPr lang="de-AT" sz="2500" dirty="0" err="1"/>
              <a:t>quite</a:t>
            </a:r>
            <a:r>
              <a:rPr lang="de-AT" sz="2500" dirty="0"/>
              <a:t> a </a:t>
            </a:r>
            <a:r>
              <a:rPr lang="de-AT" sz="2500" dirty="0" err="1"/>
              <a:t>lot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documentation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do on </a:t>
            </a:r>
            <a:r>
              <a:rPr lang="de-AT" sz="2500" dirty="0" err="1"/>
              <a:t>github</a:t>
            </a:r>
            <a:r>
              <a:rPr lang="de-AT" sz="2500" dirty="0"/>
              <a:t>.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mostly</a:t>
            </a:r>
            <a:r>
              <a:rPr lang="de-AT" sz="2500" dirty="0"/>
              <a:t> </a:t>
            </a:r>
            <a:r>
              <a:rPr lang="de-AT" sz="2500" dirty="0" err="1"/>
              <a:t>worked</a:t>
            </a:r>
            <a:r>
              <a:rPr lang="de-AT" sz="2500" dirty="0"/>
              <a:t> in </a:t>
            </a:r>
            <a:r>
              <a:rPr lang="de-AT" sz="2500" dirty="0" err="1"/>
              <a:t>team</a:t>
            </a:r>
            <a:r>
              <a:rPr lang="de-AT" sz="2500" dirty="0"/>
              <a:t> </a:t>
            </a:r>
            <a:r>
              <a:rPr lang="de-AT" sz="2500" dirty="0" err="1"/>
              <a:t>meetings</a:t>
            </a:r>
            <a:r>
              <a:rPr lang="de-AT" sz="2500" dirty="0"/>
              <a:t> via zoom on </a:t>
            </a:r>
            <a:r>
              <a:rPr lang="de-AT" sz="2500" dirty="0" err="1"/>
              <a:t>github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why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contribute</a:t>
            </a:r>
            <a:r>
              <a:rPr lang="de-AT" sz="2500" dirty="0"/>
              <a:t> </a:t>
            </a:r>
            <a:r>
              <a:rPr lang="de-AT" sz="2500" dirty="0" err="1"/>
              <a:t>evenly</a:t>
            </a:r>
            <a:r>
              <a:rPr lang="de-AT" sz="25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Next </a:t>
            </a:r>
            <a:r>
              <a:rPr lang="de-AT" dirty="0" err="1"/>
              <a:t>steps</a:t>
            </a:r>
            <a:r>
              <a:rPr lang="de-AT" dirty="0"/>
              <a:t>+ </a:t>
            </a:r>
            <a:r>
              <a:rPr lang="de-AT" dirty="0" err="1"/>
              <a:t>Planing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Release 3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The </a:t>
            </a:r>
            <a:r>
              <a:rPr lang="de-AT" sz="2500" dirty="0" err="1"/>
              <a:t>next</a:t>
            </a:r>
            <a:r>
              <a:rPr lang="de-AT" sz="2500" dirty="0"/>
              <a:t> </a:t>
            </a:r>
            <a:r>
              <a:rPr lang="de-AT" sz="2500" dirty="0" err="1"/>
              <a:t>step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complete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Sprint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implementation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Communities, </a:t>
            </a:r>
            <a:r>
              <a:rPr lang="de-AT" sz="2500" dirty="0" err="1"/>
              <a:t>which</a:t>
            </a:r>
            <a:r>
              <a:rPr lang="de-AT" sz="2500" dirty="0"/>
              <a:t> will </a:t>
            </a:r>
            <a:r>
              <a:rPr lang="de-AT" sz="2500" dirty="0" err="1"/>
              <a:t>be</a:t>
            </a:r>
            <a:r>
              <a:rPr lang="de-AT" sz="2500" dirty="0"/>
              <a:t> </a:t>
            </a:r>
            <a:r>
              <a:rPr lang="de-AT" sz="2500" dirty="0" err="1"/>
              <a:t>done</a:t>
            </a:r>
            <a:r>
              <a:rPr lang="de-AT" sz="2500" dirty="0"/>
              <a:t> </a:t>
            </a:r>
            <a:r>
              <a:rPr lang="de-AT" sz="2500" dirty="0" err="1"/>
              <a:t>by</a:t>
            </a:r>
            <a:r>
              <a:rPr lang="de-AT" sz="2500" dirty="0"/>
              <a:t> Julia. 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are</a:t>
            </a:r>
            <a:r>
              <a:rPr lang="de-AT" sz="2500" dirty="0"/>
              <a:t> </a:t>
            </a:r>
            <a:r>
              <a:rPr lang="de-AT" sz="2500" dirty="0" err="1"/>
              <a:t>quite</a:t>
            </a:r>
            <a:r>
              <a:rPr lang="de-AT" sz="2500" dirty="0"/>
              <a:t> </a:t>
            </a:r>
            <a:r>
              <a:rPr lang="de-AT" sz="2500" dirty="0" err="1"/>
              <a:t>far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project</a:t>
            </a:r>
            <a:r>
              <a:rPr lang="de-AT" sz="2500" dirty="0"/>
              <a:t> </a:t>
            </a:r>
            <a:r>
              <a:rPr lang="de-AT" sz="2500" dirty="0" err="1"/>
              <a:t>already</a:t>
            </a:r>
            <a:r>
              <a:rPr lang="de-AT" sz="2500" dirty="0"/>
              <a:t>,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next</a:t>
            </a:r>
            <a:r>
              <a:rPr lang="de-AT" sz="2500" dirty="0"/>
              <a:t> </a:t>
            </a:r>
            <a:r>
              <a:rPr lang="de-AT" sz="2500" dirty="0" err="1"/>
              <a:t>sprint</a:t>
            </a:r>
            <a:r>
              <a:rPr lang="de-AT" sz="2500" dirty="0"/>
              <a:t> will </a:t>
            </a:r>
            <a:r>
              <a:rPr lang="de-AT" sz="2500" dirty="0" err="1"/>
              <a:t>be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implement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further</a:t>
            </a:r>
            <a:r>
              <a:rPr lang="de-AT" sz="2500" dirty="0"/>
              <a:t> </a:t>
            </a:r>
            <a:r>
              <a:rPr lang="de-AT" sz="2500" dirty="0" err="1"/>
              <a:t>requirements</a:t>
            </a:r>
            <a:r>
              <a:rPr lang="de-AT" sz="2500" dirty="0"/>
              <a:t>. 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Bildschirmpräsentation (4:3)</PresentationFormat>
  <Paragraphs>46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 Black</vt:lpstr>
      <vt:lpstr>Arial</vt:lpstr>
      <vt:lpstr>Noto Sans Symbols</vt:lpstr>
      <vt:lpstr>Office-Design</vt:lpstr>
      <vt:lpstr>Exemplar Management Tool Release 2 Team 04</vt:lpstr>
      <vt:lpstr>Presentation Release 2 - Agenda</vt:lpstr>
      <vt:lpstr>current status</vt:lpstr>
      <vt:lpstr>Use Cases</vt:lpstr>
      <vt:lpstr>Prototype</vt:lpstr>
      <vt:lpstr>Unit Tests</vt:lpstr>
      <vt:lpstr>current status (Redmine)+ progress in Release 2</vt:lpstr>
      <vt:lpstr>Problems in Release 2</vt:lpstr>
      <vt:lpstr>Next steps+ Planing of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6oxk1tcbgw@students.jku.at</cp:lastModifiedBy>
  <cp:revision>16</cp:revision>
  <dcterms:created xsi:type="dcterms:W3CDTF">2018-04-19T12:56:50Z</dcterms:created>
  <dcterms:modified xsi:type="dcterms:W3CDTF">2021-05-13T16:32:08Z</dcterms:modified>
</cp:coreProperties>
</file>