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</p:sldIdLst>
  <p:sldSz cx="9144000" cy="6858000" type="screen4x3"/>
  <p:notesSz cx="7102475" cy="10234613"/>
  <p:embeddedFontLst>
    <p:embeddedFont>
      <p:font typeface="Arial Black" panose="020B0A04020102020204" pitchFamily="3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VY14TF5ho6/tC0QF9xxEznTSx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d64f17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71d64f1754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71d64f1754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AT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1d64f175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71d64f1754_0_7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71d64f1754_0_7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d64f175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71d64f1754_0_4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g71d64f1754_0_43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3b5d5f5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73b5d5f527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g73b5d5f527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3b5d5f52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73b5d5f527_0_9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73b5d5f527_0_9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1d64f1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71d64f1754_0_1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g71d64f1754_0_16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1d64f175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71d64f1754_0_5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71d64f1754_0_5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chluss">
  <p:cSld name="Schlus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633345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45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19"/>
          <p:cNvPicPr preferRelativeResize="0"/>
          <p:nvPr/>
        </p:nvPicPr>
        <p:blipFill rotWithShape="1">
          <a:blip r:embed="rId2">
            <a:alphaModFix/>
          </a:blip>
          <a:srcRect l="27338" t="15818" r="44017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9"/>
          <p:cNvSpPr txBox="1"/>
          <p:nvPr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3"/>
          </p:nvPr>
        </p:nvSpPr>
        <p:spPr>
          <a:xfrm>
            <a:off x="4693116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mit Quelle">
  <p:cSld name="Grosses Bild und Text mit Quel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550800" y="5927411"/>
            <a:ext cx="51840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4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ohne Quelle">
  <p:cSld name="Grosses Bild und Text ohne Quel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>
            <a:spLocks noGrp="1"/>
          </p:cNvSpPr>
          <p:nvPr>
            <p:ph type="pic" idx="2"/>
          </p:nvPr>
        </p:nvSpPr>
        <p:spPr>
          <a:xfrm>
            <a:off x="549322" y="1777809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>
            <a:spLocks noGrp="1"/>
          </p:cNvSpPr>
          <p:nvPr>
            <p:ph type="pic" idx="3"/>
          </p:nvPr>
        </p:nvSpPr>
        <p:spPr>
          <a:xfrm>
            <a:off x="549322" y="3309042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>
            <a:spLocks noGrp="1"/>
          </p:cNvSpPr>
          <p:nvPr>
            <p:ph type="pic" idx="4"/>
          </p:nvPr>
        </p:nvSpPr>
        <p:spPr>
          <a:xfrm>
            <a:off x="549322" y="4834936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>
            <a:spLocks noGrp="1"/>
          </p:cNvSpPr>
          <p:nvPr>
            <p:ph type="pic" idx="5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549322" y="1778467"/>
            <a:ext cx="2418223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5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oßes Imagebild">
  <p:cSld name="Großes Imagebild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>
            <a:spLocks noGrp="1"/>
          </p:cNvSpPr>
          <p:nvPr>
            <p:ph type="pic" idx="2"/>
          </p:nvPr>
        </p:nvSpPr>
        <p:spPr>
          <a:xfrm>
            <a:off x="1598864" y="1775981"/>
            <a:ext cx="5940000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1598864" y="5948381"/>
            <a:ext cx="59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>
            <a:spLocks noGrp="1"/>
          </p:cNvSpPr>
          <p:nvPr>
            <p:ph type="media" idx="2"/>
          </p:nvPr>
        </p:nvSpPr>
        <p:spPr>
          <a:xfrm>
            <a:off x="549322" y="1785900"/>
            <a:ext cx="7935578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8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549322" y="5958300"/>
            <a:ext cx="7935578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mit Quelle">
  <p:cSld name="Text / Bild / etc. mit Quel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378" cy="27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grau">
  <p:cSld name="JKU Logo grau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217960" y="216000"/>
            <a:ext cx="8708080" cy="64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mit Logo">
  <p:cSld name="Titel mit Log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544971" y="551477"/>
            <a:ext cx="7938000" cy="19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556045" y="3879265"/>
            <a:ext cx="7926926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>
            <a:spLocks noGrp="1"/>
          </p:cNvSpPr>
          <p:nvPr>
            <p:ph type="pic" idx="2"/>
          </p:nvPr>
        </p:nvSpPr>
        <p:spPr>
          <a:xfrm>
            <a:off x="5957925" y="5472268"/>
            <a:ext cx="138504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305" y="5191200"/>
            <a:ext cx="2115244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3">
            <a:alphaModFix/>
          </a:blip>
          <a:srcRect l="27338" t="15818" r="44017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>
            <a:spLocks noGrp="1"/>
          </p:cNvSpPr>
          <p:nvPr>
            <p:ph type="body" idx="3"/>
          </p:nvPr>
        </p:nvSpPr>
        <p:spPr>
          <a:xfrm>
            <a:off x="2181509" y="2623322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39" y="5468397"/>
            <a:ext cx="1057432" cy="77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hne Logo">
  <p:cSld name="Titel ohne Log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792414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793800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l="27338" t="15818" r="44017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2180551" y="3543300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bersicht Kooperationen">
  <p:cSld name="Übersicht Kooperatione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43600" y="1936933"/>
            <a:ext cx="7938000" cy="47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>
            <a:spLocks noGrp="1"/>
          </p:cNvSpPr>
          <p:nvPr>
            <p:ph type="pic" idx="2"/>
          </p:nvPr>
        </p:nvSpPr>
        <p:spPr>
          <a:xfrm>
            <a:off x="3852000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>
            <a:spLocks noGrp="1"/>
          </p:cNvSpPr>
          <p:nvPr>
            <p:ph type="pic" idx="3"/>
          </p:nvPr>
        </p:nvSpPr>
        <p:spPr>
          <a:xfrm>
            <a:off x="5443236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>
            <a:spLocks noGrp="1"/>
          </p:cNvSpPr>
          <p:nvPr>
            <p:ph type="pic" idx="4"/>
          </p:nvPr>
        </p:nvSpPr>
        <p:spPr>
          <a:xfrm>
            <a:off x="7039492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>
            <a:spLocks noGrp="1"/>
          </p:cNvSpPr>
          <p:nvPr>
            <p:ph type="pic" idx="5"/>
          </p:nvPr>
        </p:nvSpPr>
        <p:spPr>
          <a:xfrm>
            <a:off x="656621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>
            <a:spLocks noGrp="1"/>
          </p:cNvSpPr>
          <p:nvPr>
            <p:ph type="pic" idx="6"/>
          </p:nvPr>
        </p:nvSpPr>
        <p:spPr>
          <a:xfrm>
            <a:off x="2271800" y="26712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pic" idx="7"/>
          </p:nvPr>
        </p:nvSpPr>
        <p:spPr>
          <a:xfrm>
            <a:off x="3852000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>
            <a:spLocks noGrp="1"/>
          </p:cNvSpPr>
          <p:nvPr>
            <p:ph type="pic" idx="8"/>
          </p:nvPr>
        </p:nvSpPr>
        <p:spPr>
          <a:xfrm>
            <a:off x="5443236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>
            <a:spLocks noGrp="1"/>
          </p:cNvSpPr>
          <p:nvPr>
            <p:ph type="pic" idx="9"/>
          </p:nvPr>
        </p:nvSpPr>
        <p:spPr>
          <a:xfrm>
            <a:off x="7039492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>
            <a:spLocks noGrp="1"/>
          </p:cNvSpPr>
          <p:nvPr>
            <p:ph type="pic" idx="13"/>
          </p:nvPr>
        </p:nvSpPr>
        <p:spPr>
          <a:xfrm>
            <a:off x="656621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>
            <a:spLocks noGrp="1"/>
          </p:cNvSpPr>
          <p:nvPr>
            <p:ph type="pic" idx="14"/>
          </p:nvPr>
        </p:nvSpPr>
        <p:spPr>
          <a:xfrm>
            <a:off x="2271800" y="42714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/ Agenda">
  <p:cSld name="Übersicht / Agenda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549322" y="1779938"/>
            <a:ext cx="79380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 Black"/>
              <a:buNone/>
              <a:defRPr sz="17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4325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⬛"/>
              <a:defRPr sz="15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ohne Quelle">
  <p:cSld name="Text / Bild / etc. ohne Quel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7925378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9">
            <a:alphaModFix/>
          </a:blip>
          <a:srcRect l="6391" t="9873" r="13244" b="34351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d64f1754_0_0"/>
          <p:cNvSpPr txBox="1">
            <a:spLocks noGrp="1"/>
          </p:cNvSpPr>
          <p:nvPr>
            <p:ph type="subTitle" idx="1"/>
          </p:nvPr>
        </p:nvSpPr>
        <p:spPr>
          <a:xfrm>
            <a:off x="543610" y="5666254"/>
            <a:ext cx="6333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530"/>
              <a:buNone/>
            </a:pPr>
            <a:r>
              <a:rPr lang="de-AT" dirty="0">
                <a:latin typeface="+mj-lt"/>
              </a:rPr>
              <a:t>Praktikum Software Engineering - SS 2021</a:t>
            </a:r>
            <a:endParaRPr dirty="0">
              <a:latin typeface="+mj-lt"/>
            </a:endParaRPr>
          </a:p>
        </p:txBody>
      </p:sp>
      <p:sp>
        <p:nvSpPr>
          <p:cNvPr id="144" name="Google Shape;144;g71d64f1754_0_0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600" cy="22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de-AT" sz="3500" b="1" dirty="0">
                <a:latin typeface="+mj-lt"/>
              </a:rPr>
              <a:t>Exemplar Management Tool</a:t>
            </a:r>
            <a:br>
              <a:rPr lang="de-AT" sz="3500" b="1" dirty="0">
                <a:latin typeface="+mj-lt"/>
              </a:rPr>
            </a:br>
            <a:r>
              <a:rPr lang="de-AT" sz="3500" b="1" dirty="0">
                <a:latin typeface="+mj-lt"/>
              </a:rPr>
              <a:t>Release 3</a:t>
            </a:r>
            <a:endParaRPr sz="3500" b="1" dirty="0">
              <a:latin typeface="+mj-lt"/>
            </a:endParaRPr>
          </a:p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de-AT" sz="3500" b="1" dirty="0">
                <a:latin typeface="+mj-lt"/>
              </a:rPr>
              <a:t>Team 04</a:t>
            </a:r>
            <a:endParaRPr sz="3500" b="1" dirty="0">
              <a:latin typeface="+mj-lt"/>
            </a:endParaRPr>
          </a:p>
        </p:txBody>
      </p:sp>
      <p:sp>
        <p:nvSpPr>
          <p:cNvPr id="145" name="Google Shape;145;g71d64f1754_0_0"/>
          <p:cNvSpPr txBox="1">
            <a:spLocks noGrp="1"/>
          </p:cNvSpPr>
          <p:nvPr>
            <p:ph type="subTitle" idx="1"/>
          </p:nvPr>
        </p:nvSpPr>
        <p:spPr>
          <a:xfrm>
            <a:off x="647710" y="4821154"/>
            <a:ext cx="6333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530"/>
              <a:buNone/>
            </a:pPr>
            <a:r>
              <a:rPr lang="de-AT" dirty="0">
                <a:latin typeface="+mj-lt"/>
              </a:rPr>
              <a:t>Kevin Schütz, Valentina </a:t>
            </a:r>
            <a:r>
              <a:rPr lang="de-AT" dirty="0" err="1">
                <a:latin typeface="+mj-lt"/>
              </a:rPr>
              <a:t>Hummenberger</a:t>
            </a:r>
            <a:r>
              <a:rPr lang="de-AT" dirty="0">
                <a:latin typeface="+mj-lt"/>
              </a:rPr>
              <a:t>, Julia Hammer,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1d64f1754_0_7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52" name="Google Shape;152;g71d64f1754_0_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 err="1"/>
              <a:t>Presentation</a:t>
            </a:r>
            <a:r>
              <a:rPr lang="de-AT" dirty="0"/>
              <a:t> Release 3 - Agenda</a:t>
            </a:r>
            <a:endParaRPr dirty="0"/>
          </a:p>
        </p:txBody>
      </p:sp>
      <p:sp>
        <p:nvSpPr>
          <p:cNvPr id="153" name="Google Shape;153;g71d64f1754_0_7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71d64f1754_0_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  <p:sp>
        <p:nvSpPr>
          <p:cNvPr id="155" name="Google Shape;155;g71d64f1754_0_7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Current Status with demonstration of the prototype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400" dirty="0"/>
              <a:t>Analysis of code quality with PMD, </a:t>
            </a:r>
            <a:r>
              <a:rPr lang="en-US" sz="2400" dirty="0" err="1"/>
              <a:t>Findbugs</a:t>
            </a:r>
            <a:r>
              <a:rPr lang="en-US" sz="2400" dirty="0"/>
              <a:t>, etc.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400" dirty="0"/>
              <a:t>First Version of project documentation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Unit Tests</a:t>
            </a:r>
            <a:endParaRPr sz="2500" dirty="0"/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Plan </a:t>
            </a:r>
            <a:r>
              <a:rPr lang="de-AT" sz="2500" dirty="0" err="1"/>
              <a:t>for</a:t>
            </a:r>
            <a:r>
              <a:rPr lang="de-AT" sz="2500" dirty="0"/>
              <a:t> Final Release</a:t>
            </a:r>
            <a:endParaRPr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d64f1754_0_34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status</a:t>
            </a:r>
            <a:endParaRPr dirty="0"/>
          </a:p>
        </p:txBody>
      </p:sp>
      <p:sp>
        <p:nvSpPr>
          <p:cNvPr id="163" name="Google Shape;163;g71d64f1754_0_34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  <p:sp>
        <p:nvSpPr>
          <p:cNvPr id="165" name="Google Shape;165;g71d64f1754_0_34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GB" sz="2500" dirty="0"/>
              <a:t>We implemented alle requirements except the optional </a:t>
            </a:r>
            <a:r>
              <a:rPr lang="en-GB" sz="2500" i="1" dirty="0"/>
              <a:t>most accessed exemplars </a:t>
            </a:r>
            <a:r>
              <a:rPr lang="en-GB" sz="2500" dirty="0"/>
              <a:t>requirement</a:t>
            </a:r>
            <a:endParaRPr sz="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d64f1754_0_43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82" name="Google Shape;182;g71d64f1754_0_4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/>
              <a:t>Prototype</a:t>
            </a:r>
            <a:endParaRPr dirty="0"/>
          </a:p>
        </p:txBody>
      </p:sp>
      <p:sp>
        <p:nvSpPr>
          <p:cNvPr id="183" name="Google Shape;183;g71d64f1754_0_43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71d64f1754_0_4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  <p:sp>
        <p:nvSpPr>
          <p:cNvPr id="185" name="Google Shape;185;g71d64f1754_0_43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would</a:t>
            </a:r>
            <a:r>
              <a:rPr lang="de-AT" sz="2500" dirty="0"/>
              <a:t> like </a:t>
            </a:r>
            <a:r>
              <a:rPr lang="de-AT" sz="2500" dirty="0" err="1"/>
              <a:t>to</a:t>
            </a:r>
            <a:r>
              <a:rPr lang="de-AT" sz="2500" dirty="0"/>
              <a:t> </a:t>
            </a:r>
            <a:r>
              <a:rPr lang="de-AT" sz="2500" dirty="0" err="1"/>
              <a:t>present</a:t>
            </a:r>
            <a:r>
              <a:rPr lang="de-AT" sz="2500" dirty="0"/>
              <a:t> </a:t>
            </a:r>
            <a:r>
              <a:rPr lang="de-AT" sz="2500" dirty="0" err="1"/>
              <a:t>our</a:t>
            </a:r>
            <a:r>
              <a:rPr lang="de-AT" sz="2500" dirty="0"/>
              <a:t> Exemplar Management Tool</a:t>
            </a:r>
            <a:endParaRPr sz="2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3b5d5f527_0_0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72" name="Google Shape;172;g73b5d5f527_0_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850" lvl="0" algn="l" rtl="0"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3200" dirty="0"/>
              <a:t>Analysis of code quality with PMD, </a:t>
            </a:r>
            <a:r>
              <a:rPr lang="en-US" sz="3200" dirty="0" err="1"/>
              <a:t>Findbugs</a:t>
            </a:r>
            <a:r>
              <a:rPr lang="en-US" sz="3200" dirty="0"/>
              <a:t>, etc.</a:t>
            </a:r>
            <a:endParaRPr lang="en-US" sz="3600" dirty="0"/>
          </a:p>
        </p:txBody>
      </p:sp>
      <p:sp>
        <p:nvSpPr>
          <p:cNvPr id="173" name="Google Shape;173;g73b5d5f527_0_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73b5d5f527_0_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  <p:sp>
        <p:nvSpPr>
          <p:cNvPr id="175" name="Google Shape;175;g73b5d5f527_0_0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Kevin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de-AT" sz="2500" dirty="0"/>
          </a:p>
          <a:p>
            <a:pPr marL="69850" indent="0">
              <a:buSzPts val="2500"/>
              <a:buNone/>
            </a:pPr>
            <a:r>
              <a:rPr lang="en-US" sz="3200" dirty="0">
                <a:latin typeface="Arial Black"/>
                <a:sym typeface="Arial Black"/>
              </a:rPr>
              <a:t>First Version of project documentation</a:t>
            </a:r>
          </a:p>
          <a:p>
            <a:pPr indent="-387350">
              <a:buSzPts val="2500"/>
            </a:pPr>
            <a:r>
              <a:rPr lang="en-US" sz="2500" dirty="0">
                <a:sym typeface="Arial Black"/>
              </a:rPr>
              <a:t>Julia</a:t>
            </a:r>
          </a:p>
          <a:p>
            <a:pPr marL="6985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None/>
            </a:pPr>
            <a:endParaRPr sz="2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3b5d5f527_0_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92" name="Google Shape;192;g73b5d5f527_0_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/>
              <a:t>Unit Tests</a:t>
            </a:r>
            <a:endParaRPr/>
          </a:p>
        </p:txBody>
      </p:sp>
      <p:sp>
        <p:nvSpPr>
          <p:cNvPr id="193" name="Google Shape;193;g73b5d5f527_0_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73b5d5f527_0_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9EA060E-4013-40BD-BAE7-776D9A20A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56" y="1356180"/>
            <a:ext cx="7925487" cy="414563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341262A-C1DA-42B4-BFA7-650EA89E5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85" y="1238611"/>
            <a:ext cx="8756374" cy="43807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1d64f1754_0_16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02" name="Google Shape;202;g71d64f1754_0_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 err="1"/>
              <a:t>Current</a:t>
            </a:r>
            <a:r>
              <a:rPr lang="de-AT" dirty="0"/>
              <a:t> Status (</a:t>
            </a:r>
            <a:r>
              <a:rPr lang="de-AT" dirty="0" err="1"/>
              <a:t>Redmine</a:t>
            </a:r>
            <a:r>
              <a:rPr lang="de-AT" dirty="0"/>
              <a:t>)+ Progress in Release 3</a:t>
            </a:r>
            <a:endParaRPr dirty="0"/>
          </a:p>
        </p:txBody>
      </p:sp>
      <p:sp>
        <p:nvSpPr>
          <p:cNvPr id="203" name="Google Shape;203;g71d64f1754_0_16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71d64f1754_0_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  <p:sp>
        <p:nvSpPr>
          <p:cNvPr id="205" name="Google Shape;205;g71d64f1754_0_16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For the tasks we implemented, we would like to point to </a:t>
            </a:r>
            <a:r>
              <a:rPr lang="en-US" sz="2500" dirty="0" err="1"/>
              <a:t>zenhub</a:t>
            </a:r>
            <a:endParaRPr lang="en-US" sz="2500" dirty="0"/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We did calculate the effort it would take us to implement the tasks accurately. In comparison to Release 2, we would conclude, that our time measuring skills expanded. </a:t>
            </a:r>
            <a:endParaRPr sz="2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1d64f1754_0_52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22" name="Google Shape;222;g71d64f1754_0_52"/>
          <p:cNvSpPr txBox="1">
            <a:spLocks noGrp="1"/>
          </p:cNvSpPr>
          <p:nvPr>
            <p:ph type="title"/>
          </p:nvPr>
        </p:nvSpPr>
        <p:spPr>
          <a:xfrm>
            <a:off x="549325" y="651700"/>
            <a:ext cx="85947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/>
              <a:t>Next </a:t>
            </a:r>
            <a:r>
              <a:rPr lang="de-AT" dirty="0" err="1"/>
              <a:t>steps</a:t>
            </a:r>
            <a:r>
              <a:rPr lang="de-AT" dirty="0"/>
              <a:t>+ </a:t>
            </a:r>
            <a:r>
              <a:rPr lang="de-AT" dirty="0" err="1"/>
              <a:t>Planing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Final Release</a:t>
            </a:r>
            <a:endParaRPr dirty="0"/>
          </a:p>
        </p:txBody>
      </p:sp>
      <p:sp>
        <p:nvSpPr>
          <p:cNvPr id="223" name="Google Shape;223;g71d64f1754_0_52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71d64f1754_0_5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  <p:sp>
        <p:nvSpPr>
          <p:cNvPr id="225" name="Google Shape;225;g71d64f1754_0_52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Unit Tests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 err="1"/>
              <a:t>Enhance</a:t>
            </a:r>
            <a:r>
              <a:rPr lang="de-AT" sz="2500" dirty="0"/>
              <a:t> </a:t>
            </a:r>
            <a:r>
              <a:rPr lang="de-AT" sz="2500" dirty="0" err="1"/>
              <a:t>Documentation</a:t>
            </a:r>
            <a:endParaRPr sz="2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Bildschirmpräsentation (4:3)</PresentationFormat>
  <Paragraphs>41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Noto Sans Symbols</vt:lpstr>
      <vt:lpstr>Arial Black</vt:lpstr>
      <vt:lpstr>Arial</vt:lpstr>
      <vt:lpstr>Office-Design</vt:lpstr>
      <vt:lpstr>Exemplar Management Tool Release 3 Team 04</vt:lpstr>
      <vt:lpstr>Presentation Release 3 - Agenda</vt:lpstr>
      <vt:lpstr>current status</vt:lpstr>
      <vt:lpstr>Prototype</vt:lpstr>
      <vt:lpstr>Analysis of code quality with PMD, Findbugs, etc.</vt:lpstr>
      <vt:lpstr>Unit Tests</vt:lpstr>
      <vt:lpstr>Current Status (Redmine)+ Progress in Release 3</vt:lpstr>
      <vt:lpstr>Next steps+ Planing of Final Release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Travelmanagement  Release 2 Team x</dc:title>
  <dc:creator>Angela Andorfer</dc:creator>
  <cp:lastModifiedBy>6oxk1tcbgw@students.jku.at</cp:lastModifiedBy>
  <cp:revision>40</cp:revision>
  <dcterms:created xsi:type="dcterms:W3CDTF">2018-04-19T12:56:50Z</dcterms:created>
  <dcterms:modified xsi:type="dcterms:W3CDTF">2021-06-29T10:12:41Z</dcterms:modified>
</cp:coreProperties>
</file>