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2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2 -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Use Cases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prototype </a:t>
            </a:r>
            <a:r>
              <a:rPr lang="de-AT" sz="2500" dirty="0" err="1"/>
              <a:t>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release 2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Excel bei Dokuments </a:t>
            </a:r>
            <a:r>
              <a:rPr lang="de-AT" sz="2500" i="1" dirty="0" err="1"/>
              <a:t>Screenshoten</a:t>
            </a:r>
            <a:endParaRPr sz="25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01F44-E455-4023-9E3D-5825948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7" y="1272076"/>
            <a:ext cx="8588238" cy="4973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chose</a:t>
            </a:r>
            <a:r>
              <a:rPr lang="de-AT" sz="2500" dirty="0"/>
              <a:t> </a:t>
            </a:r>
            <a:r>
              <a:rPr lang="de-AT" sz="2500" dirty="0" err="1"/>
              <a:t>use</a:t>
            </a:r>
            <a:r>
              <a:rPr lang="de-AT" sz="2500" dirty="0"/>
              <a:t> </a:t>
            </a:r>
            <a:r>
              <a:rPr lang="de-AT" sz="2500" dirty="0" err="1"/>
              <a:t>cases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alredy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in </a:t>
            </a:r>
            <a:r>
              <a:rPr lang="de-AT" sz="2500" dirty="0" err="1"/>
              <a:t>our</a:t>
            </a:r>
            <a:r>
              <a:rPr lang="de-AT" sz="2500" dirty="0"/>
              <a:t> </a:t>
            </a:r>
            <a:r>
              <a:rPr lang="de-AT" sz="2500" dirty="0" err="1"/>
              <a:t>Exemlar</a:t>
            </a:r>
            <a:r>
              <a:rPr lang="de-AT" sz="2500" dirty="0"/>
              <a:t> Management Tool:</a:t>
            </a:r>
          </a:p>
          <a:p>
            <a:pPr lvl="1" indent="-387350">
              <a:buSzPts val="2500"/>
              <a:buChar char="⬛"/>
            </a:pPr>
            <a:r>
              <a:rPr lang="en" sz="2300" dirty="0"/>
              <a:t>Login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Create Exemplar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Edit User Profile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195" name="Google Shape;195;g73b5d5f527_0_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Screenshot Circle CI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Maven/Test – </a:t>
            </a:r>
            <a:r>
              <a:rPr lang="de-AT" sz="2500" i="1" dirty="0" err="1"/>
              <a:t>uploads</a:t>
            </a:r>
            <a:r>
              <a:rPr lang="de-AT" sz="2500" i="1" dirty="0"/>
              <a:t>, </a:t>
            </a:r>
            <a:r>
              <a:rPr lang="de-AT" sz="2500" i="1" dirty="0" err="1"/>
              <a:t>run</a:t>
            </a:r>
            <a:r>
              <a:rPr lang="de-AT" sz="2500" i="1" dirty="0"/>
              <a:t> </a:t>
            </a:r>
            <a:r>
              <a:rPr lang="de-AT" sz="2500" i="1" dirty="0" err="1"/>
              <a:t>tests</a:t>
            </a:r>
            <a:r>
              <a:rPr lang="de-AT" sz="2500" i="1" dirty="0"/>
              <a:t>: </a:t>
            </a:r>
            <a:r>
              <a:rPr lang="de-AT" sz="2500" i="1" dirty="0" err="1"/>
              <a:t>user</a:t>
            </a:r>
            <a:r>
              <a:rPr lang="de-AT" sz="2500" i="1" dirty="0"/>
              <a:t> </a:t>
            </a:r>
            <a:r>
              <a:rPr lang="de-AT" sz="2500" i="1" dirty="0" err="1"/>
              <a:t>tests</a:t>
            </a:r>
            <a:endParaRPr sz="25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(</a:t>
            </a:r>
            <a:r>
              <a:rPr lang="de-AT" dirty="0" err="1"/>
              <a:t>Redmine</a:t>
            </a:r>
            <a:r>
              <a:rPr lang="de-AT" dirty="0"/>
              <a:t>)+ </a:t>
            </a:r>
            <a:r>
              <a:rPr lang="de-AT" dirty="0" err="1"/>
              <a:t>progress</a:t>
            </a:r>
            <a:r>
              <a:rPr lang="de-AT" dirty="0"/>
              <a:t> in Release 2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time it would take us to implement the tasks quite accurately. However, there is still room to improve our estimation skills.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2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Julia </a:t>
            </a:r>
            <a:r>
              <a:rPr lang="de-AT" sz="2500" dirty="0" err="1"/>
              <a:t>would</a:t>
            </a:r>
            <a:r>
              <a:rPr lang="de-AT" sz="2500" dirty="0"/>
              <a:t> </a:t>
            </a:r>
            <a:r>
              <a:rPr lang="de-AT" sz="2500" dirty="0" err="1"/>
              <a:t>have</a:t>
            </a:r>
            <a:r>
              <a:rPr lang="de-AT" sz="2500" dirty="0"/>
              <a:t> </a:t>
            </a:r>
            <a:r>
              <a:rPr lang="de-AT" sz="2500" dirty="0" err="1"/>
              <a:t>had</a:t>
            </a:r>
            <a:r>
              <a:rPr lang="de-AT" sz="2500" dirty="0"/>
              <a:t> </a:t>
            </a:r>
            <a:r>
              <a:rPr lang="de-AT" sz="2500" dirty="0" err="1"/>
              <a:t>problems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date </a:t>
            </a:r>
            <a:r>
              <a:rPr lang="de-AT" sz="2500" dirty="0" err="1"/>
              <a:t>base</a:t>
            </a:r>
            <a:r>
              <a:rPr lang="de-AT" sz="2500" dirty="0"/>
              <a:t>, </a:t>
            </a: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she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take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database</a:t>
            </a:r>
            <a:r>
              <a:rPr lang="de-AT" sz="2500" dirty="0"/>
              <a:t> </a:t>
            </a:r>
            <a:r>
              <a:rPr lang="de-AT" sz="2500" dirty="0" err="1"/>
              <a:t>courses</a:t>
            </a:r>
            <a:r>
              <a:rPr lang="de-AT" sz="2500" dirty="0"/>
              <a:t> </a:t>
            </a:r>
            <a:r>
              <a:rPr lang="de-AT" sz="2500" dirty="0" err="1"/>
              <a:t>yet</a:t>
            </a:r>
            <a:r>
              <a:rPr lang="de-AT" sz="2500" dirty="0"/>
              <a:t>. </a:t>
            </a:r>
            <a:r>
              <a:rPr lang="de-AT" sz="2500" dirty="0" err="1"/>
              <a:t>However</a:t>
            </a:r>
            <a:r>
              <a:rPr lang="de-AT" sz="2500" dirty="0"/>
              <a:t> Kevin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job</a:t>
            </a:r>
            <a:r>
              <a:rPr lang="de-AT" sz="2500" dirty="0"/>
              <a:t> </a:t>
            </a:r>
            <a:r>
              <a:rPr lang="de-AT" sz="2500" dirty="0" err="1"/>
              <a:t>accurately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There</a:t>
            </a:r>
            <a:r>
              <a:rPr lang="de-AT" sz="2500" dirty="0"/>
              <a:t> was </a:t>
            </a:r>
            <a:r>
              <a:rPr lang="de-AT" sz="2500" dirty="0" err="1"/>
              <a:t>quite</a:t>
            </a:r>
            <a:r>
              <a:rPr lang="de-AT" sz="2500" dirty="0"/>
              <a:t> a </a:t>
            </a:r>
            <a:r>
              <a:rPr lang="de-AT" sz="2500" dirty="0" err="1"/>
              <a:t>lot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on </a:t>
            </a:r>
            <a:r>
              <a:rPr lang="de-AT" sz="2500" dirty="0" err="1"/>
              <a:t>github</a:t>
            </a:r>
            <a:r>
              <a:rPr lang="de-AT" sz="2500" dirty="0"/>
              <a:t>.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mostly</a:t>
            </a:r>
            <a:r>
              <a:rPr lang="de-AT" sz="2500" dirty="0"/>
              <a:t> </a:t>
            </a:r>
            <a:r>
              <a:rPr lang="de-AT" sz="2500" dirty="0" err="1"/>
              <a:t>worked</a:t>
            </a:r>
            <a:r>
              <a:rPr lang="de-AT" sz="2500" dirty="0"/>
              <a:t> in </a:t>
            </a:r>
            <a:r>
              <a:rPr lang="de-AT" sz="2500" dirty="0" err="1"/>
              <a:t>team</a:t>
            </a:r>
            <a:r>
              <a:rPr lang="de-AT" sz="2500" dirty="0"/>
              <a:t> </a:t>
            </a:r>
            <a:r>
              <a:rPr lang="de-AT" sz="2500" dirty="0" err="1"/>
              <a:t>meetings</a:t>
            </a:r>
            <a:r>
              <a:rPr lang="de-AT" sz="2500" dirty="0"/>
              <a:t> via zoom on </a:t>
            </a:r>
            <a:r>
              <a:rPr lang="de-AT" sz="2500" dirty="0" err="1"/>
              <a:t>github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why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contribute</a:t>
            </a:r>
            <a:r>
              <a:rPr lang="de-AT" sz="2500" dirty="0"/>
              <a:t> </a:t>
            </a:r>
            <a:r>
              <a:rPr lang="de-AT" sz="2500" dirty="0" err="1"/>
              <a:t>evenly</a:t>
            </a:r>
            <a:r>
              <a:rPr lang="de-AT" sz="2500" dirty="0"/>
              <a:t>.</a:t>
            </a: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The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step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complete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Sprint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Communities, </a:t>
            </a:r>
            <a:r>
              <a:rPr lang="de-AT" sz="2500" dirty="0" err="1"/>
              <a:t>which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done</a:t>
            </a:r>
            <a:r>
              <a:rPr lang="de-AT" sz="2500" dirty="0"/>
              <a:t> </a:t>
            </a:r>
            <a:r>
              <a:rPr lang="de-AT" sz="2500" dirty="0" err="1"/>
              <a:t>by</a:t>
            </a:r>
            <a:r>
              <a:rPr lang="de-AT" sz="2500" dirty="0"/>
              <a:t> Julia. 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</a:t>
            </a:r>
            <a:r>
              <a:rPr lang="de-AT" sz="2500" dirty="0" err="1"/>
              <a:t>quite</a:t>
            </a:r>
            <a:r>
              <a:rPr lang="de-AT" sz="2500" dirty="0"/>
              <a:t> </a:t>
            </a:r>
            <a:r>
              <a:rPr lang="de-AT" sz="2500" dirty="0" err="1"/>
              <a:t>far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project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,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sprint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further</a:t>
            </a:r>
            <a:r>
              <a:rPr lang="de-AT" sz="2500" dirty="0"/>
              <a:t> </a:t>
            </a:r>
            <a:r>
              <a:rPr lang="de-AT" sz="2500" dirty="0" err="1"/>
              <a:t>requirements</a:t>
            </a:r>
            <a:r>
              <a:rPr lang="de-AT" sz="2500" dirty="0"/>
              <a:t>. 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Bildschirmpräsentation (4:3)</PresentationFormat>
  <Paragraphs>48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Arial Black</vt:lpstr>
      <vt:lpstr>Office-Design</vt:lpstr>
      <vt:lpstr>Exemplar Management Tool Release 2 Team 04</vt:lpstr>
      <vt:lpstr>Presentation Release 2 - Agenda</vt:lpstr>
      <vt:lpstr>current status</vt:lpstr>
      <vt:lpstr>Use Cases</vt:lpstr>
      <vt:lpstr>Prototype</vt:lpstr>
      <vt:lpstr>Unit Tests</vt:lpstr>
      <vt:lpstr>current status (Redmine)+ progress in Release 2</vt:lpstr>
      <vt:lpstr>Problems in Release 2</vt:lpstr>
      <vt:lpstr>Next steps+ Planing of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6oxk1tcbgw@students.jku.at</cp:lastModifiedBy>
  <cp:revision>12</cp:revision>
  <dcterms:created xsi:type="dcterms:W3CDTF">2018-04-19T12:56:50Z</dcterms:created>
  <dcterms:modified xsi:type="dcterms:W3CDTF">2021-05-13T13:49:20Z</dcterms:modified>
</cp:coreProperties>
</file>