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2" r:id="rId2"/>
    <p:sldId id="257" r:id="rId3"/>
    <p:sldId id="261" r:id="rId4"/>
    <p:sldId id="272" r:id="rId5"/>
    <p:sldId id="278" r:id="rId6"/>
    <p:sldId id="279" r:id="rId7"/>
    <p:sldId id="280" r:id="rId8"/>
    <p:sldId id="281" r:id="rId9"/>
    <p:sldId id="282" r:id="rId10"/>
    <p:sldId id="283" r:id="rId11"/>
    <p:sldId id="284" r:id="rId12"/>
    <p:sldId id="285" r:id="rId13"/>
    <p:sldId id="286"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30E"/>
    <a:srgbClr val="657F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6" autoAdjust="0"/>
  </p:normalViewPr>
  <p:slideViewPr>
    <p:cSldViewPr snapToGrid="0">
      <p:cViewPr>
        <p:scale>
          <a:sx n="66" d="100"/>
          <a:sy n="66" d="100"/>
        </p:scale>
        <p:origin x="-36" y="54"/>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12/8/2019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tr-TR"/>
              <a:t>Asıl başlık stilini düzenlemek için tıklayın</a:t>
            </a:r>
            <a:endParaRPr lang="en-US"/>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aşlıklı Resim">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tr-TR"/>
              <a:t>Asıl başlık stilini düzenlemek için tıklayın</a:t>
            </a:r>
            <a:endParaRPr lang="en-US"/>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12/8/2019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12/8/2019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tr-TR"/>
              <a:t>Asıl başlık stilini düzenlemek için tıklayın</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lstStyle>
            <a:lvl1pPr>
              <a:defRPr/>
            </a:lvl1pPr>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12/8/2019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ölüm Üst Bilgisi">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tr-TR"/>
              <a:t>Asıl başlık stilini düzenlemek için tıklayın</a:t>
            </a:r>
            <a:endParaRPr lang="en-US"/>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tr-TR"/>
              <a:t>Asıl metin stillerini düzenlemek için tıklayın</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12/8/2019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12/8/2019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12/8/2019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tr-TR"/>
              <a:t>Asıl başlık stilini düzenlemek için tıklayın</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12/8/2019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12/8/2019</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745737"/>
            <a:ext cx="11125200" cy="914400"/>
          </a:xfrm>
        </p:spPr>
        <p:txBody>
          <a:bodyPr/>
          <a:lstStyle/>
          <a:p>
            <a:r>
              <a:rPr lang="en-US" dirty="0" err="1"/>
              <a:t>Şenlik</a:t>
            </a:r>
            <a:r>
              <a:rPr lang="en-US" dirty="0"/>
              <a:t> Sport Center</a:t>
            </a:r>
          </a:p>
        </p:txBody>
      </p:sp>
      <p:pic>
        <p:nvPicPr>
          <p:cNvPr id="7" name="Picture Placeholder 6" descr="Two people lifting weights"/>
          <p:cNvPicPr>
            <a:picLocks noGrp="1" noChangeAspect="1"/>
          </p:cNvPicPr>
          <p:nvPr>
            <p:ph type="pic" idx="10"/>
          </p:nvPr>
        </p:nvPicPr>
        <p:blipFill rotWithShape="1">
          <a:blip r:embed="rId2" cstate="print">
            <a:extLst>
              <a:ext uri="{28A0092B-C50C-407E-A947-70E740481C1C}">
                <a14:useLocalDpi xmlns:a14="http://schemas.microsoft.com/office/drawing/2010/main" val="0"/>
              </a:ext>
            </a:extLst>
          </a:blip>
          <a:srcRect/>
          <a:stretch/>
        </p:blipFill>
        <p:spPr>
          <a:xfrm>
            <a:off x="1" y="1"/>
            <a:ext cx="4023360" cy="4745736"/>
          </a:xfrm>
        </p:spPr>
      </p:pic>
      <p:pic>
        <p:nvPicPr>
          <p:cNvPr id="8" name="Picture Placeholder 7" descr="Closeup of Granny Smith apple and tape measure"/>
          <p:cNvPicPr>
            <a:picLocks noGrp="1" noChangeAspect="1"/>
          </p:cNvPicPr>
          <p:nvPr>
            <p:ph type="pic" idx="11"/>
          </p:nvPr>
        </p:nvPicPr>
        <p:blipFill rotWithShape="1">
          <a:blip r:embed="rId3" cstate="print">
            <a:extLst>
              <a:ext uri="{28A0092B-C50C-407E-A947-70E740481C1C}">
                <a14:useLocalDpi xmlns:a14="http://schemas.microsoft.com/office/drawing/2010/main" val="0"/>
              </a:ext>
            </a:extLst>
          </a:blip>
          <a:srcRect t="19" b="19"/>
          <a:stretch/>
        </p:blipFill>
        <p:spPr/>
      </p:pic>
      <p:pic>
        <p:nvPicPr>
          <p:cNvPr id="9" name="Picture Placeholder 8" descr="Man and woman running on indoor track"/>
          <p:cNvPicPr>
            <a:picLocks noGrp="1" noChangeAspect="1"/>
          </p:cNvPicPr>
          <p:nvPr>
            <p:ph type="pic" idx="12"/>
          </p:nvPr>
        </p:nvPicPr>
        <p:blipFill rotWithShape="1">
          <a:blip r:embed="rId4" cstate="print">
            <a:extLst>
              <a:ext uri="{28A0092B-C50C-407E-A947-70E740481C1C}">
                <a14:useLocalDpi xmlns:a14="http://schemas.microsoft.com/office/drawing/2010/main" val="0"/>
              </a:ext>
            </a:extLst>
          </a:blip>
          <a:srcRect t="39" b="39"/>
          <a:stretch/>
        </p:blipFill>
        <p:spPr/>
      </p:pic>
      <p:sp>
        <p:nvSpPr>
          <p:cNvPr id="3" name="Subtitle 2"/>
          <p:cNvSpPr>
            <a:spLocks noGrp="1"/>
          </p:cNvSpPr>
          <p:nvPr>
            <p:ph type="subTitle" idx="1"/>
          </p:nvPr>
        </p:nvSpPr>
        <p:spPr>
          <a:xfrm>
            <a:off x="533400" y="5660137"/>
            <a:ext cx="11125200" cy="571500"/>
          </a:xfrm>
        </p:spPr>
        <p:txBody>
          <a:bodyPr/>
          <a:lstStyle/>
          <a:p>
            <a:r>
              <a:rPr lang="en-US" dirty="0"/>
              <a:t>Muhammed </a:t>
            </a:r>
            <a:r>
              <a:rPr lang="en-US" dirty="0" err="1"/>
              <a:t>Canberk</a:t>
            </a:r>
            <a:r>
              <a:rPr lang="en-US" dirty="0"/>
              <a:t> </a:t>
            </a:r>
            <a:r>
              <a:rPr lang="en-US" dirty="0" err="1"/>
              <a:t>Şenlik</a:t>
            </a:r>
            <a:r>
              <a:rPr lang="en-US" dirty="0"/>
              <a:t> </a:t>
            </a:r>
            <a:r>
              <a:rPr lang="tr-TR" dirty="0"/>
              <a:t>- </a:t>
            </a:r>
            <a:r>
              <a:rPr lang="en-US" dirty="0"/>
              <a:t>030715040</a:t>
            </a:r>
          </a:p>
        </p:txBody>
      </p:sp>
      <p:sp>
        <p:nvSpPr>
          <p:cNvPr id="10" name="Subtitle 2">
            <a:extLst>
              <a:ext uri="{FF2B5EF4-FFF2-40B4-BE49-F238E27FC236}">
                <a16:creationId xmlns:a16="http://schemas.microsoft.com/office/drawing/2014/main" id="{C5F36D5F-C719-4941-9A4D-31A9D023EE65}"/>
              </a:ext>
            </a:extLst>
          </p:cNvPr>
          <p:cNvSpPr txBox="1">
            <a:spLocks/>
          </p:cNvSpPr>
          <p:nvPr/>
        </p:nvSpPr>
        <p:spPr>
          <a:xfrm>
            <a:off x="533400" y="6003037"/>
            <a:ext cx="11125200" cy="5715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0"/>
              </a:spcBef>
              <a:buClr>
                <a:schemeClr val="accent1">
                  <a:lumMod val="50000"/>
                </a:schemeClr>
              </a:buClr>
              <a:buSzPct val="100000"/>
              <a:buFont typeface="Arial" pitchFamily="34" charset="0"/>
              <a:buNone/>
              <a:defRPr sz="2000" kern="1200" cap="all" spc="50" baseline="0">
                <a:solidFill>
                  <a:schemeClr val="bg1"/>
                </a:solidFill>
                <a:latin typeface="+mn-lt"/>
                <a:ea typeface="+mn-ea"/>
                <a:cs typeface="+mn-cs"/>
              </a:defRPr>
            </a:lvl1pPr>
            <a:lvl2pPr marL="4572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9pPr>
          </a:lstStyle>
          <a:p>
            <a:r>
              <a:rPr lang="en-US" sz="1600" dirty="0"/>
              <a:t>Programming languages lecture project</a:t>
            </a:r>
          </a:p>
        </p:txBody>
      </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Salon PICTURES PAGE</a:t>
            </a:r>
          </a:p>
        </p:txBody>
      </p:sp>
      <p:sp>
        <p:nvSpPr>
          <p:cNvPr id="3" name="Text Placeholder 2"/>
          <p:cNvSpPr>
            <a:spLocks noGrp="1"/>
          </p:cNvSpPr>
          <p:nvPr>
            <p:ph type="body" sz="half" idx="2"/>
          </p:nvPr>
        </p:nvSpPr>
        <p:spPr>
          <a:xfrm>
            <a:off x="8532813" y="4591760"/>
            <a:ext cx="3125787" cy="2128354"/>
          </a:xfrm>
        </p:spPr>
        <p:txBody>
          <a:bodyPr>
            <a:normAutofit/>
          </a:bodyPr>
          <a:lstStyle/>
          <a:p>
            <a:r>
              <a:rPr lang="en-US" dirty="0"/>
              <a:t>If the customer want to see our systems, areas, that page is the certainly good for him. He can see the picture of `</a:t>
            </a:r>
            <a:r>
              <a:rPr lang="en-US" u="sng" dirty="0" err="1"/>
              <a:t>Senlik</a:t>
            </a:r>
            <a:r>
              <a:rPr lang="en-US" u="sng" dirty="0"/>
              <a:t> Sport Center</a:t>
            </a:r>
            <a:r>
              <a:rPr lang="en-US" dirty="0"/>
              <a:t>` and he can click the detail button to read the details about the sport.</a:t>
            </a:r>
          </a:p>
        </p:txBody>
      </p:sp>
      <p:pic>
        <p:nvPicPr>
          <p:cNvPr id="8" name="Resim Yer Tutucusu 7" descr="ekran görüntüsü, ekran, oturma, fotoğraf içeren bir resim&#10;&#10;Açıklama otomatik olarak oluşturuldu">
            <a:extLst>
              <a:ext uri="{FF2B5EF4-FFF2-40B4-BE49-F238E27FC236}">
                <a16:creationId xmlns:a16="http://schemas.microsoft.com/office/drawing/2014/main" id="{2311FA01-68DE-437E-80C6-B0894FB905F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672" b="7672"/>
          <a:stretch>
            <a:fillRect/>
          </a:stretch>
        </p:blipFill>
        <p:spPr/>
      </p:pic>
    </p:spTree>
    <p:extLst>
      <p:ext uri="{BB962C8B-B14F-4D97-AF65-F5344CB8AC3E}">
        <p14:creationId xmlns:p14="http://schemas.microsoft.com/office/powerpoint/2010/main" val="198972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Salon PICTURES Details PAGE</a:t>
            </a:r>
          </a:p>
        </p:txBody>
      </p:sp>
      <p:sp>
        <p:nvSpPr>
          <p:cNvPr id="3" name="Text Placeholder 2"/>
          <p:cNvSpPr>
            <a:spLocks noGrp="1"/>
          </p:cNvSpPr>
          <p:nvPr>
            <p:ph type="body" sz="half" idx="2"/>
          </p:nvPr>
        </p:nvSpPr>
        <p:spPr>
          <a:xfrm>
            <a:off x="8532813" y="4591760"/>
            <a:ext cx="3125787" cy="2128354"/>
          </a:xfrm>
        </p:spPr>
        <p:txBody>
          <a:bodyPr>
            <a:normAutofit/>
          </a:bodyPr>
          <a:lstStyle/>
          <a:p>
            <a:r>
              <a:rPr lang="en-US" dirty="0"/>
              <a:t>The customer read these information to get more information about the system and sport.</a:t>
            </a:r>
          </a:p>
        </p:txBody>
      </p:sp>
      <p:pic>
        <p:nvPicPr>
          <p:cNvPr id="18" name="Resim 17" descr="ekran görüntüsü, oturma, işaret, ekran içeren bir resim&#10;&#10;Açıklama otomatik olarak oluşturuldu">
            <a:extLst>
              <a:ext uri="{FF2B5EF4-FFF2-40B4-BE49-F238E27FC236}">
                <a16:creationId xmlns:a16="http://schemas.microsoft.com/office/drawing/2014/main" id="{EBF921F1-C77F-461A-A52C-4F7A3A9F3F1D}"/>
              </a:ext>
            </a:extLst>
          </p:cNvPr>
          <p:cNvPicPr>
            <a:picLocks noChangeAspect="1"/>
          </p:cNvPicPr>
          <p:nvPr/>
        </p:nvPicPr>
        <p:blipFill rotWithShape="1">
          <a:blip r:embed="rId2">
            <a:extLst>
              <a:ext uri="{28A0092B-C50C-407E-A947-70E740481C1C}">
                <a14:useLocalDpi xmlns:a14="http://schemas.microsoft.com/office/drawing/2010/main" val="0"/>
              </a:ext>
            </a:extLst>
          </a:blip>
          <a:srcRect r="2059"/>
          <a:stretch/>
        </p:blipFill>
        <p:spPr>
          <a:xfrm>
            <a:off x="4206737" y="2800534"/>
            <a:ext cx="3915498" cy="4057466"/>
          </a:xfrm>
          <a:prstGeom prst="rect">
            <a:avLst/>
          </a:prstGeom>
        </p:spPr>
      </p:pic>
      <p:pic>
        <p:nvPicPr>
          <p:cNvPr id="20" name="Resim 19" descr="ekran görüntüsü, oturma, tablo, ahşap içeren bir resim&#10;&#10;Açıklama otomatik olarak oluşturuldu">
            <a:extLst>
              <a:ext uri="{FF2B5EF4-FFF2-40B4-BE49-F238E27FC236}">
                <a16:creationId xmlns:a16="http://schemas.microsoft.com/office/drawing/2014/main" id="{4825FE10-FFB6-4789-8EAB-A874C550B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626" y="0"/>
            <a:ext cx="4020174" cy="4057466"/>
          </a:xfrm>
          <a:prstGeom prst="rect">
            <a:avLst/>
          </a:prstGeom>
        </p:spPr>
      </p:pic>
      <p:pic>
        <p:nvPicPr>
          <p:cNvPr id="22" name="Resim 21" descr="ekran görüntüsü, bilgisayar, beyaz içeren bir resim&#10;&#10;Açıklama otomatik olarak oluşturuldu">
            <a:extLst>
              <a:ext uri="{FF2B5EF4-FFF2-40B4-BE49-F238E27FC236}">
                <a16:creationId xmlns:a16="http://schemas.microsoft.com/office/drawing/2014/main" id="{A266F159-3D84-45A6-B3F3-FDED46281A5B}"/>
              </a:ext>
            </a:extLst>
          </p:cNvPr>
          <p:cNvPicPr>
            <a:picLocks noChangeAspect="1"/>
          </p:cNvPicPr>
          <p:nvPr/>
        </p:nvPicPr>
        <p:blipFill rotWithShape="1">
          <a:blip r:embed="rId4">
            <a:extLst>
              <a:ext uri="{28A0092B-C50C-407E-A947-70E740481C1C}">
                <a14:useLocalDpi xmlns:a14="http://schemas.microsoft.com/office/drawing/2010/main" val="0"/>
              </a:ext>
            </a:extLst>
          </a:blip>
          <a:srcRect r="2206"/>
          <a:stretch/>
        </p:blipFill>
        <p:spPr>
          <a:xfrm>
            <a:off x="246385" y="2772556"/>
            <a:ext cx="3967963" cy="4139511"/>
          </a:xfrm>
          <a:prstGeom prst="rect">
            <a:avLst/>
          </a:prstGeom>
        </p:spPr>
      </p:pic>
      <p:pic>
        <p:nvPicPr>
          <p:cNvPr id="24" name="Resim 23" descr="ekran görüntüsü, açık hava, işaret, oturma içeren bir resim&#10;&#10;Açıklama otomatik olarak oluşturuldu">
            <a:extLst>
              <a:ext uri="{FF2B5EF4-FFF2-40B4-BE49-F238E27FC236}">
                <a16:creationId xmlns:a16="http://schemas.microsoft.com/office/drawing/2014/main" id="{18701A5F-79AB-4793-A83D-F9DA5BFB8A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739" y="0"/>
            <a:ext cx="3967963" cy="3975422"/>
          </a:xfrm>
          <a:prstGeom prst="rect">
            <a:avLst/>
          </a:prstGeom>
        </p:spPr>
      </p:pic>
    </p:spTree>
    <p:extLst>
      <p:ext uri="{BB962C8B-B14F-4D97-AF65-F5344CB8AC3E}">
        <p14:creationId xmlns:p14="http://schemas.microsoft.com/office/powerpoint/2010/main" val="117982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Manager adding sport PAGE</a:t>
            </a:r>
          </a:p>
        </p:txBody>
      </p:sp>
      <p:sp>
        <p:nvSpPr>
          <p:cNvPr id="3" name="Text Placeholder 2"/>
          <p:cNvSpPr>
            <a:spLocks noGrp="1"/>
          </p:cNvSpPr>
          <p:nvPr>
            <p:ph type="body" sz="half" idx="2"/>
          </p:nvPr>
        </p:nvSpPr>
        <p:spPr>
          <a:xfrm>
            <a:off x="8532813" y="4591760"/>
            <a:ext cx="3125787" cy="2128354"/>
          </a:xfrm>
        </p:spPr>
        <p:txBody>
          <a:bodyPr>
            <a:normAutofit/>
          </a:bodyPr>
          <a:lstStyle/>
          <a:p>
            <a:r>
              <a:rPr lang="en-US" dirty="0"/>
              <a:t>If the manager wants to add a new sport in the system, he can do it by using in this page. The sport must include the time and gender information. Also, the manager can delete the sport which is already added.</a:t>
            </a:r>
          </a:p>
        </p:txBody>
      </p:sp>
      <p:pic>
        <p:nvPicPr>
          <p:cNvPr id="7" name="Resim Yer Tutucusu 6" descr="ekran görüntüsü içeren bir resim&#10;&#10;Açıklama otomatik olarak oluşturuldu">
            <a:extLst>
              <a:ext uri="{FF2B5EF4-FFF2-40B4-BE49-F238E27FC236}">
                <a16:creationId xmlns:a16="http://schemas.microsoft.com/office/drawing/2014/main" id="{F634CDE4-7FB9-4FC5-92F9-C01FDEA2D63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6" b="36"/>
          <a:stretch>
            <a:fillRect/>
          </a:stretch>
        </p:blipFill>
        <p:spPr/>
      </p:pic>
    </p:spTree>
    <p:extLst>
      <p:ext uri="{BB962C8B-B14F-4D97-AF65-F5344CB8AC3E}">
        <p14:creationId xmlns:p14="http://schemas.microsoft.com/office/powerpoint/2010/main" val="129571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Look my scheduling page</a:t>
            </a:r>
          </a:p>
        </p:txBody>
      </p:sp>
      <p:sp>
        <p:nvSpPr>
          <p:cNvPr id="3" name="Text Placeholder 2"/>
          <p:cNvSpPr>
            <a:spLocks noGrp="1"/>
          </p:cNvSpPr>
          <p:nvPr>
            <p:ph type="body" sz="half" idx="2"/>
          </p:nvPr>
        </p:nvSpPr>
        <p:spPr>
          <a:xfrm>
            <a:off x="8532813" y="4591760"/>
            <a:ext cx="3125787" cy="2128354"/>
          </a:xfrm>
        </p:spPr>
        <p:txBody>
          <a:bodyPr>
            <a:normAutofit/>
          </a:bodyPr>
          <a:lstStyle/>
          <a:p>
            <a:r>
              <a:rPr lang="en-US" dirty="0"/>
              <a:t>If the customer forget his registered sport or he wants to check it, this page would ask his identity card number then it will appear by scaling the database.</a:t>
            </a:r>
          </a:p>
        </p:txBody>
      </p:sp>
      <p:pic>
        <p:nvPicPr>
          <p:cNvPr id="8" name="Resim Yer Tutucusu 7" descr="ekran görüntüsü içeren bir resim&#10;&#10;Açıklama otomatik olarak oluşturuldu">
            <a:extLst>
              <a:ext uri="{FF2B5EF4-FFF2-40B4-BE49-F238E27FC236}">
                <a16:creationId xmlns:a16="http://schemas.microsoft.com/office/drawing/2014/main" id="{DD7C1C9B-01CB-41CA-B99E-68A1E6DF20D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404" r="10404"/>
          <a:stretch>
            <a:fillRect/>
          </a:stretch>
        </p:blipFill>
        <p:spPr/>
      </p:pic>
    </p:spTree>
    <p:extLst>
      <p:ext uri="{BB962C8B-B14F-4D97-AF65-F5344CB8AC3E}">
        <p14:creationId xmlns:p14="http://schemas.microsoft.com/office/powerpoint/2010/main" val="172132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745737"/>
            <a:ext cx="11125200" cy="914400"/>
          </a:xfrm>
        </p:spPr>
        <p:txBody>
          <a:bodyPr/>
          <a:lstStyle/>
          <a:p>
            <a:r>
              <a:rPr lang="en-US" dirty="0" err="1"/>
              <a:t>Şenlik</a:t>
            </a:r>
            <a:r>
              <a:rPr lang="en-US" dirty="0"/>
              <a:t> Sport Center</a:t>
            </a:r>
          </a:p>
        </p:txBody>
      </p:sp>
      <p:sp>
        <p:nvSpPr>
          <p:cNvPr id="3" name="Subtitle 2"/>
          <p:cNvSpPr>
            <a:spLocks noGrp="1"/>
          </p:cNvSpPr>
          <p:nvPr>
            <p:ph type="subTitle" idx="1"/>
          </p:nvPr>
        </p:nvSpPr>
        <p:spPr>
          <a:xfrm>
            <a:off x="533400" y="5660137"/>
            <a:ext cx="11125200" cy="571500"/>
          </a:xfrm>
        </p:spPr>
        <p:txBody>
          <a:bodyPr/>
          <a:lstStyle/>
          <a:p>
            <a:r>
              <a:rPr lang="en-US" dirty="0"/>
              <a:t>Muhammed </a:t>
            </a:r>
            <a:r>
              <a:rPr lang="en-US" dirty="0" err="1"/>
              <a:t>Canberk</a:t>
            </a:r>
            <a:r>
              <a:rPr lang="en-US" dirty="0"/>
              <a:t> </a:t>
            </a:r>
            <a:r>
              <a:rPr lang="en-US" dirty="0" err="1"/>
              <a:t>Şenlik</a:t>
            </a:r>
            <a:r>
              <a:rPr lang="tr-TR" dirty="0"/>
              <a:t>- </a:t>
            </a:r>
            <a:r>
              <a:rPr lang="en-US" dirty="0"/>
              <a:t>030715040</a:t>
            </a:r>
          </a:p>
        </p:txBody>
      </p:sp>
      <p:sp>
        <p:nvSpPr>
          <p:cNvPr id="10" name="Subtitle 2">
            <a:extLst>
              <a:ext uri="{FF2B5EF4-FFF2-40B4-BE49-F238E27FC236}">
                <a16:creationId xmlns:a16="http://schemas.microsoft.com/office/drawing/2014/main" id="{C5F36D5F-C719-4941-9A4D-31A9D023EE65}"/>
              </a:ext>
            </a:extLst>
          </p:cNvPr>
          <p:cNvSpPr txBox="1">
            <a:spLocks/>
          </p:cNvSpPr>
          <p:nvPr/>
        </p:nvSpPr>
        <p:spPr>
          <a:xfrm>
            <a:off x="533400" y="6003037"/>
            <a:ext cx="11125200" cy="5715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0"/>
              </a:spcBef>
              <a:buClr>
                <a:schemeClr val="accent1">
                  <a:lumMod val="50000"/>
                </a:schemeClr>
              </a:buClr>
              <a:buSzPct val="100000"/>
              <a:buFont typeface="Arial" pitchFamily="34" charset="0"/>
              <a:buNone/>
              <a:defRPr sz="2000" kern="1200" cap="all" spc="50" baseline="0">
                <a:solidFill>
                  <a:schemeClr val="bg1"/>
                </a:solidFill>
                <a:latin typeface="+mn-lt"/>
                <a:ea typeface="+mn-ea"/>
                <a:cs typeface="+mn-cs"/>
              </a:defRPr>
            </a:lvl1pPr>
            <a:lvl2pPr marL="4572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lumMod val="50000"/>
                </a:schemeClr>
              </a:buClr>
              <a:buSzPct val="100000"/>
              <a:buFont typeface="Arial" pitchFamily="34" charset="0"/>
              <a:buNone/>
              <a:defRPr sz="1600" kern="1200">
                <a:solidFill>
                  <a:schemeClr val="tx1"/>
                </a:solidFill>
                <a:latin typeface="+mn-lt"/>
                <a:ea typeface="+mn-ea"/>
                <a:cs typeface="+mn-cs"/>
              </a:defRPr>
            </a:lvl9pPr>
          </a:lstStyle>
          <a:p>
            <a:r>
              <a:rPr lang="en-US" sz="1600" dirty="0"/>
              <a:t>Programming languages lecture project</a:t>
            </a:r>
          </a:p>
        </p:txBody>
      </p:sp>
      <p:sp>
        <p:nvSpPr>
          <p:cNvPr id="14" name="Title 1">
            <a:extLst>
              <a:ext uri="{FF2B5EF4-FFF2-40B4-BE49-F238E27FC236}">
                <a16:creationId xmlns:a16="http://schemas.microsoft.com/office/drawing/2014/main" id="{FF98C542-163A-4752-BDDF-5C0D1CCA8A5E}"/>
              </a:ext>
            </a:extLst>
          </p:cNvPr>
          <p:cNvSpPr txBox="1">
            <a:spLocks/>
          </p:cNvSpPr>
          <p:nvPr/>
        </p:nvSpPr>
        <p:spPr>
          <a:xfrm>
            <a:off x="533400" y="2112263"/>
            <a:ext cx="11440886" cy="91440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4400" kern="1200" cap="all" spc="-50" baseline="0">
                <a:solidFill>
                  <a:schemeClr val="bg1"/>
                </a:solidFill>
                <a:latin typeface="+mj-lt"/>
                <a:ea typeface="+mj-ea"/>
                <a:cs typeface="+mj-cs"/>
              </a:defRPr>
            </a:lvl1pPr>
          </a:lstStyle>
          <a:p>
            <a:r>
              <a:rPr lang="en-US" sz="6600" b="1" dirty="0">
                <a:solidFill>
                  <a:srgbClr val="657F14"/>
                </a:solidFill>
              </a:rPr>
              <a:t>Thank you</a:t>
            </a:r>
          </a:p>
        </p:txBody>
      </p:sp>
    </p:spTree>
    <p:extLst>
      <p:ext uri="{BB962C8B-B14F-4D97-AF65-F5344CB8AC3E}">
        <p14:creationId xmlns:p14="http://schemas.microsoft.com/office/powerpoint/2010/main" val="345221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Senlik</a:t>
            </a:r>
            <a:r>
              <a:rPr lang="en-US" dirty="0"/>
              <a:t> Sport Center</a:t>
            </a:r>
          </a:p>
        </p:txBody>
      </p:sp>
      <p:sp>
        <p:nvSpPr>
          <p:cNvPr id="3" name="Content Placeholder 2"/>
          <p:cNvSpPr>
            <a:spLocks noGrp="1"/>
          </p:cNvSpPr>
          <p:nvPr>
            <p:ph idx="1"/>
          </p:nvPr>
        </p:nvSpPr>
        <p:spPr/>
        <p:txBody>
          <a:bodyPr/>
          <a:lstStyle/>
          <a:p>
            <a:r>
              <a:rPr lang="en-US" dirty="0"/>
              <a:t>Manager and customer can use that system.</a:t>
            </a:r>
          </a:p>
          <a:p>
            <a:r>
              <a:rPr lang="en-US" dirty="0"/>
              <a:t>Managers manage the sports and sessions.</a:t>
            </a:r>
          </a:p>
          <a:p>
            <a:r>
              <a:rPr lang="en-US" dirty="0"/>
              <a:t>Customers register the system to in by register page.</a:t>
            </a:r>
          </a:p>
          <a:p>
            <a:r>
              <a:rPr lang="en-US" dirty="0"/>
              <a:t>Customers can register the sports if his gender is available.</a:t>
            </a:r>
          </a:p>
          <a:p>
            <a:r>
              <a:rPr lang="en-US" dirty="0"/>
              <a:t>Managers can see who register the sports.</a:t>
            </a:r>
          </a:p>
        </p:txBody>
      </p:sp>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lstStyle/>
          <a:p>
            <a:r>
              <a:rPr lang="en-US" dirty="0"/>
              <a:t>Process</a:t>
            </a:r>
          </a:p>
        </p:txBody>
      </p:sp>
      <p:sp>
        <p:nvSpPr>
          <p:cNvPr id="3" name="Content Placeholder 2"/>
          <p:cNvSpPr>
            <a:spLocks noGrp="1"/>
          </p:cNvSpPr>
          <p:nvPr>
            <p:ph sz="half" idx="1"/>
          </p:nvPr>
        </p:nvSpPr>
        <p:spPr/>
        <p:txBody>
          <a:bodyPr/>
          <a:lstStyle/>
          <a:p>
            <a:r>
              <a:rPr lang="en-US" dirty="0"/>
              <a:t>Firstly manager can go to manager page to see who register the sports at the same time with session and genders.</a:t>
            </a:r>
          </a:p>
          <a:p>
            <a:r>
              <a:rPr lang="en-US" dirty="0"/>
              <a:t>If the visitors want to log in the system, he must register the system the first.</a:t>
            </a:r>
          </a:p>
          <a:p>
            <a:r>
              <a:rPr lang="en-US" dirty="0"/>
              <a:t>After that, the customer would register in the database and he can log in the system to see the sport of sessions.</a:t>
            </a:r>
          </a:p>
          <a:p>
            <a:r>
              <a:rPr lang="en-US" dirty="0"/>
              <a:t>Finally, the customer check his session of sport by using the identity number</a:t>
            </a:r>
          </a:p>
        </p:txBody>
      </p:sp>
      <p:pic>
        <p:nvPicPr>
          <p:cNvPr id="7" name="İçerik Yer Tutucusu 6" descr="ekran görüntüsü içeren bir resim&#10;&#10;Açıklama otomatik olarak oluşturuldu">
            <a:extLst>
              <a:ext uri="{FF2B5EF4-FFF2-40B4-BE49-F238E27FC236}">
                <a16:creationId xmlns:a16="http://schemas.microsoft.com/office/drawing/2014/main" id="{971C7575-80DB-461E-96B8-44F7BF6F4CFE}"/>
              </a:ext>
            </a:extLst>
          </p:cNvPr>
          <p:cNvPicPr>
            <a:picLocks noGrp="1" noChangeAspect="1"/>
          </p:cNvPicPr>
          <p:nvPr>
            <p:ph sz="half" idx="2"/>
          </p:nvPr>
        </p:nvPicPr>
        <p:blipFill>
          <a:blip r:embed="rId2"/>
          <a:stretch>
            <a:fillRect/>
          </a:stretch>
        </p:blipFill>
        <p:spPr>
          <a:xfrm>
            <a:off x="6485350" y="2540811"/>
            <a:ext cx="5156881" cy="1776378"/>
          </a:xfrm>
          <a:prstGeom prst="rect">
            <a:avLst/>
          </a:prstGeom>
        </p:spPr>
      </p:pic>
    </p:spTree>
    <p:extLst>
      <p:ext uri="{BB962C8B-B14F-4D97-AF65-F5344CB8AC3E}">
        <p14:creationId xmlns:p14="http://schemas.microsoft.com/office/powerpoint/2010/main" val="42604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1120140"/>
            <a:ext cx="10515600" cy="2240280"/>
          </a:xfrm>
        </p:spPr>
        <p:txBody>
          <a:bodyPr>
            <a:normAutofit/>
          </a:bodyPr>
          <a:lstStyle/>
          <a:p>
            <a:r>
              <a:rPr lang="en-US" sz="3600" dirty="0"/>
              <a:t>Let’s begin the screenshots and their features</a:t>
            </a:r>
          </a:p>
        </p:txBody>
      </p:sp>
      <p:pic>
        <p:nvPicPr>
          <p:cNvPr id="3" name="Resim 2" descr="ekran görüntüsü, otobüs içeren bir resim&#10;&#10;Açıklama otomatik olarak oluşturuldu">
            <a:extLst>
              <a:ext uri="{FF2B5EF4-FFF2-40B4-BE49-F238E27FC236}">
                <a16:creationId xmlns:a16="http://schemas.microsoft.com/office/drawing/2014/main" id="{E0668F91-FA67-4413-936B-F9F03578C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466" y="3223368"/>
            <a:ext cx="2321515" cy="1661128"/>
          </a:xfrm>
          <a:prstGeom prst="rect">
            <a:avLst/>
          </a:prstGeom>
        </p:spPr>
      </p:pic>
      <p:pic>
        <p:nvPicPr>
          <p:cNvPr id="7" name="Resim 6" descr="ekran görüntüsü içeren bir resim&#10;&#10;Açıklama otomatik olarak oluşturuldu">
            <a:extLst>
              <a:ext uri="{FF2B5EF4-FFF2-40B4-BE49-F238E27FC236}">
                <a16:creationId xmlns:a16="http://schemas.microsoft.com/office/drawing/2014/main" id="{7C1922AE-E47F-4C4E-9560-0F22A502B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976" y="1564290"/>
            <a:ext cx="2712666" cy="1818604"/>
          </a:xfrm>
          <a:prstGeom prst="rect">
            <a:avLst/>
          </a:prstGeom>
        </p:spPr>
      </p:pic>
      <p:pic>
        <p:nvPicPr>
          <p:cNvPr id="10" name="Resim 9" descr="ekran görüntüsü içeren bir resim&#10;&#10;Açıklama otomatik olarak oluşturuldu">
            <a:extLst>
              <a:ext uri="{FF2B5EF4-FFF2-40B4-BE49-F238E27FC236}">
                <a16:creationId xmlns:a16="http://schemas.microsoft.com/office/drawing/2014/main" id="{97068E9B-3907-40AA-A077-084623AA4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204" y="3924990"/>
            <a:ext cx="3058100" cy="2590749"/>
          </a:xfrm>
          <a:prstGeom prst="rect">
            <a:avLst/>
          </a:prstGeom>
        </p:spPr>
      </p:pic>
      <p:pic>
        <p:nvPicPr>
          <p:cNvPr id="13" name="Resim 12" descr="ekran görüntüsü içeren bir resim&#10;&#10;Açıklama otomatik olarak oluşturuldu">
            <a:extLst>
              <a:ext uri="{FF2B5EF4-FFF2-40B4-BE49-F238E27FC236}">
                <a16:creationId xmlns:a16="http://schemas.microsoft.com/office/drawing/2014/main" id="{D205D339-6D3E-45A4-BF11-9284463BED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1723" y="4808037"/>
            <a:ext cx="2052279" cy="1722086"/>
          </a:xfrm>
          <a:prstGeom prst="rect">
            <a:avLst/>
          </a:prstGeom>
        </p:spPr>
      </p:pic>
      <p:pic>
        <p:nvPicPr>
          <p:cNvPr id="15" name="Resim 14" descr="ekran görüntüsü içeren bir resim&#10;&#10;Açıklama otomatik olarak oluşturuldu">
            <a:extLst>
              <a:ext uri="{FF2B5EF4-FFF2-40B4-BE49-F238E27FC236}">
                <a16:creationId xmlns:a16="http://schemas.microsoft.com/office/drawing/2014/main" id="{ADAFD238-38D7-4DFE-803E-C91840EF7A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9668" y="1598603"/>
            <a:ext cx="2768546" cy="2626308"/>
          </a:xfrm>
          <a:prstGeom prst="rect">
            <a:avLst/>
          </a:prstGeom>
        </p:spPr>
      </p:pic>
      <p:pic>
        <p:nvPicPr>
          <p:cNvPr id="17" name="Resim 16" descr="ekran görüntüsü, ekran, oturma, fotoğraf içeren bir resim&#10;&#10;Açıklama otomatik olarak oluşturuldu">
            <a:extLst>
              <a:ext uri="{FF2B5EF4-FFF2-40B4-BE49-F238E27FC236}">
                <a16:creationId xmlns:a16="http://schemas.microsoft.com/office/drawing/2014/main" id="{D059DBC7-3DEE-4B9B-A139-1BE5ABC819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02294" y="3184181"/>
            <a:ext cx="3317175" cy="3317175"/>
          </a:xfrm>
          <a:prstGeom prst="rect">
            <a:avLst/>
          </a:prstGeom>
        </p:spPr>
      </p:pic>
      <p:pic>
        <p:nvPicPr>
          <p:cNvPr id="19" name="Resim 18" descr="ekran görüntüsü, oturma, tablo, ahşap içeren bir resim&#10;&#10;Açıklama otomatik olarak oluşturuldu">
            <a:extLst>
              <a:ext uri="{FF2B5EF4-FFF2-40B4-BE49-F238E27FC236}">
                <a16:creationId xmlns:a16="http://schemas.microsoft.com/office/drawing/2014/main" id="{8773D699-2BBC-4EC3-86F3-2F50C22AD2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01436" y="1552180"/>
            <a:ext cx="2738067" cy="2763466"/>
          </a:xfrm>
          <a:prstGeom prst="rect">
            <a:avLst/>
          </a:prstGeom>
        </p:spPr>
      </p:pic>
      <p:pic>
        <p:nvPicPr>
          <p:cNvPr id="21" name="Resim 20" descr="ekran görüntüsü, bilgisayar, beyaz içeren bir resim&#10;&#10;Açıklama otomatik olarak oluşturuldu">
            <a:extLst>
              <a:ext uri="{FF2B5EF4-FFF2-40B4-BE49-F238E27FC236}">
                <a16:creationId xmlns:a16="http://schemas.microsoft.com/office/drawing/2014/main" id="{E19F93C4-41E5-4F52-AF1D-029438F83C4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93301" y="3682011"/>
            <a:ext cx="2763466" cy="2819345"/>
          </a:xfrm>
          <a:prstGeom prst="rect">
            <a:avLst/>
          </a:prstGeom>
        </p:spPr>
      </p:pic>
      <p:pic>
        <p:nvPicPr>
          <p:cNvPr id="23" name="Resim 22" descr="ekran görüntüsü, açık hava, işaret, oturma içeren bir resim&#10;&#10;Açıklama otomatik olarak oluşturuldu">
            <a:extLst>
              <a:ext uri="{FF2B5EF4-FFF2-40B4-BE49-F238E27FC236}">
                <a16:creationId xmlns:a16="http://schemas.microsoft.com/office/drawing/2014/main" id="{3E6F58A6-D107-449E-B091-A2B5A66E7C3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9260" y="3780419"/>
            <a:ext cx="2702507" cy="2707587"/>
          </a:xfrm>
          <a:prstGeom prst="rect">
            <a:avLst/>
          </a:prstGeom>
        </p:spPr>
      </p:pic>
      <p:pic>
        <p:nvPicPr>
          <p:cNvPr id="25" name="Resim 24" descr="ekran görüntüsü içeren bir resim&#10;&#10;Açıklama otomatik olarak oluşturuldu">
            <a:extLst>
              <a:ext uri="{FF2B5EF4-FFF2-40B4-BE49-F238E27FC236}">
                <a16:creationId xmlns:a16="http://schemas.microsoft.com/office/drawing/2014/main" id="{A55750B5-34CA-480D-B404-63212EDF665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14900" y="1566773"/>
            <a:ext cx="2047200" cy="1681447"/>
          </a:xfrm>
          <a:prstGeom prst="rect">
            <a:avLst/>
          </a:prstGeom>
        </p:spPr>
      </p:pic>
      <p:pic>
        <p:nvPicPr>
          <p:cNvPr id="27" name="Resim 26" descr="ekran görüntüsü, oturma, işaret, ekran içeren bir resim&#10;&#10;Açıklama otomatik olarak oluşturuldu">
            <a:extLst>
              <a:ext uri="{FF2B5EF4-FFF2-40B4-BE49-F238E27FC236}">
                <a16:creationId xmlns:a16="http://schemas.microsoft.com/office/drawing/2014/main" id="{6FAC671C-E550-4EE6-A63D-AD87AADA705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24523" y="1530024"/>
            <a:ext cx="2722827" cy="2763466"/>
          </a:xfrm>
          <a:prstGeom prst="rect">
            <a:avLst/>
          </a:prstGeom>
        </p:spPr>
      </p:pic>
      <p:pic>
        <p:nvPicPr>
          <p:cNvPr id="29" name="Resim 28" descr="ekran görüntüsü içeren bir resim&#10;&#10;Açıklama otomatik olarak oluşturuldu">
            <a:extLst>
              <a:ext uri="{FF2B5EF4-FFF2-40B4-BE49-F238E27FC236}">
                <a16:creationId xmlns:a16="http://schemas.microsoft.com/office/drawing/2014/main" id="{66AFCD3D-3221-4B4D-814E-FC9EF4274A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2531" y="1545377"/>
            <a:ext cx="3103819" cy="3017461"/>
          </a:xfrm>
          <a:prstGeom prst="rect">
            <a:avLst/>
          </a:prstGeom>
        </p:spPr>
      </p:pic>
    </p:spTree>
    <p:extLst>
      <p:ext uri="{BB962C8B-B14F-4D97-AF65-F5344CB8AC3E}">
        <p14:creationId xmlns:p14="http://schemas.microsoft.com/office/powerpoint/2010/main" val="3396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Login page</a:t>
            </a:r>
          </a:p>
        </p:txBody>
      </p:sp>
      <p:pic>
        <p:nvPicPr>
          <p:cNvPr id="6" name="Resim Yer Tutucusu 5" descr="ekran görüntüsü, otobüs içeren bir resim&#10;&#10;Açıklama otomatik olarak oluşturuldu">
            <a:extLst>
              <a:ext uri="{FF2B5EF4-FFF2-40B4-BE49-F238E27FC236}">
                <a16:creationId xmlns:a16="http://schemas.microsoft.com/office/drawing/2014/main" id="{BC970528-AA3F-46F8-AC2D-8163BBA87C5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39" r="7739"/>
          <a:stretch>
            <a:fillRect/>
          </a:stretch>
        </p:blipFill>
        <p:spPr/>
      </p:pic>
      <p:sp>
        <p:nvSpPr>
          <p:cNvPr id="3" name="Text Placeholder 2"/>
          <p:cNvSpPr>
            <a:spLocks noGrp="1"/>
          </p:cNvSpPr>
          <p:nvPr>
            <p:ph type="body" sz="half" idx="2"/>
          </p:nvPr>
        </p:nvSpPr>
        <p:spPr/>
        <p:txBody>
          <a:bodyPr>
            <a:normAutofit lnSpcReduction="10000"/>
          </a:bodyPr>
          <a:lstStyle/>
          <a:p>
            <a:r>
              <a:rPr lang="en-US" dirty="0"/>
              <a:t>That’s the first page of the system. The user would be manager or the customer that’s why we would have to separate them about their purposes. Another button for the see more information about the system and company.</a:t>
            </a:r>
          </a:p>
        </p:txBody>
      </p:sp>
    </p:spTree>
    <p:extLst>
      <p:ext uri="{BB962C8B-B14F-4D97-AF65-F5344CB8AC3E}">
        <p14:creationId xmlns:p14="http://schemas.microsoft.com/office/powerpoint/2010/main" val="256616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Register page</a:t>
            </a:r>
          </a:p>
        </p:txBody>
      </p:sp>
      <p:sp>
        <p:nvSpPr>
          <p:cNvPr id="3" name="Text Placeholder 2"/>
          <p:cNvSpPr>
            <a:spLocks noGrp="1"/>
          </p:cNvSpPr>
          <p:nvPr>
            <p:ph type="body" sz="half" idx="2"/>
          </p:nvPr>
        </p:nvSpPr>
        <p:spPr/>
        <p:txBody>
          <a:bodyPr>
            <a:normAutofit/>
          </a:bodyPr>
          <a:lstStyle/>
          <a:p>
            <a:r>
              <a:rPr lang="en-US" dirty="0"/>
              <a:t>If the customer did not register the system, he can register by using register button and entering the information about himself. After that we can add their information into the database.</a:t>
            </a:r>
          </a:p>
        </p:txBody>
      </p:sp>
      <p:pic>
        <p:nvPicPr>
          <p:cNvPr id="8" name="Resim Yer Tutucusu 7" descr="ekran görüntüsü içeren bir resim&#10;&#10;Açıklama otomatik olarak oluşturuldu">
            <a:extLst>
              <a:ext uri="{FF2B5EF4-FFF2-40B4-BE49-F238E27FC236}">
                <a16:creationId xmlns:a16="http://schemas.microsoft.com/office/drawing/2014/main" id="{37026B42-FA5E-4288-8C54-54A584E8E6E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380" b="5380"/>
          <a:stretch>
            <a:fillRect/>
          </a:stretch>
        </p:blipFill>
        <p:spPr/>
      </p:pic>
    </p:spTree>
    <p:extLst>
      <p:ext uri="{BB962C8B-B14F-4D97-AF65-F5344CB8AC3E}">
        <p14:creationId xmlns:p14="http://schemas.microsoft.com/office/powerpoint/2010/main" val="263647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About us page</a:t>
            </a:r>
          </a:p>
        </p:txBody>
      </p:sp>
      <p:sp>
        <p:nvSpPr>
          <p:cNvPr id="3" name="Text Placeholder 2"/>
          <p:cNvSpPr>
            <a:spLocks noGrp="1"/>
          </p:cNvSpPr>
          <p:nvPr>
            <p:ph type="body" sz="half" idx="2"/>
          </p:nvPr>
        </p:nvSpPr>
        <p:spPr/>
        <p:txBody>
          <a:bodyPr>
            <a:normAutofit/>
          </a:bodyPr>
          <a:lstStyle/>
          <a:p>
            <a:r>
              <a:rPr lang="en-US" dirty="0"/>
              <a:t>It will contain more information about our company and system. It can also include some experiment of the customers who already use that system before.</a:t>
            </a:r>
          </a:p>
        </p:txBody>
      </p:sp>
      <p:pic>
        <p:nvPicPr>
          <p:cNvPr id="7" name="Resim Yer Tutucusu 6" descr="ekran görüntüsü içeren bir resim&#10;&#10;Açıklama otomatik olarak oluşturuldu">
            <a:extLst>
              <a:ext uri="{FF2B5EF4-FFF2-40B4-BE49-F238E27FC236}">
                <a16:creationId xmlns:a16="http://schemas.microsoft.com/office/drawing/2014/main" id="{BE06EC15-DCC3-4DFC-A869-0D80611FEC2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90" r="1490"/>
          <a:stretch>
            <a:fillRect/>
          </a:stretch>
        </p:blipFill>
        <p:spPr/>
      </p:pic>
    </p:spTree>
    <p:extLst>
      <p:ext uri="{BB962C8B-B14F-4D97-AF65-F5344CB8AC3E}">
        <p14:creationId xmlns:p14="http://schemas.microsoft.com/office/powerpoint/2010/main" val="31318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Manager login page</a:t>
            </a:r>
          </a:p>
        </p:txBody>
      </p:sp>
      <p:sp>
        <p:nvSpPr>
          <p:cNvPr id="3" name="Text Placeholder 2"/>
          <p:cNvSpPr>
            <a:spLocks noGrp="1"/>
          </p:cNvSpPr>
          <p:nvPr>
            <p:ph type="body" sz="half" idx="2"/>
          </p:nvPr>
        </p:nvSpPr>
        <p:spPr>
          <a:xfrm>
            <a:off x="8532813" y="4591760"/>
            <a:ext cx="3125787" cy="2128354"/>
          </a:xfrm>
        </p:spPr>
        <p:txBody>
          <a:bodyPr>
            <a:normAutofit/>
          </a:bodyPr>
          <a:lstStyle/>
          <a:p>
            <a:r>
              <a:rPr lang="en-US" dirty="0"/>
              <a:t>We separate the manager of the system in the first page and now, we should check that person is a real manager. That’s why that is a part of verify page. Username and password would get from the database of the system what we already entered by software </a:t>
            </a:r>
            <a:r>
              <a:rPr lang="en-US" dirty="0" err="1"/>
              <a:t>enginner</a:t>
            </a:r>
            <a:r>
              <a:rPr lang="en-US" dirty="0"/>
              <a:t>.</a:t>
            </a:r>
          </a:p>
        </p:txBody>
      </p:sp>
      <p:pic>
        <p:nvPicPr>
          <p:cNvPr id="8" name="Resim Yer Tutucusu 7" descr="ekran görüntüsü içeren bir resim&#10;&#10;Açıklama otomatik olarak oluşturuldu">
            <a:extLst>
              <a:ext uri="{FF2B5EF4-FFF2-40B4-BE49-F238E27FC236}">
                <a16:creationId xmlns:a16="http://schemas.microsoft.com/office/drawing/2014/main" id="{28C88FC9-78C9-4E3D-8EB3-B7CC2321AFD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40" r="440"/>
          <a:stretch>
            <a:fillRect/>
          </a:stretch>
        </p:blipFill>
        <p:spPr/>
      </p:pic>
    </p:spTree>
    <p:extLst>
      <p:ext uri="{BB962C8B-B14F-4D97-AF65-F5344CB8AC3E}">
        <p14:creationId xmlns:p14="http://schemas.microsoft.com/office/powerpoint/2010/main" val="187224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Register sport page FOR  customers</a:t>
            </a:r>
          </a:p>
        </p:txBody>
      </p:sp>
      <p:sp>
        <p:nvSpPr>
          <p:cNvPr id="3" name="Text Placeholder 2"/>
          <p:cNvSpPr>
            <a:spLocks noGrp="1"/>
          </p:cNvSpPr>
          <p:nvPr>
            <p:ph type="body" sz="half" idx="2"/>
          </p:nvPr>
        </p:nvSpPr>
        <p:spPr>
          <a:xfrm>
            <a:off x="8532813" y="4591760"/>
            <a:ext cx="3125787" cy="2128354"/>
          </a:xfrm>
        </p:spPr>
        <p:txBody>
          <a:bodyPr>
            <a:normAutofit/>
          </a:bodyPr>
          <a:lstStyle/>
          <a:p>
            <a:r>
              <a:rPr lang="en-US" dirty="0"/>
              <a:t>We separate the customer of the system in the first page and now, we are pretty sure about him. The customer can see the sports, who registered by manager, to register. After the registering, he can check his information. Another option is looking the salon pictures before he decided.</a:t>
            </a:r>
          </a:p>
        </p:txBody>
      </p:sp>
      <p:pic>
        <p:nvPicPr>
          <p:cNvPr id="7" name="Resim Yer Tutucusu 6" descr="ekran görüntüsü içeren bir resim&#10;&#10;Açıklama otomatik olarak oluşturuldu">
            <a:extLst>
              <a:ext uri="{FF2B5EF4-FFF2-40B4-BE49-F238E27FC236}">
                <a16:creationId xmlns:a16="http://schemas.microsoft.com/office/drawing/2014/main" id="{ABADF136-504F-45AB-996F-D651FE67185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461" b="6461"/>
          <a:stretch>
            <a:fillRect/>
          </a:stretch>
        </p:blipFill>
        <p:spPr/>
      </p:pic>
    </p:spTree>
    <p:extLst>
      <p:ext uri="{BB962C8B-B14F-4D97-AF65-F5344CB8AC3E}">
        <p14:creationId xmlns:p14="http://schemas.microsoft.com/office/powerpoint/2010/main" val="341759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SportPark</Template>
  <TotalTime>33</TotalTime>
  <Words>539</Words>
  <Application>Microsoft Office PowerPoint</Application>
  <PresentationFormat>Geniş ekran</PresentationFormat>
  <Paragraphs>37</Paragraphs>
  <Slides>14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Calibri</vt:lpstr>
      <vt:lpstr>Calibri Light</vt:lpstr>
      <vt:lpstr>Health Fitness 16x9</vt:lpstr>
      <vt:lpstr>Şenlik Sport Center</vt:lpstr>
      <vt:lpstr>Senlik Sport Center</vt:lpstr>
      <vt:lpstr>Process</vt:lpstr>
      <vt:lpstr>Let’s begin the screenshots and their features</vt:lpstr>
      <vt:lpstr>Login page</vt:lpstr>
      <vt:lpstr>Register page</vt:lpstr>
      <vt:lpstr>About us page</vt:lpstr>
      <vt:lpstr>Manager login page</vt:lpstr>
      <vt:lpstr>Register sport page FOR  customers</vt:lpstr>
      <vt:lpstr>Salon PICTURES PAGE</vt:lpstr>
      <vt:lpstr>Salon PICTURES Details PAGE</vt:lpstr>
      <vt:lpstr>Manager adding sport PAGE</vt:lpstr>
      <vt:lpstr>Look my scheduling page</vt:lpstr>
      <vt:lpstr>Şenlik Sport Center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Senlik Sport Center</dc:title>
  <dc:creator>Mustafa Berat Aru</dc:creator>
  <cp:lastModifiedBy>Mustafa Berat Aru</cp:lastModifiedBy>
  <cp:revision>11</cp:revision>
  <dcterms:created xsi:type="dcterms:W3CDTF">2019-12-08T19:23:26Z</dcterms:created>
  <dcterms:modified xsi:type="dcterms:W3CDTF">2019-12-08T20:08:40Z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