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4DA7-DB73-4E10-84B6-F6461B44D50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936B-7A9F-44E6-91AC-C3836535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BESIX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Smets, Kevin (ADMIN)</dc:creator>
  <cp:lastModifiedBy>Smets, Kevin (ADMIN)</cp:lastModifiedBy>
  <cp:revision>1</cp:revision>
  <dcterms:created xsi:type="dcterms:W3CDTF">2018-04-11T07:18:51Z</dcterms:created>
  <dcterms:modified xsi:type="dcterms:W3CDTF">2018-04-11T07:19:17Z</dcterms:modified>
</cp:coreProperties>
</file>